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 id="2147483661" r:id="rId2"/>
    <p:sldMasterId id="2147483673" r:id="rId3"/>
    <p:sldMasterId id="2147483685" r:id="rId4"/>
    <p:sldMasterId id="2147483697" r:id="rId5"/>
    <p:sldMasterId id="2147483710" r:id="rId6"/>
  </p:sldMasterIdLst>
  <p:notesMasterIdLst>
    <p:notesMasterId r:id="rId54"/>
  </p:notesMasterIdLst>
  <p:handoutMasterIdLst>
    <p:handoutMasterId r:id="rId55"/>
  </p:handoutMasterIdLst>
  <p:sldIdLst>
    <p:sldId id="353" r:id="rId7"/>
    <p:sldId id="361" r:id="rId8"/>
    <p:sldId id="364" r:id="rId9"/>
    <p:sldId id="365" r:id="rId10"/>
    <p:sldId id="366" r:id="rId11"/>
    <p:sldId id="367" r:id="rId12"/>
    <p:sldId id="257" r:id="rId13"/>
    <p:sldId id="282" r:id="rId14"/>
    <p:sldId id="283" r:id="rId15"/>
    <p:sldId id="280" r:id="rId16"/>
    <p:sldId id="285" r:id="rId17"/>
    <p:sldId id="286" r:id="rId18"/>
    <p:sldId id="256" r:id="rId19"/>
    <p:sldId id="269" r:id="rId20"/>
    <p:sldId id="287" r:id="rId21"/>
    <p:sldId id="258" r:id="rId22"/>
    <p:sldId id="259" r:id="rId23"/>
    <p:sldId id="261" r:id="rId24"/>
    <p:sldId id="265" r:id="rId25"/>
    <p:sldId id="260" r:id="rId26"/>
    <p:sldId id="270" r:id="rId27"/>
    <p:sldId id="264" r:id="rId28"/>
    <p:sldId id="262" r:id="rId29"/>
    <p:sldId id="271" r:id="rId30"/>
    <p:sldId id="266" r:id="rId31"/>
    <p:sldId id="268" r:id="rId32"/>
    <p:sldId id="263" r:id="rId33"/>
    <p:sldId id="362" r:id="rId34"/>
    <p:sldId id="298" r:id="rId35"/>
    <p:sldId id="315" r:id="rId36"/>
    <p:sldId id="316" r:id="rId37"/>
    <p:sldId id="317" r:id="rId38"/>
    <p:sldId id="320" r:id="rId39"/>
    <p:sldId id="322" r:id="rId40"/>
    <p:sldId id="321" r:id="rId41"/>
    <p:sldId id="330" r:id="rId42"/>
    <p:sldId id="331" r:id="rId43"/>
    <p:sldId id="324" r:id="rId44"/>
    <p:sldId id="333" r:id="rId45"/>
    <p:sldId id="334" r:id="rId46"/>
    <p:sldId id="335" r:id="rId47"/>
    <p:sldId id="336" r:id="rId48"/>
    <p:sldId id="337" r:id="rId49"/>
    <p:sldId id="339" r:id="rId50"/>
    <p:sldId id="340" r:id="rId51"/>
    <p:sldId id="314" r:id="rId52"/>
    <p:sldId id="363" r:id="rId53"/>
  </p:sldIdLst>
  <p:sldSz cx="9144000" cy="6858000" type="screen4x3"/>
  <p:notesSz cx="6858000" cy="9144000"/>
  <p:embeddedFontLst>
    <p:embeddedFont>
      <p:font typeface="Calibri" panose="020F0502020204030204" pitchFamily="34" charset="0"/>
      <p:regular r:id="rId56"/>
      <p:bold r:id="rId57"/>
      <p:italic r:id="rId58"/>
      <p:boldItalic r:id="rId59"/>
    </p:embeddedFont>
    <p:embeddedFont>
      <p:font typeface="DIN 2014" panose="020B0504020202020204" pitchFamily="34" charset="77"/>
      <p:regular r:id="rId60"/>
    </p:embeddedFont>
    <p:embeddedFont>
      <p:font typeface="DIN Alternate Bold" panose="020B0500000000000000" pitchFamily="34" charset="77"/>
      <p:bold r:id="rId61"/>
    </p:embeddedFont>
    <p:embeddedFont>
      <p:font typeface="Franklin Gothic Book" panose="020B0503020102020204" pitchFamily="34" charset="0"/>
      <p:regular r:id="rId62"/>
      <p:italic r:id="rId63"/>
    </p:embeddedFont>
    <p:embeddedFont>
      <p:font typeface="Franklin Gothic Medium" panose="020B0603020102020204" pitchFamily="34" charset="0"/>
      <p:regular r:id="rId64"/>
      <p:italic r:id="rId65"/>
    </p:embeddedFont>
    <p:embeddedFont>
      <p:font typeface="Lato Bold" panose="020F0502020204030203" pitchFamily="34" charset="0"/>
      <p:bold r:id="rId66"/>
    </p:embeddedFont>
    <p:embeddedFont>
      <p:font typeface="Lato Heavy" panose="020F0502020204030203" pitchFamily="34" charset="0"/>
      <p:bold r:id="rId67"/>
    </p:embeddedFont>
    <p:embeddedFont>
      <p:font typeface="Lato Medium" panose="020F0502020204030203" pitchFamily="34" charset="0"/>
      <p:bold r:id="rId68"/>
    </p:embeddedFont>
    <p:embeddedFont>
      <p:font typeface="Source Sans Pro" panose="020B0503030403020204" pitchFamily="34" charset="0"/>
      <p:regular r:id="rId69"/>
      <p:bold r:id="rId70"/>
    </p:embeddedFont>
    <p:embeddedFont>
      <p:font typeface="Wingdings 2" pitchFamily="2" charset="2"/>
      <p:regular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dison, Rob" initials="HR" lastIdx="1" clrIdx="0"/>
  <p:cmAuthor id="1" name="Alexia Kelly" initials="AK" lastIdx="1" clrIdx="1"/>
  <p:cmAuthor id="2" name="Will"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clrMode="bw"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7284"/>
    <a:srgbClr val="EE863F"/>
    <a:srgbClr val="537184"/>
    <a:srgbClr val="97A9B4"/>
    <a:srgbClr val="05334E"/>
    <a:srgbClr val="8DC740"/>
    <a:srgbClr val="8CC747"/>
    <a:srgbClr val="05324E"/>
    <a:srgbClr val="00AEEF"/>
    <a:srgbClr val="374A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25" autoAdjust="0"/>
    <p:restoredTop sz="95940" autoAdjust="0"/>
  </p:normalViewPr>
  <p:slideViewPr>
    <p:cSldViewPr snapToGrid="0" snapToObjects="1">
      <p:cViewPr varScale="1">
        <p:scale>
          <a:sx n="109" d="100"/>
          <a:sy n="109" d="100"/>
        </p:scale>
        <p:origin x="1656"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18" d="100"/>
          <a:sy n="118" d="100"/>
        </p:scale>
        <p:origin x="-507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8.fntdata"/><Relationship Id="rId68"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6.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2.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handoutMaster" Target="handoutMasters/handoutMaster1.xml"/><Relationship Id="rId76"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0B069D-DFD7-B748-904B-9182A5684A41}" type="datetimeFigureOut">
              <a:rPr lang="en-US" smtClean="0"/>
              <a:t>3/12/20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E958ADA-5085-CB46-AF72-27DF83FE2690}" type="slidenum">
              <a:rPr lang="en-US" smtClean="0"/>
              <a:t>‹#›</a:t>
            </a:fld>
            <a:endParaRPr lang="en-US"/>
          </a:p>
        </p:txBody>
      </p:sp>
    </p:spTree>
    <p:extLst>
      <p:ext uri="{BB962C8B-B14F-4D97-AF65-F5344CB8AC3E}">
        <p14:creationId xmlns:p14="http://schemas.microsoft.com/office/powerpoint/2010/main" val="835496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3C049-38AA-48A4-9246-2F30BAA6AB96}" type="datetimeFigureOut">
              <a:rPr lang="en-ZA" smtClean="0"/>
              <a:t>2020/03/12</a:t>
            </a:fld>
            <a:endParaRPr lang="en-Z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1D26EC-488E-462F-81A4-A989284C6A6B}" type="slidenum">
              <a:rPr lang="en-ZA" smtClean="0"/>
              <a:t>‹#›</a:t>
            </a:fld>
            <a:endParaRPr lang="en-ZA"/>
          </a:p>
        </p:txBody>
      </p:sp>
    </p:spTree>
    <p:extLst>
      <p:ext uri="{BB962C8B-B14F-4D97-AF65-F5344CB8AC3E}">
        <p14:creationId xmlns:p14="http://schemas.microsoft.com/office/powerpoint/2010/main" val="3422785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838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ED324-5856-4E66-BF26-92E6AECAEA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3181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5D1738F-2293-4E30-B8A3-350560CEAFAE}" type="slidenum">
              <a:rPr kumimoji="0" lang="en-US" altLang="en-US" sz="1200" b="0" i="0" u="none" strike="noStrike" kern="1200" cap="none" spc="0" normalizeH="0" baseline="0" noProof="0">
                <a:ln>
                  <a:noFill/>
                </a:ln>
                <a:solidFill>
                  <a:srgbClr val="000000"/>
                </a:solidFill>
                <a:effectLst/>
                <a:uLnTx/>
                <a:uFillTx/>
                <a:latin typeface="Arial" charset="0"/>
                <a:ea typeface="ＭＳ Ｐゴシック"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altLang="en-US" sz="1200" b="0" i="0" u="none" strike="noStrike" kern="1200" cap="none" spc="0" normalizeH="0" baseline="0" noProof="0">
              <a:ln>
                <a:noFill/>
              </a:ln>
              <a:solidFill>
                <a:srgbClr val="000000"/>
              </a:solidFill>
              <a:effectLst/>
              <a:uLnTx/>
              <a:uFillTx/>
              <a:latin typeface="Arial" charset="0"/>
              <a:ea typeface="ＭＳ Ｐゴシック" pitchFamily="34" charset="-128"/>
              <a:cs typeface="+mn-cs"/>
            </a:endParaRPr>
          </a:p>
        </p:txBody>
      </p:sp>
      <p:sp>
        <p:nvSpPr>
          <p:cNvPr id="108547"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dirty="0"/>
          </a:p>
        </p:txBody>
      </p:sp>
    </p:spTree>
    <p:extLst>
      <p:ext uri="{BB962C8B-B14F-4D97-AF65-F5344CB8AC3E}">
        <p14:creationId xmlns:p14="http://schemas.microsoft.com/office/powerpoint/2010/main" val="682388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1D26EC-488E-462F-81A4-A989284C6A6B}" type="slidenum">
              <a:rPr kumimoji="0" lang="en-Z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Z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1266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4038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904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842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9989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83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8282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278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E99D6A-E1DA-42ED-9EC1-FB1915D7EB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427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yourfreetemplates.com/" TargetMode="External"/><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95B42-6DFD-A243-8C5E-7661D968EB75}"/>
              </a:ext>
            </a:extLst>
          </p:cNvPr>
          <p:cNvSpPr>
            <a:spLocks noGrp="1"/>
          </p:cNvSpPr>
          <p:nvPr>
            <p:ph type="ctrTitle"/>
          </p:nvPr>
        </p:nvSpPr>
        <p:spPr>
          <a:xfrm>
            <a:off x="1143000" y="1122363"/>
            <a:ext cx="6858000" cy="2387600"/>
          </a:xfrm>
          <a:prstGeom prst="rect">
            <a:avLst/>
          </a:prstGeom>
        </p:spPr>
        <p:txBody>
          <a:bodyPr anchor="b">
            <a:normAutofit/>
          </a:bodyPr>
          <a:lstStyle>
            <a:lvl1pPr algn="ctr">
              <a:defRPr sz="3200" b="1">
                <a:latin typeface="DIN 2014"/>
                <a:cs typeface="DIN 2014"/>
              </a:defRPr>
            </a:lvl1pPr>
          </a:lstStyle>
          <a:p>
            <a:r>
              <a:rPr lang="x-none" dirty="0"/>
              <a:t>Click to edit Master title style</a:t>
            </a:r>
            <a:endParaRPr lang="en-US" dirty="0"/>
          </a:p>
        </p:txBody>
      </p:sp>
      <p:sp>
        <p:nvSpPr>
          <p:cNvPr id="3" name="Subtitle 2">
            <a:extLst>
              <a:ext uri="{FF2B5EF4-FFF2-40B4-BE49-F238E27FC236}">
                <a16:creationId xmlns:a16="http://schemas.microsoft.com/office/drawing/2014/main" id="{AE55B40C-18D2-2048-9D15-3FA30F4C4E7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x-none" dirty="0"/>
              <a:t>Click to edit Master subtitle style</a:t>
            </a:r>
            <a:endParaRPr lang="en-US" dirty="0"/>
          </a:p>
        </p:txBody>
      </p:sp>
      <p:sp>
        <p:nvSpPr>
          <p:cNvPr id="5" name="Slide Number Placeholder 4"/>
          <p:cNvSpPr>
            <a:spLocks noGrp="1"/>
          </p:cNvSpPr>
          <p:nvPr>
            <p:ph type="sldNum" sz="quarter" idx="10"/>
          </p:nvPr>
        </p:nvSpPr>
        <p:spPr>
          <a:xfrm>
            <a:off x="8155046" y="6293540"/>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939606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Slide Number Placeholder 2"/>
          <p:cNvSpPr>
            <a:spLocks noGrp="1"/>
          </p:cNvSpPr>
          <p:nvPr>
            <p:ph type="sldNum" sz="quarter" idx="10"/>
          </p:nvPr>
        </p:nvSpPr>
        <p:spPr>
          <a:xfrm>
            <a:off x="8147651" y="6305541"/>
            <a:ext cx="502707" cy="400271"/>
          </a:xfr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1487982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C6DA720-0099-EE4B-8F21-88A8D99D5600}"/>
              </a:ext>
            </a:extLst>
          </p:cNvPr>
          <p:cNvSpPr>
            <a:spLocks noGrp="1"/>
          </p:cNvSpPr>
          <p:nvPr>
            <p:ph type="title" hasCustomPrompt="1"/>
          </p:nvPr>
        </p:nvSpPr>
        <p:spPr>
          <a:xfrm>
            <a:off x="0" y="2187655"/>
            <a:ext cx="9144000" cy="1325563"/>
          </a:xfrm>
          <a:prstGeom prst="rect">
            <a:avLst/>
          </a:prstGeom>
        </p:spPr>
        <p:txBody>
          <a:bodyPr/>
          <a:lstStyle>
            <a:lvl1pPr algn="ctr">
              <a:defRPr i="1"/>
            </a:lvl1pPr>
          </a:lstStyle>
          <a:p>
            <a:r>
              <a:rPr lang="x-none" dirty="0"/>
              <a:t>Thank you</a:t>
            </a:r>
            <a:endParaRPr lang="en-US" dirty="0"/>
          </a:p>
        </p:txBody>
      </p:sp>
    </p:spTree>
    <p:extLst>
      <p:ext uri="{BB962C8B-B14F-4D97-AF65-F5344CB8AC3E}">
        <p14:creationId xmlns:p14="http://schemas.microsoft.com/office/powerpoint/2010/main" val="2840076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9" name="Title 28"/>
          <p:cNvSpPr>
            <a:spLocks noGrp="1"/>
          </p:cNvSpPr>
          <p:nvPr>
            <p:ph type="ctrTitle"/>
          </p:nvPr>
        </p:nvSpPr>
        <p:spPr>
          <a:xfrm>
            <a:off x="381000" y="4853414"/>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189" indent="0" algn="ctr">
              <a:buNone/>
            </a:lvl2pPr>
            <a:lvl3pPr marL="914378" indent="0" algn="ctr">
              <a:buNone/>
            </a:lvl3pPr>
            <a:lvl4pPr marL="1371566" indent="0" algn="ctr">
              <a:buNone/>
            </a:lvl4pPr>
            <a:lvl5pPr marL="1828754" indent="0" algn="ctr">
              <a:buNone/>
            </a:lvl5pPr>
            <a:lvl6pPr marL="2285943" indent="0" algn="ctr">
              <a:buNone/>
            </a:lvl6pPr>
            <a:lvl7pPr marL="2743132" indent="0" algn="ctr">
              <a:buNone/>
            </a:lvl7pPr>
            <a:lvl8pPr marL="3200320" indent="0" algn="ctr">
              <a:buNone/>
            </a:lvl8pPr>
            <a:lvl9pPr marL="3657509"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45F6D29E-F805-4B9B-92B5-10C9D4D53F15}" type="datetimeFigureOut">
              <a:rPr lang="en-US" smtClean="0"/>
              <a:t>3/12/20</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D427B088-5A3D-4799-8FC4-E90FCF8AD824}" type="slidenum">
              <a:rPr lang="en-US" smtClean="0"/>
              <a:t>‹#›</a:t>
            </a:fld>
            <a:endParaRPr lang="en-US"/>
          </a:p>
        </p:txBody>
      </p:sp>
    </p:spTree>
    <p:extLst>
      <p:ext uri="{BB962C8B-B14F-4D97-AF65-F5344CB8AC3E}">
        <p14:creationId xmlns:p14="http://schemas.microsoft.com/office/powerpoint/2010/main" val="3355300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45F6D29E-F805-4B9B-92B5-10C9D4D53F15}" type="datetimeFigureOut">
              <a:rPr lang="en-US" smtClean="0"/>
              <a:t>3/12/20</a:t>
            </a:fld>
            <a:endParaRPr lang="en-US"/>
          </a:p>
        </p:txBody>
      </p:sp>
      <p:sp>
        <p:nvSpPr>
          <p:cNvPr id="19" name="Footer Placeholder 18"/>
          <p:cNvSpPr>
            <a:spLocks noGrp="1"/>
          </p:cNvSpPr>
          <p:nvPr>
            <p:ph type="ftr" sz="quarter" idx="11"/>
          </p:nvPr>
        </p:nvSpPr>
        <p:spPr>
          <a:xfrm>
            <a:off x="3581400" y="76201"/>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D427B088-5A3D-4799-8FC4-E90FCF8AD824}" type="slidenum">
              <a:rPr lang="en-US" smtClean="0"/>
              <a:t>‹#›</a:t>
            </a:fld>
            <a:endParaRPr lang="en-US"/>
          </a:p>
        </p:txBody>
      </p:sp>
    </p:spTree>
    <p:extLst>
      <p:ext uri="{BB962C8B-B14F-4D97-AF65-F5344CB8AC3E}">
        <p14:creationId xmlns:p14="http://schemas.microsoft.com/office/powerpoint/2010/main" val="1345775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45F6D29E-F805-4B9B-92B5-10C9D4D53F15}" type="datetimeFigureOut">
              <a:rPr lang="en-US" smtClean="0"/>
              <a:t>3/12/20</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D427B088-5A3D-4799-8FC4-E90FCF8AD824}" type="slidenum">
              <a:rPr lang="en-US" smtClean="0"/>
              <a:t>‹#›</a:t>
            </a:fld>
            <a:endParaRPr lang="en-US"/>
          </a:p>
        </p:txBody>
      </p:sp>
      <p:sp>
        <p:nvSpPr>
          <p:cNvPr id="8" name="Title 7"/>
          <p:cNvSpPr>
            <a:spLocks noGrp="1"/>
          </p:cNvSpPr>
          <p:nvPr>
            <p:ph type="title"/>
          </p:nvPr>
        </p:nvSpPr>
        <p:spPr>
          <a:xfrm>
            <a:off x="180475" y="2947087"/>
            <a:ext cx="8686800" cy="1184825"/>
          </a:xfrm>
        </p:spPr>
        <p:txBody>
          <a:bodyPr rtlCol="0" anchor="t"/>
          <a:lstStyle>
            <a:lvl1pPr algn="r">
              <a:defRPr/>
            </a:lvl1pPr>
          </a:lstStyle>
          <a:p>
            <a:r>
              <a:rPr kumimoji="0" lang="en-US"/>
              <a:t>Click to edit Master title style</a:t>
            </a:r>
          </a:p>
        </p:txBody>
      </p:sp>
    </p:spTree>
    <p:extLst>
      <p:ext uri="{BB962C8B-B14F-4D97-AF65-F5344CB8AC3E}">
        <p14:creationId xmlns:p14="http://schemas.microsoft.com/office/powerpoint/2010/main" val="196876340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45F6D29E-F805-4B9B-92B5-10C9D4D53F15}" type="datetimeFigureOut">
              <a:rPr lang="en-US" smtClean="0"/>
              <a:t>3/12/20</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427B088-5A3D-4799-8FC4-E90FCF8AD824}" type="slidenum">
              <a:rPr lang="en-US" smtClean="0"/>
              <a:t>‹#›</a:t>
            </a:fld>
            <a:endParaRPr lang="en-US"/>
          </a:p>
        </p:txBody>
      </p:sp>
    </p:spTree>
    <p:extLst>
      <p:ext uri="{BB962C8B-B14F-4D97-AF65-F5344CB8AC3E}">
        <p14:creationId xmlns:p14="http://schemas.microsoft.com/office/powerpoint/2010/main" val="261598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1"/>
            <a:ext cx="8610600" cy="882651"/>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5" y="666750"/>
            <a:ext cx="4290556"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7" y="666750"/>
            <a:ext cx="4292241" cy="639763"/>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5" y="1316038"/>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8"/>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45F6D29E-F805-4B9B-92B5-10C9D4D53F15}" type="datetimeFigureOut">
              <a:rPr lang="en-US" smtClean="0"/>
              <a:t>3/12/20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D427B088-5A3D-4799-8FC4-E90FCF8AD824}" type="slidenum">
              <a:rPr lang="en-US" smtClean="0"/>
              <a:t>‹#›</a:t>
            </a:fld>
            <a:endParaRPr lang="en-US"/>
          </a:p>
        </p:txBody>
      </p:sp>
      <p:sp>
        <p:nvSpPr>
          <p:cNvPr id="11" name="Straight Connector 10"/>
          <p:cNvSpPr>
            <a:spLocks noChangeShapeType="1"/>
          </p:cNvSpPr>
          <p:nvPr/>
        </p:nvSpPr>
        <p:spPr bwMode="auto">
          <a:xfrm>
            <a:off x="514350" y="6019801"/>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Tree>
    <p:extLst>
      <p:ext uri="{BB962C8B-B14F-4D97-AF65-F5344CB8AC3E}">
        <p14:creationId xmlns:p14="http://schemas.microsoft.com/office/powerpoint/2010/main" val="2611444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45F6D29E-F805-4B9B-92B5-10C9D4D53F15}" type="datetimeFigureOut">
              <a:rPr lang="en-US" smtClean="0"/>
              <a:t>3/12/20</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7B088-5A3D-4799-8FC4-E90FCF8AD824}" type="slidenum">
              <a:rPr lang="en-US" smtClean="0"/>
              <a:t>‹#›</a:t>
            </a:fld>
            <a:endParaRPr lang="en-US"/>
          </a:p>
        </p:txBody>
      </p:sp>
    </p:spTree>
    <p:extLst>
      <p:ext uri="{BB962C8B-B14F-4D97-AF65-F5344CB8AC3E}">
        <p14:creationId xmlns:p14="http://schemas.microsoft.com/office/powerpoint/2010/main" val="184368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5F6D29E-F805-4B9B-92B5-10C9D4D53F15}" type="datetimeFigureOut">
              <a:rPr lang="en-US" smtClean="0"/>
              <a:t>3/12/20</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27B088-5A3D-4799-8FC4-E90FCF8AD824}" type="slidenum">
              <a:rPr lang="en-US" smtClean="0"/>
              <a:t>‹#›</a:t>
            </a:fld>
            <a:endParaRPr lang="en-US"/>
          </a:p>
        </p:txBody>
      </p:sp>
    </p:spTree>
    <p:extLst>
      <p:ext uri="{BB962C8B-B14F-4D97-AF65-F5344CB8AC3E}">
        <p14:creationId xmlns:p14="http://schemas.microsoft.com/office/powerpoint/2010/main" val="3325141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9"/>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Title 11"/>
          <p:cNvSpPr>
            <a:spLocks noGrp="1"/>
          </p:cNvSpPr>
          <p:nvPr>
            <p:ph type="title"/>
          </p:nvPr>
        </p:nvSpPr>
        <p:spPr>
          <a:xfrm>
            <a:off x="457200" y="5486401"/>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2"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45F6D29E-F805-4B9B-92B5-10C9D4D53F15}" type="datetimeFigureOut">
              <a:rPr lang="en-US" smtClean="0"/>
              <a:t>3/12/20</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27B088-5A3D-4799-8FC4-E90FCF8AD824}" type="slidenum">
              <a:rPr lang="en-US" smtClean="0"/>
              <a:t>‹#›</a:t>
            </a:fld>
            <a:endParaRPr lang="en-US"/>
          </a:p>
        </p:txBody>
      </p:sp>
    </p:spTree>
    <p:extLst>
      <p:ext uri="{BB962C8B-B14F-4D97-AF65-F5344CB8AC3E}">
        <p14:creationId xmlns:p14="http://schemas.microsoft.com/office/powerpoint/2010/main" val="3402408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6E83-B228-A841-9606-B703512B7A24}"/>
              </a:ext>
            </a:extLst>
          </p:cNvPr>
          <p:cNvSpPr>
            <a:spLocks noGrp="1"/>
          </p:cNvSpPr>
          <p:nvPr>
            <p:ph type="title"/>
          </p:nvPr>
        </p:nvSpPr>
        <p:spPr>
          <a:xfrm>
            <a:off x="628650" y="365126"/>
            <a:ext cx="7886700" cy="1325563"/>
          </a:xfrm>
          <a:prstGeom prst="rect">
            <a:avLst/>
          </a:prstGeom>
        </p:spPr>
        <p:txBody>
          <a:bodyPr/>
          <a:lstStyle>
            <a:lvl1pPr>
              <a:defRPr b="1">
                <a:latin typeface="DIN 2014"/>
                <a:cs typeface="DIN 2014"/>
              </a:defRPr>
            </a:lvl1pPr>
          </a:lstStyle>
          <a:p>
            <a:r>
              <a:rPr lang="x-none" dirty="0"/>
              <a:t>Click to edit Master title style</a:t>
            </a:r>
            <a:endParaRPr lang="en-US" dirty="0"/>
          </a:p>
        </p:txBody>
      </p:sp>
      <p:sp>
        <p:nvSpPr>
          <p:cNvPr id="3" name="Content Placeholder 2">
            <a:extLst>
              <a:ext uri="{FF2B5EF4-FFF2-40B4-BE49-F238E27FC236}">
                <a16:creationId xmlns:a16="http://schemas.microsoft.com/office/drawing/2014/main" id="{E2974D62-837D-C746-B28A-69D0B48BFCF0}"/>
              </a:ext>
            </a:extLst>
          </p:cNvPr>
          <p:cNvSpPr>
            <a:spLocks noGrp="1"/>
          </p:cNvSpPr>
          <p:nvPr>
            <p:ph idx="1"/>
          </p:nvPr>
        </p:nvSpPr>
        <p:spPr>
          <a:xfrm>
            <a:off x="628650" y="1825626"/>
            <a:ext cx="7886700" cy="3292285"/>
          </a:xfrm>
        </p:spPr>
        <p:txBody>
          <a:bodyPr/>
          <a:lstStyle>
            <a:lvl1pPr>
              <a:defRPr sz="2200">
                <a:latin typeface="DIN 2014"/>
                <a:cs typeface="DIN 2014"/>
              </a:defRPr>
            </a:lvl1pPr>
            <a:lvl2pPr>
              <a:defRPr sz="1800"/>
            </a:lvl2pPr>
            <a:lvl5pPr>
              <a:defRPr sz="1200">
                <a:solidFill>
                  <a:schemeClr val="tx1"/>
                </a:solidFill>
                <a:latin typeface="Arial"/>
                <a:cs typeface="Arial"/>
              </a:defRPr>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4" name="Slide Number Placeholder 3"/>
          <p:cNvSpPr>
            <a:spLocks noGrp="1"/>
          </p:cNvSpPr>
          <p:nvPr>
            <p:ph type="sldNum" sz="quarter" idx="10"/>
          </p:nvPr>
        </p:nvSpPr>
        <p:spPr>
          <a:xfrm>
            <a:off x="8153187" y="6292048"/>
            <a:ext cx="458567" cy="365125"/>
          </a:xfrm>
          <a:prstGeom prst="rect">
            <a:avLst/>
          </a:prstGeom>
        </p:spPr>
        <p:txBody>
          <a:bodyPr/>
          <a:lstStyle>
            <a:lvl1pPr>
              <a:defRPr>
                <a:solidFill>
                  <a:srgbClr val="05334E"/>
                </a:solidFill>
                <a:latin typeface="Source Sans Pro" panose="020B0503030403020204" pitchFamily="34" charset="0"/>
                <a:ea typeface="Source Sans Pro" panose="020B0503030403020204" pitchFamily="34" charset="0"/>
              </a:defRPr>
            </a:lvl1pPr>
          </a:lstStyle>
          <a:p>
            <a:fld id="{6C941792-EA9C-4CDE-99E7-0D35249FA890}" type="slidenum">
              <a:rPr lang="uk-UA" smtClean="0"/>
              <a:pPr/>
              <a:t>‹#›</a:t>
            </a:fld>
            <a:endParaRPr lang="uk-UA" dirty="0"/>
          </a:p>
        </p:txBody>
      </p:sp>
    </p:spTree>
    <p:extLst>
      <p:ext uri="{BB962C8B-B14F-4D97-AF65-F5344CB8AC3E}">
        <p14:creationId xmlns:p14="http://schemas.microsoft.com/office/powerpoint/2010/main" val="3769017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5"/>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45F6D29E-F805-4B9B-92B5-10C9D4D53F15}" type="datetimeFigureOut">
              <a:rPr lang="en-US" smtClean="0"/>
              <a:t>3/12/20</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427B088-5A3D-4799-8FC4-E90FCF8AD824}"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9"/>
            <a:ext cx="5867400" cy="768351"/>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extLst>
      <p:ext uri="{BB962C8B-B14F-4D97-AF65-F5344CB8AC3E}">
        <p14:creationId xmlns:p14="http://schemas.microsoft.com/office/powerpoint/2010/main" val="2566952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F6D29E-F805-4B9B-92B5-10C9D4D53F15}" type="datetimeFigureOut">
              <a:rPr lang="en-US" smtClean="0"/>
              <a:t>3/12/20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7B088-5A3D-4799-8FC4-E90FCF8AD824}" type="slidenum">
              <a:rPr lang="en-US" smtClean="0"/>
              <a:t>‹#›</a:t>
            </a:fld>
            <a:endParaRPr lang="en-US"/>
          </a:p>
        </p:txBody>
      </p:sp>
    </p:spTree>
    <p:extLst>
      <p:ext uri="{BB962C8B-B14F-4D97-AF65-F5344CB8AC3E}">
        <p14:creationId xmlns:p14="http://schemas.microsoft.com/office/powerpoint/2010/main" val="40105026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7"/>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7"/>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5F6D29E-F805-4B9B-92B5-10C9D4D53F15}" type="datetimeFigureOut">
              <a:rPr lang="en-US" smtClean="0"/>
              <a:t>3/12/20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27B088-5A3D-4799-8FC4-E90FCF8AD824}" type="slidenum">
              <a:rPr lang="en-US" smtClean="0"/>
              <a:t>‹#›</a:t>
            </a:fld>
            <a:endParaRPr lang="en-US"/>
          </a:p>
        </p:txBody>
      </p:sp>
    </p:spTree>
    <p:extLst>
      <p:ext uri="{BB962C8B-B14F-4D97-AF65-F5344CB8AC3E}">
        <p14:creationId xmlns:p14="http://schemas.microsoft.com/office/powerpoint/2010/main" val="39563931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54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725"/>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87DE6118-2437-4B30-8E3C-4D2BE6020583}" type="datetimeFigureOut">
              <a:rPr lang="en-US" dirty="0"/>
              <a:pPr/>
              <a:t>3/12/20</a:t>
            </a:fld>
            <a:endParaRPr lang="en-US" dirty="0"/>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564644" y="744470"/>
            <a:ext cx="8005588"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183139803"/>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31277529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54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87DE6118-2437-4B30-8E3C-4D2BE6020583}" type="datetimeFigureOut">
              <a:rPr lang="en-US" dirty="0"/>
              <a:pPr/>
              <a:t>3/12/20</a:t>
            </a:fld>
            <a:endParaRPr lang="en-US" dirty="0"/>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01332773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3/12/20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3482088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28700" y="2340864"/>
            <a:ext cx="3332988" cy="823912"/>
          </a:xfr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28700" y="3305208"/>
            <a:ext cx="3332988"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3761" y="2340864"/>
            <a:ext cx="3332988" cy="823912"/>
          </a:xfrm>
        </p:spPr>
        <p:txBody>
          <a:bodyPr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93761" y="3305208"/>
            <a:ext cx="3332988"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3/12/20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23597250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3/12/20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42788142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3/12/20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539158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D4A27-7FE9-3348-B986-E7BB4D2974E6}"/>
              </a:ext>
            </a:extLst>
          </p:cNvPr>
          <p:cNvSpPr>
            <a:spLocks noGrp="1"/>
          </p:cNvSpPr>
          <p:nvPr>
            <p:ph type="title"/>
          </p:nvPr>
        </p:nvSpPr>
        <p:spPr>
          <a:xfrm>
            <a:off x="623888" y="1709739"/>
            <a:ext cx="7886700" cy="2852737"/>
          </a:xfrm>
          <a:prstGeom prst="rect">
            <a:avLst/>
          </a:prstGeom>
        </p:spPr>
        <p:txBody>
          <a:bodyPr anchor="b">
            <a:normAutofit/>
          </a:bodyPr>
          <a:lstStyle>
            <a:lvl1pPr>
              <a:defRPr sz="3600">
                <a:latin typeface="DIN 2014"/>
                <a:cs typeface="DIN 2014"/>
              </a:defRPr>
            </a:lvl1pPr>
          </a:lstStyle>
          <a:p>
            <a:r>
              <a:rPr lang="x-none" dirty="0"/>
              <a:t>Click to edit Master title style</a:t>
            </a:r>
            <a:endParaRPr lang="en-US" dirty="0"/>
          </a:p>
        </p:txBody>
      </p:sp>
      <p:sp>
        <p:nvSpPr>
          <p:cNvPr id="3" name="Text Placeholder 2">
            <a:extLst>
              <a:ext uri="{FF2B5EF4-FFF2-40B4-BE49-F238E27FC236}">
                <a16:creationId xmlns:a16="http://schemas.microsoft.com/office/drawing/2014/main" id="{E61BE546-90E2-CB4A-BDF0-E0CFE0952365}"/>
              </a:ext>
            </a:extLst>
          </p:cNvPr>
          <p:cNvSpPr>
            <a:spLocks noGrp="1"/>
          </p:cNvSpPr>
          <p:nvPr>
            <p:ph type="body" idx="1"/>
          </p:nvPr>
        </p:nvSpPr>
        <p:spPr>
          <a:xfrm>
            <a:off x="623888" y="4589464"/>
            <a:ext cx="7886700" cy="774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x-none" dirty="0"/>
              <a:t>Click to edit Master text styles</a:t>
            </a:r>
          </a:p>
        </p:txBody>
      </p:sp>
      <p:sp>
        <p:nvSpPr>
          <p:cNvPr id="4" name="Slide Number Placeholder 3"/>
          <p:cNvSpPr>
            <a:spLocks noGrp="1"/>
          </p:cNvSpPr>
          <p:nvPr>
            <p:ph type="sldNum" sz="quarter" idx="10"/>
          </p:nvPr>
        </p:nvSpPr>
        <p:spPr>
          <a:xfrm>
            <a:off x="8171105" y="6189735"/>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16338483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87DE6118-2437-4B30-8E3C-4D2BE6020583}" type="datetimeFigureOut">
              <a:rPr lang="en-US" dirty="0"/>
              <a:pPr/>
              <a:t>3/12/20</a:t>
            </a:fld>
            <a:endParaRPr lang="en-US" dirty="0"/>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72257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36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42925" y="2855968"/>
            <a:ext cx="2891790" cy="3011432"/>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87DE6118-2437-4B30-8E3C-4D2BE6020583}" type="datetimeFigureOut">
              <a:rPr lang="en-US" dirty="0"/>
              <a:pPr/>
              <a:t>3/12/20</a:t>
            </a:fld>
            <a:endParaRPr lang="en-US" dirty="0"/>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407918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19300829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7421" y="624156"/>
            <a:ext cx="1174325"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28700" y="624156"/>
            <a:ext cx="613473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3/12/20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41733160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7178A0F-CE32-487B-BD85-987BB8A28011}" type="datetimeFigureOut">
              <a:rPr lang="en-US" smtClean="0"/>
              <a:t>3/12/20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943938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178A0F-CE32-487B-BD85-987BB8A28011}" type="datetimeFigureOut">
              <a:rPr lang="en-US" smtClean="0"/>
              <a:t>3/12/20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36650171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178A0F-CE32-487B-BD85-987BB8A28011}" type="datetimeFigureOut">
              <a:rPr lang="en-US" smtClean="0"/>
              <a:t>3/12/20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18424562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178A0F-CE32-487B-BD85-987BB8A28011}" type="datetimeFigureOut">
              <a:rPr lang="en-US" smtClean="0"/>
              <a:t>3/12/20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11904944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178A0F-CE32-487B-BD85-987BB8A28011}" type="datetimeFigureOut">
              <a:rPr lang="en-US" smtClean="0"/>
              <a:t>3/12/20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24243665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7178A0F-CE32-487B-BD85-987BB8A28011}" type="datetimeFigureOut">
              <a:rPr lang="en-US" smtClean="0"/>
              <a:t>3/12/20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4203385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2224A-8447-CC4D-8E0B-DDF7509C559D}"/>
              </a:ext>
            </a:extLst>
          </p:cNvPr>
          <p:cNvSpPr>
            <a:spLocks noGrp="1"/>
          </p:cNvSpPr>
          <p:nvPr>
            <p:ph type="title"/>
          </p:nvPr>
        </p:nvSpPr>
        <p:spPr>
          <a:xfrm>
            <a:off x="628650" y="365126"/>
            <a:ext cx="7886700" cy="1325563"/>
          </a:xfrm>
          <a:prstGeom prst="rect">
            <a:avLst/>
          </a:prstGeom>
        </p:spPr>
        <p:txBody>
          <a:bodyPr/>
          <a:lstStyle>
            <a:lvl1pPr>
              <a:defRPr>
                <a:latin typeface="DIN 2014"/>
                <a:cs typeface="DIN 2014"/>
              </a:defRPr>
            </a:lvl1pPr>
          </a:lstStyle>
          <a:p>
            <a:r>
              <a:rPr lang="x-none" dirty="0"/>
              <a:t>Click to edit Master title style</a:t>
            </a:r>
            <a:endParaRPr lang="en-US" dirty="0"/>
          </a:p>
        </p:txBody>
      </p:sp>
      <p:sp>
        <p:nvSpPr>
          <p:cNvPr id="3" name="Content Placeholder 2">
            <a:extLst>
              <a:ext uri="{FF2B5EF4-FFF2-40B4-BE49-F238E27FC236}">
                <a16:creationId xmlns:a16="http://schemas.microsoft.com/office/drawing/2014/main" id="{FA937C59-F3DF-8545-A961-2FA09CB798A1}"/>
              </a:ext>
            </a:extLst>
          </p:cNvPr>
          <p:cNvSpPr>
            <a:spLocks noGrp="1"/>
          </p:cNvSpPr>
          <p:nvPr>
            <p:ph sz="half" idx="1"/>
          </p:nvPr>
        </p:nvSpPr>
        <p:spPr>
          <a:xfrm>
            <a:off x="628650" y="1825626"/>
            <a:ext cx="3886200" cy="3456059"/>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4" name="Content Placeholder 3">
            <a:extLst>
              <a:ext uri="{FF2B5EF4-FFF2-40B4-BE49-F238E27FC236}">
                <a16:creationId xmlns:a16="http://schemas.microsoft.com/office/drawing/2014/main" id="{E9D226DA-0EEE-C04D-871A-AAC0377DCF31}"/>
              </a:ext>
            </a:extLst>
          </p:cNvPr>
          <p:cNvSpPr>
            <a:spLocks noGrp="1"/>
          </p:cNvSpPr>
          <p:nvPr>
            <p:ph sz="half" idx="2"/>
          </p:nvPr>
        </p:nvSpPr>
        <p:spPr>
          <a:xfrm>
            <a:off x="4629150" y="1825626"/>
            <a:ext cx="3886200" cy="3456059"/>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5" name="Slide Number Placeholder 4"/>
          <p:cNvSpPr>
            <a:spLocks noGrp="1"/>
          </p:cNvSpPr>
          <p:nvPr>
            <p:ph type="sldNum" sz="quarter" idx="10"/>
          </p:nvPr>
        </p:nvSpPr>
        <p:spPr>
          <a:xfrm>
            <a:off x="8164527" y="6293265"/>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4825783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178A0F-CE32-487B-BD85-987BB8A28011}" type="datetimeFigureOut">
              <a:rPr lang="en-US" smtClean="0"/>
              <a:t>3/12/20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3042179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178A0F-CE32-487B-BD85-987BB8A28011}" type="datetimeFigureOut">
              <a:rPr lang="en-US" smtClean="0"/>
              <a:t>3/12/20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42191946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178A0F-CE32-487B-BD85-987BB8A28011}" type="datetimeFigureOut">
              <a:rPr lang="en-US" smtClean="0"/>
              <a:t>3/12/20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8871754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178A0F-CE32-487B-BD85-987BB8A28011}" type="datetimeFigureOut">
              <a:rPr lang="en-US" smtClean="0"/>
              <a:t>3/12/20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37756759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178A0F-CE32-487B-BD85-987BB8A28011}" type="datetimeFigureOut">
              <a:rPr lang="en-US" smtClean="0"/>
              <a:t>3/12/20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71899C-2442-484C-8C42-E773D5869F87}" type="slidenum">
              <a:rPr lang="en-US" smtClean="0"/>
              <a:t>‹#›</a:t>
            </a:fld>
            <a:endParaRPr lang="en-US"/>
          </a:p>
        </p:txBody>
      </p:sp>
    </p:spTree>
    <p:extLst>
      <p:ext uri="{BB962C8B-B14F-4D97-AF65-F5344CB8AC3E}">
        <p14:creationId xmlns:p14="http://schemas.microsoft.com/office/powerpoint/2010/main" val="25372706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95B42-6DFD-A243-8C5E-7661D968EB75}"/>
              </a:ext>
            </a:extLst>
          </p:cNvPr>
          <p:cNvSpPr>
            <a:spLocks noGrp="1"/>
          </p:cNvSpPr>
          <p:nvPr>
            <p:ph type="ctrTitle"/>
          </p:nvPr>
        </p:nvSpPr>
        <p:spPr>
          <a:xfrm>
            <a:off x="1143000" y="1122363"/>
            <a:ext cx="6858000" cy="2387600"/>
          </a:xfrm>
          <a:prstGeom prst="rect">
            <a:avLst/>
          </a:prstGeom>
        </p:spPr>
        <p:txBody>
          <a:bodyPr anchor="b">
            <a:normAutofit/>
          </a:bodyPr>
          <a:lstStyle>
            <a:lvl1pPr algn="ctr">
              <a:defRPr sz="3200" b="1">
                <a:latin typeface="DIN 2014"/>
                <a:cs typeface="DIN 2014"/>
              </a:defRPr>
            </a:lvl1pPr>
          </a:lstStyle>
          <a:p>
            <a:r>
              <a:rPr lang="x-none" dirty="0"/>
              <a:t>Click to edit Master title style</a:t>
            </a:r>
            <a:endParaRPr lang="en-US" dirty="0"/>
          </a:p>
        </p:txBody>
      </p:sp>
      <p:sp>
        <p:nvSpPr>
          <p:cNvPr id="3" name="Subtitle 2">
            <a:extLst>
              <a:ext uri="{FF2B5EF4-FFF2-40B4-BE49-F238E27FC236}">
                <a16:creationId xmlns:a16="http://schemas.microsoft.com/office/drawing/2014/main" id="{AE55B40C-18D2-2048-9D15-3FA30F4C4E7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x-none" dirty="0"/>
              <a:t>Click to edit Master subtitle style</a:t>
            </a:r>
            <a:endParaRPr lang="en-US" dirty="0"/>
          </a:p>
        </p:txBody>
      </p:sp>
      <p:sp>
        <p:nvSpPr>
          <p:cNvPr id="5" name="Slide Number Placeholder 4"/>
          <p:cNvSpPr>
            <a:spLocks noGrp="1"/>
          </p:cNvSpPr>
          <p:nvPr>
            <p:ph type="sldNum" sz="quarter" idx="10"/>
          </p:nvPr>
        </p:nvSpPr>
        <p:spPr>
          <a:xfrm>
            <a:off x="8155046" y="6293540"/>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16014285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6E83-B228-A841-9606-B703512B7A24}"/>
              </a:ext>
            </a:extLst>
          </p:cNvPr>
          <p:cNvSpPr>
            <a:spLocks noGrp="1"/>
          </p:cNvSpPr>
          <p:nvPr>
            <p:ph type="title"/>
          </p:nvPr>
        </p:nvSpPr>
        <p:spPr>
          <a:xfrm>
            <a:off x="628650" y="365126"/>
            <a:ext cx="7886700" cy="1325563"/>
          </a:xfrm>
          <a:prstGeom prst="rect">
            <a:avLst/>
          </a:prstGeom>
        </p:spPr>
        <p:txBody>
          <a:bodyPr/>
          <a:lstStyle>
            <a:lvl1pPr>
              <a:defRPr b="1">
                <a:latin typeface="DIN 2014"/>
                <a:cs typeface="DIN 2014"/>
              </a:defRPr>
            </a:lvl1pPr>
          </a:lstStyle>
          <a:p>
            <a:r>
              <a:rPr lang="x-none" dirty="0"/>
              <a:t>Click to edit Master title style</a:t>
            </a:r>
            <a:endParaRPr lang="en-US" dirty="0"/>
          </a:p>
        </p:txBody>
      </p:sp>
      <p:sp>
        <p:nvSpPr>
          <p:cNvPr id="3" name="Content Placeholder 2">
            <a:extLst>
              <a:ext uri="{FF2B5EF4-FFF2-40B4-BE49-F238E27FC236}">
                <a16:creationId xmlns:a16="http://schemas.microsoft.com/office/drawing/2014/main" id="{E2974D62-837D-C746-B28A-69D0B48BFCF0}"/>
              </a:ext>
            </a:extLst>
          </p:cNvPr>
          <p:cNvSpPr>
            <a:spLocks noGrp="1"/>
          </p:cNvSpPr>
          <p:nvPr>
            <p:ph idx="1"/>
          </p:nvPr>
        </p:nvSpPr>
        <p:spPr>
          <a:xfrm>
            <a:off x="628650" y="1825626"/>
            <a:ext cx="7886700" cy="3292285"/>
          </a:xfrm>
        </p:spPr>
        <p:txBody>
          <a:bodyPr/>
          <a:lstStyle>
            <a:lvl1pPr>
              <a:defRPr sz="2200">
                <a:latin typeface="DIN 2014"/>
                <a:cs typeface="DIN 2014"/>
              </a:defRPr>
            </a:lvl1pPr>
            <a:lvl2pPr>
              <a:defRPr sz="1800"/>
            </a:lvl2pPr>
            <a:lvl5pPr>
              <a:defRPr sz="1200">
                <a:solidFill>
                  <a:schemeClr val="tx1"/>
                </a:solidFill>
                <a:latin typeface="Arial"/>
                <a:cs typeface="Arial"/>
              </a:defRPr>
            </a:lvl5p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4" name="Slide Number Placeholder 3"/>
          <p:cNvSpPr>
            <a:spLocks noGrp="1"/>
          </p:cNvSpPr>
          <p:nvPr>
            <p:ph type="sldNum" sz="quarter" idx="10"/>
          </p:nvPr>
        </p:nvSpPr>
        <p:spPr>
          <a:xfrm>
            <a:off x="8153187" y="6292048"/>
            <a:ext cx="458567" cy="365125"/>
          </a:xfrm>
          <a:prstGeom prst="rect">
            <a:avLst/>
          </a:prstGeom>
        </p:spPr>
        <p:txBody>
          <a:bodyPr/>
          <a:lstStyle>
            <a:lvl1pPr>
              <a:defRPr>
                <a:solidFill>
                  <a:srgbClr val="05334E"/>
                </a:solidFill>
                <a:latin typeface="Source Sans Pro" panose="020B0503030403020204" pitchFamily="34" charset="0"/>
                <a:ea typeface="Source Sans Pro" panose="020B0503030403020204" pitchFamily="34" charset="0"/>
              </a:defRPr>
            </a:lvl1pPr>
          </a:lstStyle>
          <a:p>
            <a:fld id="{6C941792-EA9C-4CDE-99E7-0D35249FA890}" type="slidenum">
              <a:rPr lang="uk-UA" smtClean="0"/>
              <a:pPr/>
              <a:t>‹#›</a:t>
            </a:fld>
            <a:endParaRPr lang="uk-UA" dirty="0"/>
          </a:p>
        </p:txBody>
      </p:sp>
    </p:spTree>
    <p:extLst>
      <p:ext uri="{BB962C8B-B14F-4D97-AF65-F5344CB8AC3E}">
        <p14:creationId xmlns:p14="http://schemas.microsoft.com/office/powerpoint/2010/main" val="7545469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D4A27-7FE9-3348-B986-E7BB4D2974E6}"/>
              </a:ext>
            </a:extLst>
          </p:cNvPr>
          <p:cNvSpPr>
            <a:spLocks noGrp="1"/>
          </p:cNvSpPr>
          <p:nvPr>
            <p:ph type="title"/>
          </p:nvPr>
        </p:nvSpPr>
        <p:spPr>
          <a:xfrm>
            <a:off x="623888" y="1709739"/>
            <a:ext cx="7886700" cy="2852737"/>
          </a:xfrm>
          <a:prstGeom prst="rect">
            <a:avLst/>
          </a:prstGeom>
        </p:spPr>
        <p:txBody>
          <a:bodyPr anchor="b">
            <a:normAutofit/>
          </a:bodyPr>
          <a:lstStyle>
            <a:lvl1pPr>
              <a:defRPr sz="3600">
                <a:latin typeface="DIN 2014"/>
                <a:cs typeface="DIN 2014"/>
              </a:defRPr>
            </a:lvl1pPr>
          </a:lstStyle>
          <a:p>
            <a:r>
              <a:rPr lang="x-none" dirty="0"/>
              <a:t>Click to edit Master title style</a:t>
            </a:r>
            <a:endParaRPr lang="en-US" dirty="0"/>
          </a:p>
        </p:txBody>
      </p:sp>
      <p:sp>
        <p:nvSpPr>
          <p:cNvPr id="3" name="Text Placeholder 2">
            <a:extLst>
              <a:ext uri="{FF2B5EF4-FFF2-40B4-BE49-F238E27FC236}">
                <a16:creationId xmlns:a16="http://schemas.microsoft.com/office/drawing/2014/main" id="{E61BE546-90E2-CB4A-BDF0-E0CFE0952365}"/>
              </a:ext>
            </a:extLst>
          </p:cNvPr>
          <p:cNvSpPr>
            <a:spLocks noGrp="1"/>
          </p:cNvSpPr>
          <p:nvPr>
            <p:ph type="body" idx="1"/>
          </p:nvPr>
        </p:nvSpPr>
        <p:spPr>
          <a:xfrm>
            <a:off x="623888" y="4589464"/>
            <a:ext cx="7886700" cy="774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x-none" dirty="0"/>
              <a:t>Click to edit Master text styles</a:t>
            </a:r>
          </a:p>
        </p:txBody>
      </p:sp>
      <p:sp>
        <p:nvSpPr>
          <p:cNvPr id="4" name="Slide Number Placeholder 3"/>
          <p:cNvSpPr>
            <a:spLocks noGrp="1"/>
          </p:cNvSpPr>
          <p:nvPr>
            <p:ph type="sldNum" sz="quarter" idx="10"/>
          </p:nvPr>
        </p:nvSpPr>
        <p:spPr>
          <a:xfrm>
            <a:off x="8171105" y="6189735"/>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32731776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2224A-8447-CC4D-8E0B-DDF7509C559D}"/>
              </a:ext>
            </a:extLst>
          </p:cNvPr>
          <p:cNvSpPr>
            <a:spLocks noGrp="1"/>
          </p:cNvSpPr>
          <p:nvPr>
            <p:ph type="title"/>
          </p:nvPr>
        </p:nvSpPr>
        <p:spPr>
          <a:xfrm>
            <a:off x="628650" y="365126"/>
            <a:ext cx="7886700" cy="1325563"/>
          </a:xfrm>
          <a:prstGeom prst="rect">
            <a:avLst/>
          </a:prstGeom>
        </p:spPr>
        <p:txBody>
          <a:bodyPr/>
          <a:lstStyle>
            <a:lvl1pPr>
              <a:defRPr>
                <a:latin typeface="DIN 2014"/>
                <a:cs typeface="DIN 2014"/>
              </a:defRPr>
            </a:lvl1pPr>
          </a:lstStyle>
          <a:p>
            <a:r>
              <a:rPr lang="x-none" dirty="0"/>
              <a:t>Click to edit Master title style</a:t>
            </a:r>
            <a:endParaRPr lang="en-US" dirty="0"/>
          </a:p>
        </p:txBody>
      </p:sp>
      <p:sp>
        <p:nvSpPr>
          <p:cNvPr id="3" name="Content Placeholder 2">
            <a:extLst>
              <a:ext uri="{FF2B5EF4-FFF2-40B4-BE49-F238E27FC236}">
                <a16:creationId xmlns:a16="http://schemas.microsoft.com/office/drawing/2014/main" id="{FA937C59-F3DF-8545-A961-2FA09CB798A1}"/>
              </a:ext>
            </a:extLst>
          </p:cNvPr>
          <p:cNvSpPr>
            <a:spLocks noGrp="1"/>
          </p:cNvSpPr>
          <p:nvPr>
            <p:ph sz="half" idx="1"/>
          </p:nvPr>
        </p:nvSpPr>
        <p:spPr>
          <a:xfrm>
            <a:off x="628650" y="1825626"/>
            <a:ext cx="3886200" cy="3456059"/>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4" name="Content Placeholder 3">
            <a:extLst>
              <a:ext uri="{FF2B5EF4-FFF2-40B4-BE49-F238E27FC236}">
                <a16:creationId xmlns:a16="http://schemas.microsoft.com/office/drawing/2014/main" id="{E9D226DA-0EEE-C04D-871A-AAC0377DCF31}"/>
              </a:ext>
            </a:extLst>
          </p:cNvPr>
          <p:cNvSpPr>
            <a:spLocks noGrp="1"/>
          </p:cNvSpPr>
          <p:nvPr>
            <p:ph sz="half" idx="2"/>
          </p:nvPr>
        </p:nvSpPr>
        <p:spPr>
          <a:xfrm>
            <a:off x="4629150" y="1825626"/>
            <a:ext cx="3886200" cy="3456059"/>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5" name="Slide Number Placeholder 4"/>
          <p:cNvSpPr>
            <a:spLocks noGrp="1"/>
          </p:cNvSpPr>
          <p:nvPr>
            <p:ph type="sldNum" sz="quarter" idx="10"/>
          </p:nvPr>
        </p:nvSpPr>
        <p:spPr>
          <a:xfrm>
            <a:off x="8164527" y="6293265"/>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16144602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C3CD-95B0-BB4C-9F28-0E74A4C84C1B}"/>
              </a:ext>
            </a:extLst>
          </p:cNvPr>
          <p:cNvSpPr>
            <a:spLocks noGrp="1"/>
          </p:cNvSpPr>
          <p:nvPr>
            <p:ph type="title"/>
          </p:nvPr>
        </p:nvSpPr>
        <p:spPr>
          <a:xfrm>
            <a:off x="629841" y="365126"/>
            <a:ext cx="7886700" cy="1325563"/>
          </a:xfrm>
          <a:prstGeom prst="rect">
            <a:avLst/>
          </a:prstGeom>
        </p:spPr>
        <p:txBody>
          <a:bodyPr/>
          <a:lstStyle/>
          <a:p>
            <a:r>
              <a:rPr lang="x-none"/>
              <a:t>Click to edit Master title style</a:t>
            </a:r>
            <a:endParaRPr lang="en-US"/>
          </a:p>
        </p:txBody>
      </p:sp>
      <p:sp>
        <p:nvSpPr>
          <p:cNvPr id="3" name="Text Placeholder 2">
            <a:extLst>
              <a:ext uri="{FF2B5EF4-FFF2-40B4-BE49-F238E27FC236}">
                <a16:creationId xmlns:a16="http://schemas.microsoft.com/office/drawing/2014/main" id="{6A030D21-D614-8D42-A4C5-3D472EFF7535}"/>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a:t>Click to edit Master text styles</a:t>
            </a:r>
          </a:p>
        </p:txBody>
      </p:sp>
      <p:sp>
        <p:nvSpPr>
          <p:cNvPr id="4" name="Content Placeholder 3">
            <a:extLst>
              <a:ext uri="{FF2B5EF4-FFF2-40B4-BE49-F238E27FC236}">
                <a16:creationId xmlns:a16="http://schemas.microsoft.com/office/drawing/2014/main" id="{88F11851-D963-4B4F-BE49-5F283A9F6D96}"/>
              </a:ext>
            </a:extLst>
          </p:cNvPr>
          <p:cNvSpPr>
            <a:spLocks noGrp="1"/>
          </p:cNvSpPr>
          <p:nvPr>
            <p:ph sz="half" idx="2"/>
          </p:nvPr>
        </p:nvSpPr>
        <p:spPr>
          <a:xfrm>
            <a:off x="629842" y="2505075"/>
            <a:ext cx="3868340" cy="2803904"/>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5" name="Text Placeholder 4">
            <a:extLst>
              <a:ext uri="{FF2B5EF4-FFF2-40B4-BE49-F238E27FC236}">
                <a16:creationId xmlns:a16="http://schemas.microsoft.com/office/drawing/2014/main" id="{DCCD12B3-32BB-9248-8B02-CF552E503737}"/>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a:extLst>
              <a:ext uri="{FF2B5EF4-FFF2-40B4-BE49-F238E27FC236}">
                <a16:creationId xmlns:a16="http://schemas.microsoft.com/office/drawing/2014/main" id="{D1941A5F-9EC6-E944-BBAE-133E44673A68}"/>
              </a:ext>
            </a:extLst>
          </p:cNvPr>
          <p:cNvSpPr>
            <a:spLocks noGrp="1"/>
          </p:cNvSpPr>
          <p:nvPr>
            <p:ph sz="quarter" idx="4"/>
          </p:nvPr>
        </p:nvSpPr>
        <p:spPr>
          <a:xfrm>
            <a:off x="4629150" y="2505075"/>
            <a:ext cx="3887391" cy="2803904"/>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7" name="Slide Number Placeholder 6"/>
          <p:cNvSpPr>
            <a:spLocks noGrp="1"/>
          </p:cNvSpPr>
          <p:nvPr>
            <p:ph type="sldNum" sz="quarter" idx="10"/>
          </p:nvPr>
        </p:nvSpPr>
        <p:spPr>
          <a:xfrm>
            <a:off x="171275" y="6341625"/>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552448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C3CD-95B0-BB4C-9F28-0E74A4C84C1B}"/>
              </a:ext>
            </a:extLst>
          </p:cNvPr>
          <p:cNvSpPr>
            <a:spLocks noGrp="1"/>
          </p:cNvSpPr>
          <p:nvPr>
            <p:ph type="title"/>
          </p:nvPr>
        </p:nvSpPr>
        <p:spPr>
          <a:xfrm>
            <a:off x="629841" y="365126"/>
            <a:ext cx="7886700" cy="1325563"/>
          </a:xfrm>
          <a:prstGeom prst="rect">
            <a:avLst/>
          </a:prstGeom>
        </p:spPr>
        <p:txBody>
          <a:bodyPr/>
          <a:lstStyle/>
          <a:p>
            <a:r>
              <a:rPr lang="x-none"/>
              <a:t>Click to edit Master title style</a:t>
            </a:r>
            <a:endParaRPr lang="en-US"/>
          </a:p>
        </p:txBody>
      </p:sp>
      <p:sp>
        <p:nvSpPr>
          <p:cNvPr id="3" name="Text Placeholder 2">
            <a:extLst>
              <a:ext uri="{FF2B5EF4-FFF2-40B4-BE49-F238E27FC236}">
                <a16:creationId xmlns:a16="http://schemas.microsoft.com/office/drawing/2014/main" id="{6A030D21-D614-8D42-A4C5-3D472EFF7535}"/>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a:t>Click to edit Master text styles</a:t>
            </a:r>
          </a:p>
        </p:txBody>
      </p:sp>
      <p:sp>
        <p:nvSpPr>
          <p:cNvPr id="4" name="Content Placeholder 3">
            <a:extLst>
              <a:ext uri="{FF2B5EF4-FFF2-40B4-BE49-F238E27FC236}">
                <a16:creationId xmlns:a16="http://schemas.microsoft.com/office/drawing/2014/main" id="{88F11851-D963-4B4F-BE49-5F283A9F6D96}"/>
              </a:ext>
            </a:extLst>
          </p:cNvPr>
          <p:cNvSpPr>
            <a:spLocks noGrp="1"/>
          </p:cNvSpPr>
          <p:nvPr>
            <p:ph sz="half" idx="2"/>
          </p:nvPr>
        </p:nvSpPr>
        <p:spPr>
          <a:xfrm>
            <a:off x="629842" y="2505075"/>
            <a:ext cx="3868340" cy="2803904"/>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5" name="Text Placeholder 4">
            <a:extLst>
              <a:ext uri="{FF2B5EF4-FFF2-40B4-BE49-F238E27FC236}">
                <a16:creationId xmlns:a16="http://schemas.microsoft.com/office/drawing/2014/main" id="{DCCD12B3-32BB-9248-8B02-CF552E503737}"/>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a:extLst>
              <a:ext uri="{FF2B5EF4-FFF2-40B4-BE49-F238E27FC236}">
                <a16:creationId xmlns:a16="http://schemas.microsoft.com/office/drawing/2014/main" id="{D1941A5F-9EC6-E944-BBAE-133E44673A68}"/>
              </a:ext>
            </a:extLst>
          </p:cNvPr>
          <p:cNvSpPr>
            <a:spLocks noGrp="1"/>
          </p:cNvSpPr>
          <p:nvPr>
            <p:ph sz="quarter" idx="4"/>
          </p:nvPr>
        </p:nvSpPr>
        <p:spPr>
          <a:xfrm>
            <a:off x="4629150" y="2505075"/>
            <a:ext cx="3887391" cy="2803904"/>
          </a:xfrm>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p:txBody>
      </p:sp>
      <p:sp>
        <p:nvSpPr>
          <p:cNvPr id="7" name="Slide Number Placeholder 6"/>
          <p:cNvSpPr>
            <a:spLocks noGrp="1"/>
          </p:cNvSpPr>
          <p:nvPr>
            <p:ph type="sldNum" sz="quarter" idx="10"/>
          </p:nvPr>
        </p:nvSpPr>
        <p:spPr>
          <a:xfrm>
            <a:off x="171275" y="6341625"/>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17754610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DA720-0099-EE4B-8F21-88A8D99D5600}"/>
              </a:ext>
            </a:extLst>
          </p:cNvPr>
          <p:cNvSpPr>
            <a:spLocks noGrp="1"/>
          </p:cNvSpPr>
          <p:nvPr>
            <p:ph type="title"/>
          </p:nvPr>
        </p:nvSpPr>
        <p:spPr>
          <a:xfrm>
            <a:off x="628650" y="365126"/>
            <a:ext cx="7886700" cy="1325563"/>
          </a:xfrm>
          <a:prstGeom prst="rect">
            <a:avLst/>
          </a:prstGeom>
        </p:spPr>
        <p:txBody>
          <a:bodyPr/>
          <a:lstStyle/>
          <a:p>
            <a:r>
              <a:rPr lang="x-none"/>
              <a:t>Click to edit Master title style</a:t>
            </a:r>
            <a:endParaRPr lang="en-US"/>
          </a:p>
        </p:txBody>
      </p:sp>
      <p:sp>
        <p:nvSpPr>
          <p:cNvPr id="3" name="Slide Number Placeholder 2"/>
          <p:cNvSpPr>
            <a:spLocks noGrp="1"/>
          </p:cNvSpPr>
          <p:nvPr>
            <p:ph type="sldNum" sz="quarter" idx="10"/>
          </p:nvPr>
        </p:nvSpPr>
        <p:spPr>
          <a:xfrm>
            <a:off x="170083" y="5990183"/>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35519170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166899" y="6355307"/>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41694673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775B1-76B6-204C-9D24-86F60E483166}"/>
              </a:ext>
            </a:extLst>
          </p:cNvPr>
          <p:cNvSpPr>
            <a:spLocks noGrp="1"/>
          </p:cNvSpPr>
          <p:nvPr>
            <p:ph type="title"/>
          </p:nvPr>
        </p:nvSpPr>
        <p:spPr>
          <a:xfrm>
            <a:off x="629841" y="457200"/>
            <a:ext cx="2949178" cy="1600200"/>
          </a:xfrm>
          <a:prstGeom prst="rect">
            <a:avLst/>
          </a:prstGeom>
        </p:spPr>
        <p:txBody>
          <a:bodyPr anchor="b"/>
          <a:lstStyle>
            <a:lvl1pPr>
              <a:defRPr sz="3200"/>
            </a:lvl1pPr>
          </a:lstStyle>
          <a:p>
            <a:r>
              <a:rPr lang="x-none"/>
              <a:t>Click to edit Master title style</a:t>
            </a:r>
            <a:endParaRPr lang="en-US"/>
          </a:p>
        </p:txBody>
      </p:sp>
      <p:sp>
        <p:nvSpPr>
          <p:cNvPr id="3" name="Content Placeholder 2">
            <a:extLst>
              <a:ext uri="{FF2B5EF4-FFF2-40B4-BE49-F238E27FC236}">
                <a16:creationId xmlns:a16="http://schemas.microsoft.com/office/drawing/2014/main" id="{313901E8-5353-2548-857E-FB8242FC3779}"/>
              </a:ext>
            </a:extLst>
          </p:cNvPr>
          <p:cNvSpPr>
            <a:spLocks noGrp="1"/>
          </p:cNvSpPr>
          <p:nvPr>
            <p:ph idx="1"/>
          </p:nvPr>
        </p:nvSpPr>
        <p:spPr>
          <a:xfrm>
            <a:off x="3887391" y="987426"/>
            <a:ext cx="4629150" cy="41987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a:extLst>
              <a:ext uri="{FF2B5EF4-FFF2-40B4-BE49-F238E27FC236}">
                <a16:creationId xmlns:a16="http://schemas.microsoft.com/office/drawing/2014/main" id="{EA592C86-0DF6-2C4B-A7FD-3DD71DE866CB}"/>
              </a:ext>
            </a:extLst>
          </p:cNvPr>
          <p:cNvSpPr>
            <a:spLocks noGrp="1"/>
          </p:cNvSpPr>
          <p:nvPr>
            <p:ph type="body" sz="half" idx="2"/>
          </p:nvPr>
        </p:nvSpPr>
        <p:spPr>
          <a:xfrm>
            <a:off x="629841" y="2057401"/>
            <a:ext cx="2949178" cy="312874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x-none"/>
              <a:t>Click to edit Master text styles</a:t>
            </a:r>
          </a:p>
        </p:txBody>
      </p:sp>
      <p:sp>
        <p:nvSpPr>
          <p:cNvPr id="5" name="Slide Number Placeholder 4"/>
          <p:cNvSpPr>
            <a:spLocks noGrp="1"/>
          </p:cNvSpPr>
          <p:nvPr>
            <p:ph type="sldNum" sz="quarter" idx="10"/>
          </p:nvPr>
        </p:nvSpPr>
        <p:spPr>
          <a:xfrm>
            <a:off x="8103809" y="6258479"/>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12621232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6DE2-D20F-E242-B86D-FD26DCE1D4F9}"/>
              </a:ext>
            </a:extLst>
          </p:cNvPr>
          <p:cNvSpPr>
            <a:spLocks noGrp="1"/>
          </p:cNvSpPr>
          <p:nvPr>
            <p:ph type="title"/>
          </p:nvPr>
        </p:nvSpPr>
        <p:spPr>
          <a:xfrm>
            <a:off x="629841" y="457200"/>
            <a:ext cx="2949178" cy="1600200"/>
          </a:xfrm>
          <a:prstGeom prst="rect">
            <a:avLst/>
          </a:prstGeom>
        </p:spPr>
        <p:txBody>
          <a:bodyPr anchor="b"/>
          <a:lstStyle>
            <a:lvl1pPr>
              <a:defRPr sz="3200"/>
            </a:lvl1pPr>
          </a:lstStyle>
          <a:p>
            <a:r>
              <a:rPr lang="x-none"/>
              <a:t>Click to edit Master title style</a:t>
            </a:r>
            <a:endParaRPr lang="en-US"/>
          </a:p>
        </p:txBody>
      </p:sp>
      <p:sp>
        <p:nvSpPr>
          <p:cNvPr id="3" name="Picture Placeholder 2">
            <a:extLst>
              <a:ext uri="{FF2B5EF4-FFF2-40B4-BE49-F238E27FC236}">
                <a16:creationId xmlns:a16="http://schemas.microsoft.com/office/drawing/2014/main" id="{73D8E142-FAB7-4243-BD42-162812857D03}"/>
              </a:ext>
            </a:extLst>
          </p:cNvPr>
          <p:cNvSpPr>
            <a:spLocks noGrp="1"/>
          </p:cNvSpPr>
          <p:nvPr>
            <p:ph type="pic" idx="1"/>
          </p:nvPr>
        </p:nvSpPr>
        <p:spPr>
          <a:xfrm>
            <a:off x="3887391" y="987426"/>
            <a:ext cx="4629150" cy="39656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a:t>Drag picture to placeholder or click icon to add</a:t>
            </a:r>
            <a:endParaRPr lang="en-US"/>
          </a:p>
        </p:txBody>
      </p:sp>
      <p:sp>
        <p:nvSpPr>
          <p:cNvPr id="4" name="Text Placeholder 3">
            <a:extLst>
              <a:ext uri="{FF2B5EF4-FFF2-40B4-BE49-F238E27FC236}">
                <a16:creationId xmlns:a16="http://schemas.microsoft.com/office/drawing/2014/main" id="{97578C0E-0D30-E242-A662-399DAAE50004}"/>
              </a:ext>
            </a:extLst>
          </p:cNvPr>
          <p:cNvSpPr>
            <a:spLocks noGrp="1"/>
          </p:cNvSpPr>
          <p:nvPr>
            <p:ph type="body" sz="half" idx="2"/>
          </p:nvPr>
        </p:nvSpPr>
        <p:spPr>
          <a:xfrm>
            <a:off x="629841" y="2057400"/>
            <a:ext cx="2949178" cy="310145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x-none"/>
              <a:t>Click to edit Master text styles</a:t>
            </a:r>
          </a:p>
        </p:txBody>
      </p:sp>
      <p:sp>
        <p:nvSpPr>
          <p:cNvPr id="5" name="Slide Number Placeholder 4"/>
          <p:cNvSpPr>
            <a:spLocks noGrp="1"/>
          </p:cNvSpPr>
          <p:nvPr>
            <p:ph type="sldNum" sz="quarter" idx="10"/>
          </p:nvPr>
        </p:nvSpPr>
        <p:spPr>
          <a:xfrm>
            <a:off x="8160540" y="6332628"/>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25509416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Slide Number Placeholder 2"/>
          <p:cNvSpPr>
            <a:spLocks noGrp="1"/>
          </p:cNvSpPr>
          <p:nvPr>
            <p:ph type="sldNum" sz="quarter" idx="10"/>
          </p:nvPr>
        </p:nvSpPr>
        <p:spPr>
          <a:xfrm>
            <a:off x="8147651" y="6305541"/>
            <a:ext cx="502707" cy="400271"/>
          </a:xfr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0773640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C6DA720-0099-EE4B-8F21-88A8D99D5600}"/>
              </a:ext>
            </a:extLst>
          </p:cNvPr>
          <p:cNvSpPr>
            <a:spLocks noGrp="1"/>
          </p:cNvSpPr>
          <p:nvPr>
            <p:ph type="title" hasCustomPrompt="1"/>
          </p:nvPr>
        </p:nvSpPr>
        <p:spPr>
          <a:xfrm>
            <a:off x="0" y="2187655"/>
            <a:ext cx="9144000" cy="1325563"/>
          </a:xfrm>
          <a:prstGeom prst="rect">
            <a:avLst/>
          </a:prstGeom>
        </p:spPr>
        <p:txBody>
          <a:bodyPr/>
          <a:lstStyle>
            <a:lvl1pPr algn="ctr">
              <a:defRPr i="1"/>
            </a:lvl1pPr>
          </a:lstStyle>
          <a:p>
            <a:r>
              <a:rPr lang="x-none" dirty="0"/>
              <a:t>Thank you</a:t>
            </a:r>
            <a:endParaRPr lang="en-US" dirty="0"/>
          </a:p>
        </p:txBody>
      </p:sp>
    </p:spTree>
    <p:extLst>
      <p:ext uri="{BB962C8B-B14F-4D97-AF65-F5344CB8AC3E}">
        <p14:creationId xmlns:p14="http://schemas.microsoft.com/office/powerpoint/2010/main" val="10812340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6" name="Title 1"/>
          <p:cNvSpPr>
            <a:spLocks noGrp="1"/>
          </p:cNvSpPr>
          <p:nvPr>
            <p:ph type="ctrTitle"/>
          </p:nvPr>
        </p:nvSpPr>
        <p:spPr>
          <a:xfrm>
            <a:off x="685800" y="650020"/>
            <a:ext cx="6222506" cy="854656"/>
          </a:xfrm>
        </p:spPr>
        <p:txBody>
          <a:bodyPr>
            <a:normAutofit/>
          </a:bodyPr>
          <a:lstStyle>
            <a:lvl1pPr>
              <a:defRPr sz="2400"/>
            </a:lvl1pPr>
          </a:lstStyle>
          <a:p>
            <a:r>
              <a:rPr lang="en-GB"/>
              <a:t>Click to edit Master title style</a:t>
            </a:r>
            <a:endParaRPr lang="en-US"/>
          </a:p>
        </p:txBody>
      </p:sp>
      <p:sp>
        <p:nvSpPr>
          <p:cNvPr id="7" name="Subtitle 2"/>
          <p:cNvSpPr>
            <a:spLocks noGrp="1"/>
          </p:cNvSpPr>
          <p:nvPr>
            <p:ph type="subTitle" idx="1"/>
          </p:nvPr>
        </p:nvSpPr>
        <p:spPr>
          <a:xfrm>
            <a:off x="685800" y="1666466"/>
            <a:ext cx="6222506" cy="4187079"/>
          </a:xfrm>
          <a:prstGeom prst="rect">
            <a:avLst/>
          </a:prstGeom>
        </p:spPr>
        <p:txBody>
          <a:bodyPr>
            <a:normAutofit/>
          </a:bodyPr>
          <a:lstStyle>
            <a:lvl1pPr marL="0" marR="0" indent="0" algn="l" defTabSz="457200" rtl="0" eaLnBrk="1" fontAlgn="auto" latinLnBrk="0" hangingPunct="1">
              <a:lnSpc>
                <a:spcPct val="100000"/>
              </a:lnSpc>
              <a:spcBef>
                <a:spcPct val="20000"/>
              </a:spcBef>
              <a:spcAft>
                <a:spcPts val="0"/>
              </a:spcAft>
              <a:buClrTx/>
              <a:buSzPct val="75000"/>
              <a:buFont typeface="Wingdings" charset="2"/>
              <a:buNone/>
              <a:tabLst/>
              <a:defRPr sz="2400" baseline="0">
                <a:solidFill>
                  <a:schemeClr val="tx1">
                    <a:tint val="75000"/>
                  </a:schemeClr>
                </a:solidFill>
              </a:defRPr>
            </a:lvl1pPr>
            <a:lvl2pPr marL="685800" marR="0" indent="-228600" algn="l" defTabSz="457200" rtl="0" eaLnBrk="1" fontAlgn="auto" latinLnBrk="0" hangingPunct="1">
              <a:lnSpc>
                <a:spcPct val="100000"/>
              </a:lnSpc>
              <a:spcBef>
                <a:spcPct val="20000"/>
              </a:spcBef>
              <a:spcAft>
                <a:spcPts val="0"/>
              </a:spcAft>
              <a:buClrTx/>
              <a:buSzPct val="75000"/>
              <a:buFont typeface="Wingdings" charset="2"/>
              <a:buChar char="§"/>
              <a:tabLst/>
              <a:defRPr sz="2400">
                <a:solidFill>
                  <a:schemeClr val="tx1">
                    <a:tint val="75000"/>
                  </a:schemeClr>
                </a:solidFill>
              </a:defRPr>
            </a:lvl2pPr>
            <a:lvl3pPr marL="914400" marR="0" indent="0" algn="l" defTabSz="457200" rtl="0" eaLnBrk="1" fontAlgn="auto" latinLnBrk="0" hangingPunct="1">
              <a:lnSpc>
                <a:spcPct val="100000"/>
              </a:lnSpc>
              <a:spcBef>
                <a:spcPct val="20000"/>
              </a:spcBef>
              <a:spcAft>
                <a:spcPts val="0"/>
              </a:spcAft>
              <a:buClrTx/>
              <a:buSzPct val="75000"/>
              <a:buFont typeface="Wingdings" charset="2"/>
              <a:buNone/>
              <a:tabLst/>
              <a:defRPr sz="2400">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7966045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66750" y="1149350"/>
            <a:ext cx="7810500" cy="2324100"/>
          </a:xfrm>
          <a:prstGeom prst="rect">
            <a:avLst/>
          </a:prstGeom>
        </p:spPr>
        <p:txBody>
          <a:bodyPr anchor="b"/>
          <a:lstStyle/>
          <a:p>
            <a:r>
              <a:t>Title Text</a:t>
            </a:r>
          </a:p>
        </p:txBody>
      </p:sp>
      <p:sp>
        <p:nvSpPr>
          <p:cNvPr id="12" name="Body Level One…"/>
          <p:cNvSpPr txBox="1">
            <a:spLocks noGrp="1"/>
          </p:cNvSpPr>
          <p:nvPr>
            <p:ph type="body" sz="quarter" idx="1"/>
          </p:nvPr>
        </p:nvSpPr>
        <p:spPr>
          <a:xfrm>
            <a:off x="666750" y="3536950"/>
            <a:ext cx="7810500" cy="793750"/>
          </a:xfrm>
          <a:prstGeom prst="rect">
            <a:avLst/>
          </a:prstGeom>
        </p:spPr>
        <p:txBody>
          <a:bodyPr anchor="t"/>
          <a:lstStyle>
            <a:lvl1pPr marL="0" indent="0" algn="ctr">
              <a:spcBef>
                <a:spcPts val="0"/>
              </a:spcBef>
              <a:buSzTx/>
              <a:buNone/>
              <a:defRPr sz="2025"/>
            </a:lvl1pPr>
            <a:lvl2pPr marL="0" indent="0" algn="ctr">
              <a:spcBef>
                <a:spcPts val="0"/>
              </a:spcBef>
              <a:buSzTx/>
              <a:buNone/>
              <a:defRPr sz="2025"/>
            </a:lvl2pPr>
            <a:lvl3pPr marL="0" indent="0" algn="ctr">
              <a:spcBef>
                <a:spcPts val="0"/>
              </a:spcBef>
              <a:buSzTx/>
              <a:buNone/>
              <a:defRPr sz="2025"/>
            </a:lvl3pPr>
            <a:lvl4pPr marL="0" indent="0" algn="ctr">
              <a:spcBef>
                <a:spcPts val="0"/>
              </a:spcBef>
              <a:buSzTx/>
              <a:buNone/>
              <a:defRPr sz="2025"/>
            </a:lvl4pPr>
            <a:lvl5pPr marL="0" indent="0" algn="ctr">
              <a:spcBef>
                <a:spcPts val="0"/>
              </a:spcBef>
              <a:buSzTx/>
              <a:buNone/>
              <a:defRPr sz="2025"/>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07178029"/>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171575" y="-19050"/>
            <a:ext cx="6800850" cy="6048349"/>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238125" y="4756150"/>
            <a:ext cx="8667750" cy="1003300"/>
          </a:xfrm>
          <a:prstGeom prst="rect">
            <a:avLst/>
          </a:prstGeom>
        </p:spPr>
        <p:txBody>
          <a:bodyPr anchor="b"/>
          <a:lstStyle/>
          <a:p>
            <a:r>
              <a:t>Title Text</a:t>
            </a:r>
          </a:p>
        </p:txBody>
      </p:sp>
      <p:sp>
        <p:nvSpPr>
          <p:cNvPr id="22" name="Body Level One…"/>
          <p:cNvSpPr txBox="1">
            <a:spLocks noGrp="1"/>
          </p:cNvSpPr>
          <p:nvPr>
            <p:ph type="body" sz="quarter" idx="1"/>
          </p:nvPr>
        </p:nvSpPr>
        <p:spPr>
          <a:xfrm>
            <a:off x="238125" y="5721350"/>
            <a:ext cx="8667750" cy="793750"/>
          </a:xfrm>
          <a:prstGeom prst="rect">
            <a:avLst/>
          </a:prstGeom>
        </p:spPr>
        <p:txBody>
          <a:bodyPr anchor="t"/>
          <a:lstStyle>
            <a:lvl1pPr marL="0" indent="0" algn="ctr">
              <a:spcBef>
                <a:spcPts val="0"/>
              </a:spcBef>
              <a:buSzTx/>
              <a:buNone/>
              <a:defRPr sz="2025"/>
            </a:lvl1pPr>
            <a:lvl2pPr marL="0" indent="0" algn="ctr">
              <a:spcBef>
                <a:spcPts val="0"/>
              </a:spcBef>
              <a:buSzTx/>
              <a:buNone/>
              <a:defRPr sz="2025"/>
            </a:lvl2pPr>
            <a:lvl3pPr marL="0" indent="0" algn="ctr">
              <a:spcBef>
                <a:spcPts val="0"/>
              </a:spcBef>
              <a:buSzTx/>
              <a:buNone/>
              <a:defRPr sz="2025"/>
            </a:lvl3pPr>
            <a:lvl4pPr marL="0" indent="0" algn="ctr">
              <a:spcBef>
                <a:spcPts val="0"/>
              </a:spcBef>
              <a:buSzTx/>
              <a:buNone/>
              <a:defRPr sz="2025"/>
            </a:lvl4pPr>
            <a:lvl5pPr marL="0" indent="0" algn="ctr">
              <a:spcBef>
                <a:spcPts val="0"/>
              </a:spcBef>
              <a:buSzTx/>
              <a:buNone/>
              <a:defRPr sz="2025"/>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53066680"/>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666750" y="2266950"/>
            <a:ext cx="7810500" cy="23241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8366221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DA720-0099-EE4B-8F21-88A8D99D5600}"/>
              </a:ext>
            </a:extLst>
          </p:cNvPr>
          <p:cNvSpPr>
            <a:spLocks noGrp="1"/>
          </p:cNvSpPr>
          <p:nvPr>
            <p:ph type="title"/>
          </p:nvPr>
        </p:nvSpPr>
        <p:spPr>
          <a:xfrm>
            <a:off x="628650" y="365126"/>
            <a:ext cx="7886700" cy="1325563"/>
          </a:xfrm>
          <a:prstGeom prst="rect">
            <a:avLst/>
          </a:prstGeom>
        </p:spPr>
        <p:txBody>
          <a:bodyPr/>
          <a:lstStyle/>
          <a:p>
            <a:r>
              <a:rPr lang="x-none"/>
              <a:t>Click to edit Master title style</a:t>
            </a:r>
            <a:endParaRPr lang="en-US"/>
          </a:p>
        </p:txBody>
      </p:sp>
      <p:sp>
        <p:nvSpPr>
          <p:cNvPr id="3" name="Slide Number Placeholder 2"/>
          <p:cNvSpPr>
            <a:spLocks noGrp="1"/>
          </p:cNvSpPr>
          <p:nvPr>
            <p:ph type="sldNum" sz="quarter" idx="10"/>
          </p:nvPr>
        </p:nvSpPr>
        <p:spPr>
          <a:xfrm>
            <a:off x="170083" y="5990183"/>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30936614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2981325" y="552450"/>
            <a:ext cx="6472238" cy="57531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619125" y="476250"/>
            <a:ext cx="3833813" cy="2774950"/>
          </a:xfrm>
          <a:prstGeom prst="rect">
            <a:avLst/>
          </a:prstGeom>
        </p:spPr>
        <p:txBody>
          <a:bodyPr anchor="b"/>
          <a:lstStyle>
            <a:lvl1pPr>
              <a:defRPr sz="3150"/>
            </a:lvl1pPr>
          </a:lstStyle>
          <a:p>
            <a:r>
              <a:t>Title Text</a:t>
            </a:r>
          </a:p>
        </p:txBody>
      </p:sp>
      <p:sp>
        <p:nvSpPr>
          <p:cNvPr id="40" name="Body Level One…"/>
          <p:cNvSpPr txBox="1">
            <a:spLocks noGrp="1"/>
          </p:cNvSpPr>
          <p:nvPr>
            <p:ph type="body" sz="quarter" idx="1"/>
          </p:nvPr>
        </p:nvSpPr>
        <p:spPr>
          <a:xfrm>
            <a:off x="619125" y="3263900"/>
            <a:ext cx="3833813" cy="2863850"/>
          </a:xfrm>
          <a:prstGeom prst="rect">
            <a:avLst/>
          </a:prstGeom>
        </p:spPr>
        <p:txBody>
          <a:bodyPr anchor="t"/>
          <a:lstStyle>
            <a:lvl1pPr marL="0" indent="0" algn="ctr">
              <a:spcBef>
                <a:spcPts val="0"/>
              </a:spcBef>
              <a:buSzTx/>
              <a:buNone/>
              <a:defRPr sz="2025"/>
            </a:lvl1pPr>
            <a:lvl2pPr marL="0" indent="0" algn="ctr">
              <a:spcBef>
                <a:spcPts val="0"/>
              </a:spcBef>
              <a:buSzTx/>
              <a:buNone/>
              <a:defRPr sz="2025"/>
            </a:lvl2pPr>
            <a:lvl3pPr marL="0" indent="0" algn="ctr">
              <a:spcBef>
                <a:spcPts val="0"/>
              </a:spcBef>
              <a:buSzTx/>
              <a:buNone/>
              <a:defRPr sz="2025"/>
            </a:lvl3pPr>
            <a:lvl4pPr marL="0" indent="0" algn="ctr">
              <a:spcBef>
                <a:spcPts val="0"/>
              </a:spcBef>
              <a:buSzTx/>
              <a:buNone/>
              <a:defRPr sz="2025"/>
            </a:lvl4pPr>
            <a:lvl5pPr marL="0" indent="0" algn="ctr">
              <a:spcBef>
                <a:spcPts val="0"/>
              </a:spcBef>
              <a:buSzTx/>
              <a:buNone/>
              <a:defRPr sz="2025"/>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29578288"/>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66362127"/>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1800"/>
            </a:lvl1pPr>
            <a:lvl2pPr>
              <a:defRPr sz="1800"/>
            </a:lvl2pPr>
            <a:lvl3pPr>
              <a:defRPr sz="1800"/>
            </a:lvl3pPr>
            <a:lvl4pPr>
              <a:defRPr sz="1800"/>
            </a:lvl4pPr>
            <a:lvl5pPr>
              <a:defRPr sz="1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62149029"/>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4110038" y="1574800"/>
            <a:ext cx="5229225" cy="46482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633412" y="1574800"/>
            <a:ext cx="3833813" cy="4648200"/>
          </a:xfrm>
          <a:prstGeom prst="rect">
            <a:avLst/>
          </a:prstGeom>
        </p:spPr>
        <p:txBody>
          <a:bodyPr/>
          <a:lstStyle>
            <a:lvl1pPr marL="209550" indent="-209550">
              <a:spcBef>
                <a:spcPts val="1688"/>
              </a:spcBef>
              <a:defRPr sz="1425"/>
            </a:lvl1pPr>
            <a:lvl2pPr marL="419100" indent="-209550">
              <a:spcBef>
                <a:spcPts val="1688"/>
              </a:spcBef>
              <a:defRPr sz="1425"/>
            </a:lvl2pPr>
            <a:lvl3pPr marL="628650" indent="-209550">
              <a:spcBef>
                <a:spcPts val="1688"/>
              </a:spcBef>
              <a:defRPr sz="1425"/>
            </a:lvl3pPr>
            <a:lvl4pPr marL="838200" indent="-209550">
              <a:spcBef>
                <a:spcPts val="1688"/>
              </a:spcBef>
              <a:defRPr sz="1425"/>
            </a:lvl4pPr>
            <a:lvl5pPr marL="1047750" indent="-209550">
              <a:spcBef>
                <a:spcPts val="1688"/>
              </a:spcBef>
              <a:defRPr sz="1425"/>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23255176"/>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633413" y="889000"/>
            <a:ext cx="7877175" cy="5080000"/>
          </a:xfrm>
          <a:prstGeom prst="rect">
            <a:avLst/>
          </a:prstGeom>
        </p:spPr>
        <p:txBody>
          <a:bodyPr/>
          <a:lstStyle>
            <a:lvl1pPr>
              <a:defRPr sz="1800"/>
            </a:lvl1pPr>
            <a:lvl2pPr>
              <a:defRPr sz="1800"/>
            </a:lvl2pPr>
            <a:lvl3pPr>
              <a:defRPr sz="1800"/>
            </a:lvl3pPr>
            <a:lvl4pPr>
              <a:defRPr sz="1800"/>
            </a:lvl4pPr>
            <a:lvl5pPr>
              <a:defRPr sz="1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58087752"/>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5880503" y="3517900"/>
            <a:ext cx="3148754" cy="2800350"/>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5734050" y="565150"/>
            <a:ext cx="3124200" cy="2777067"/>
          </a:xfrm>
          <a:prstGeom prst="rect">
            <a:avLst/>
          </a:prstGeom>
        </p:spPr>
        <p:txBody>
          <a:bodyPr lIns="91439" tIns="45719" rIns="91439" bIns="45719" anchor="t">
            <a:noAutofit/>
          </a:bodyPr>
          <a:lstStyle/>
          <a:p>
            <a:endParaRPr/>
          </a:p>
        </p:txBody>
      </p:sp>
      <p:sp>
        <p:nvSpPr>
          <p:cNvPr id="85" name="Image"/>
          <p:cNvSpPr>
            <a:spLocks noGrp="1"/>
          </p:cNvSpPr>
          <p:nvPr>
            <p:ph type="pic" idx="15"/>
          </p:nvPr>
        </p:nvSpPr>
        <p:spPr>
          <a:xfrm>
            <a:off x="-114300" y="565150"/>
            <a:ext cx="6450806" cy="573405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15314699"/>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895350" y="4476750"/>
            <a:ext cx="7358063" cy="292761"/>
          </a:xfrm>
          <a:prstGeom prst="rect">
            <a:avLst/>
          </a:prstGeom>
        </p:spPr>
        <p:txBody>
          <a:bodyPr anchor="t">
            <a:spAutoFit/>
          </a:bodyPr>
          <a:lstStyle>
            <a:lvl1pPr marL="0" indent="0" algn="ctr">
              <a:spcBef>
                <a:spcPts val="0"/>
              </a:spcBef>
              <a:buSzTx/>
              <a:buNone/>
              <a:defRPr sz="1200" i="1"/>
            </a:lvl1pPr>
          </a:lstStyle>
          <a:p>
            <a:r>
              <a:t>–Johnny Appleseed</a:t>
            </a:r>
          </a:p>
        </p:txBody>
      </p:sp>
      <p:sp>
        <p:nvSpPr>
          <p:cNvPr id="94" name="“Type a quote here.”"/>
          <p:cNvSpPr txBox="1">
            <a:spLocks noGrp="1"/>
          </p:cNvSpPr>
          <p:nvPr>
            <p:ph type="body" sz="quarter" idx="14"/>
          </p:nvPr>
        </p:nvSpPr>
        <p:spPr>
          <a:xfrm>
            <a:off x="895350" y="3055054"/>
            <a:ext cx="7358063" cy="379591"/>
          </a:xfrm>
          <a:prstGeom prst="rect">
            <a:avLst/>
          </a:prstGeom>
        </p:spPr>
        <p:txBody>
          <a:bodyPr>
            <a:spAutoFit/>
          </a:bodyPr>
          <a:lstStyle>
            <a:lvl1pPr marL="0" indent="0" algn="ctr">
              <a:spcBef>
                <a:spcPts val="0"/>
              </a:spcBef>
              <a:buSzTx/>
              <a:buNone/>
              <a:defRPr sz="1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3512559"/>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9144000" cy="8132234"/>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75604529"/>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48302027"/>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空白">
    <p:bg>
      <p:bgPr>
        <a:solidFill>
          <a:srgbClr val="EEECE1">
            <a:alpha val="0"/>
          </a:srgbClr>
        </a:solidFill>
        <a:effectLst/>
      </p:bgPr>
    </p:bg>
    <p:spTree>
      <p:nvGrpSpPr>
        <p:cNvPr id="1" name=""/>
        <p:cNvGrpSpPr/>
        <p:nvPr/>
      </p:nvGrpSpPr>
      <p:grpSpPr>
        <a:xfrm>
          <a:off x="0" y="0"/>
          <a:ext cx="0" cy="0"/>
          <a:chOff x="0" y="0"/>
          <a:chExt cx="0" cy="0"/>
        </a:xfrm>
      </p:grpSpPr>
      <p:pic>
        <p:nvPicPr>
          <p:cNvPr id="117" name="Picture 2" descr="Picture 2"/>
          <p:cNvPicPr>
            <a:picLocks noChangeAspect="1"/>
          </p:cNvPicPr>
          <p:nvPr/>
        </p:nvPicPr>
        <p:blipFill>
          <a:blip r:embed="rId2"/>
          <a:stretch>
            <a:fillRect/>
          </a:stretch>
        </p:blipFill>
        <p:spPr>
          <a:xfrm>
            <a:off x="1189137" y="6394447"/>
            <a:ext cx="875110" cy="428626"/>
          </a:xfrm>
          <a:prstGeom prst="rect">
            <a:avLst/>
          </a:prstGeom>
          <a:ln w="12700">
            <a:miter lim="400000"/>
          </a:ln>
        </p:spPr>
      </p:pic>
      <p:sp>
        <p:nvSpPr>
          <p:cNvPr id="118" name="TextBox 4"/>
          <p:cNvSpPr txBox="1"/>
          <p:nvPr/>
        </p:nvSpPr>
        <p:spPr>
          <a:xfrm>
            <a:off x="3202134" y="6532254"/>
            <a:ext cx="2955756" cy="2077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34290" bIns="34290">
            <a:spAutoFit/>
          </a:bodyPr>
          <a:lstStyle>
            <a:lvl1pPr defTabSz="1828800">
              <a:defRPr sz="2400" b="0" u="sng">
                <a:solidFill>
                  <a:srgbClr val="0000FF"/>
                </a:solidFill>
                <a:uFill>
                  <a:solidFill>
                    <a:srgbClr val="0000FF"/>
                  </a:solidFill>
                </a:uFill>
                <a:latin typeface="Calibri"/>
                <a:ea typeface="Calibri"/>
                <a:cs typeface="Calibri"/>
                <a:sym typeface="Calibri"/>
                <a:hlinkClick r:id="" action="ppaction://noaction"/>
              </a:defRPr>
            </a:lvl1pPr>
          </a:lstStyle>
          <a:p>
            <a:pPr>
              <a:defRPr u="none">
                <a:solidFill>
                  <a:srgbClr val="000000"/>
                </a:solidFill>
                <a:uFillTx/>
              </a:defRPr>
            </a:pPr>
            <a:r>
              <a:rPr sz="900" u="sng">
                <a:solidFill>
                  <a:srgbClr val="0000FF"/>
                </a:solidFill>
                <a:uFill>
                  <a:solidFill>
                    <a:srgbClr val="0000FF"/>
                  </a:solidFill>
                </a:uFill>
                <a:hlinkClick r:id="rId3"/>
              </a:rPr>
              <a:t>http://yourfreetemplates.com</a:t>
            </a:r>
          </a:p>
        </p:txBody>
      </p:sp>
      <p:sp>
        <p:nvSpPr>
          <p:cNvPr id="119" name="直接连接符 3"/>
          <p:cNvSpPr/>
          <p:nvPr/>
        </p:nvSpPr>
        <p:spPr>
          <a:xfrm>
            <a:off x="1143000" y="1264568"/>
            <a:ext cx="6858000" cy="1"/>
          </a:xfrm>
          <a:prstGeom prst="line">
            <a:avLst/>
          </a:prstGeom>
          <a:ln w="3175">
            <a:solidFill>
              <a:srgbClr val="BFBFBF"/>
            </a:solidFill>
            <a:prstDash val="sysDash"/>
          </a:ln>
        </p:spPr>
        <p:txBody>
          <a:bodyPr tIns="34290" bIns="34290"/>
          <a:lstStyle/>
          <a:p>
            <a:pPr algn="l" defTabSz="685800">
              <a:defRPr sz="3600" b="0">
                <a:latin typeface="Calibri"/>
                <a:ea typeface="Calibri"/>
                <a:cs typeface="Calibri"/>
                <a:sym typeface="Calibri"/>
              </a:defRPr>
            </a:pPr>
            <a:endParaRPr sz="1350"/>
          </a:p>
        </p:txBody>
      </p:sp>
      <p:sp>
        <p:nvSpPr>
          <p:cNvPr id="120" name="Slide Number"/>
          <p:cNvSpPr txBox="1">
            <a:spLocks noGrp="1"/>
          </p:cNvSpPr>
          <p:nvPr>
            <p:ph type="sldNum" sz="quarter" idx="2"/>
          </p:nvPr>
        </p:nvSpPr>
        <p:spPr>
          <a:xfrm>
            <a:off x="5738584" y="6194769"/>
            <a:ext cx="319316" cy="323163"/>
          </a:xfrm>
          <a:prstGeom prst="rect">
            <a:avLst/>
          </a:prstGeom>
        </p:spPr>
        <p:txBody>
          <a:bodyPr lIns="91439" tIns="91439" rIns="91439" bIns="91439" anchor="ctr"/>
          <a:lstStyle>
            <a:lvl1pPr algn="r" defTabSz="685800">
              <a:defRPr>
                <a:latin typeface="Calibri"/>
                <a:ea typeface="Calibri"/>
                <a:cs typeface="Calibri"/>
                <a:sym typeface="Calibri"/>
              </a:defRPr>
            </a:lvl1pPr>
          </a:lstStyle>
          <a:p>
            <a:fld id="{86CB4B4D-7CA3-9044-876B-883B54F8677D}" type="slidenum">
              <a:t>‹#›</a:t>
            </a:fld>
            <a:endParaRPr/>
          </a:p>
        </p:txBody>
      </p:sp>
    </p:spTree>
    <p:extLst>
      <p:ext uri="{BB962C8B-B14F-4D97-AF65-F5344CB8AC3E}">
        <p14:creationId xmlns:p14="http://schemas.microsoft.com/office/powerpoint/2010/main" val="418920041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166899" y="6355307"/>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658329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775B1-76B6-204C-9D24-86F60E483166}"/>
              </a:ext>
            </a:extLst>
          </p:cNvPr>
          <p:cNvSpPr>
            <a:spLocks noGrp="1"/>
          </p:cNvSpPr>
          <p:nvPr>
            <p:ph type="title"/>
          </p:nvPr>
        </p:nvSpPr>
        <p:spPr>
          <a:xfrm>
            <a:off x="629841" y="457200"/>
            <a:ext cx="2949178" cy="1600200"/>
          </a:xfrm>
          <a:prstGeom prst="rect">
            <a:avLst/>
          </a:prstGeom>
        </p:spPr>
        <p:txBody>
          <a:bodyPr anchor="b"/>
          <a:lstStyle>
            <a:lvl1pPr>
              <a:defRPr sz="3200"/>
            </a:lvl1pPr>
          </a:lstStyle>
          <a:p>
            <a:r>
              <a:rPr lang="x-none"/>
              <a:t>Click to edit Master title style</a:t>
            </a:r>
            <a:endParaRPr lang="en-US"/>
          </a:p>
        </p:txBody>
      </p:sp>
      <p:sp>
        <p:nvSpPr>
          <p:cNvPr id="3" name="Content Placeholder 2">
            <a:extLst>
              <a:ext uri="{FF2B5EF4-FFF2-40B4-BE49-F238E27FC236}">
                <a16:creationId xmlns:a16="http://schemas.microsoft.com/office/drawing/2014/main" id="{313901E8-5353-2548-857E-FB8242FC3779}"/>
              </a:ext>
            </a:extLst>
          </p:cNvPr>
          <p:cNvSpPr>
            <a:spLocks noGrp="1"/>
          </p:cNvSpPr>
          <p:nvPr>
            <p:ph idx="1"/>
          </p:nvPr>
        </p:nvSpPr>
        <p:spPr>
          <a:xfrm>
            <a:off x="3887391" y="987426"/>
            <a:ext cx="4629150" cy="41987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a:extLst>
              <a:ext uri="{FF2B5EF4-FFF2-40B4-BE49-F238E27FC236}">
                <a16:creationId xmlns:a16="http://schemas.microsoft.com/office/drawing/2014/main" id="{EA592C86-0DF6-2C4B-A7FD-3DD71DE866CB}"/>
              </a:ext>
            </a:extLst>
          </p:cNvPr>
          <p:cNvSpPr>
            <a:spLocks noGrp="1"/>
          </p:cNvSpPr>
          <p:nvPr>
            <p:ph type="body" sz="half" idx="2"/>
          </p:nvPr>
        </p:nvSpPr>
        <p:spPr>
          <a:xfrm>
            <a:off x="629841" y="2057401"/>
            <a:ext cx="2949178" cy="312874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x-none"/>
              <a:t>Click to edit Master text styles</a:t>
            </a:r>
          </a:p>
        </p:txBody>
      </p:sp>
      <p:sp>
        <p:nvSpPr>
          <p:cNvPr id="5" name="Slide Number Placeholder 4"/>
          <p:cNvSpPr>
            <a:spLocks noGrp="1"/>
          </p:cNvSpPr>
          <p:nvPr>
            <p:ph type="sldNum" sz="quarter" idx="10"/>
          </p:nvPr>
        </p:nvSpPr>
        <p:spPr>
          <a:xfrm>
            <a:off x="8103809" y="6258479"/>
            <a:ext cx="458567" cy="365125"/>
          </a:xfrm>
          <a:prstGeom prst="rect">
            <a:avLst/>
          </a:prstGeom>
        </p:spPr>
        <p:txBody>
          <a:bodyPr/>
          <a:lstStyle/>
          <a:p>
            <a:fld id="{6C941792-EA9C-4CDE-99E7-0D35249FA890}" type="slidenum">
              <a:rPr lang="en-ZA" smtClean="0"/>
              <a:pPr/>
              <a:t>‹#›</a:t>
            </a:fld>
            <a:endParaRPr lang="en-ZA"/>
          </a:p>
        </p:txBody>
      </p:sp>
    </p:spTree>
    <p:extLst>
      <p:ext uri="{BB962C8B-B14F-4D97-AF65-F5344CB8AC3E}">
        <p14:creationId xmlns:p14="http://schemas.microsoft.com/office/powerpoint/2010/main" val="4130360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6DE2-D20F-E242-B86D-FD26DCE1D4F9}"/>
              </a:ext>
            </a:extLst>
          </p:cNvPr>
          <p:cNvSpPr>
            <a:spLocks noGrp="1"/>
          </p:cNvSpPr>
          <p:nvPr>
            <p:ph type="title"/>
          </p:nvPr>
        </p:nvSpPr>
        <p:spPr>
          <a:xfrm>
            <a:off x="629841" y="457200"/>
            <a:ext cx="2949178" cy="1600200"/>
          </a:xfrm>
          <a:prstGeom prst="rect">
            <a:avLst/>
          </a:prstGeom>
        </p:spPr>
        <p:txBody>
          <a:bodyPr anchor="b"/>
          <a:lstStyle>
            <a:lvl1pPr>
              <a:defRPr sz="3200"/>
            </a:lvl1pPr>
          </a:lstStyle>
          <a:p>
            <a:r>
              <a:rPr lang="x-none"/>
              <a:t>Click to edit Master title style</a:t>
            </a:r>
            <a:endParaRPr lang="en-US"/>
          </a:p>
        </p:txBody>
      </p:sp>
      <p:sp>
        <p:nvSpPr>
          <p:cNvPr id="3" name="Picture Placeholder 2">
            <a:extLst>
              <a:ext uri="{FF2B5EF4-FFF2-40B4-BE49-F238E27FC236}">
                <a16:creationId xmlns:a16="http://schemas.microsoft.com/office/drawing/2014/main" id="{73D8E142-FAB7-4243-BD42-162812857D03}"/>
              </a:ext>
            </a:extLst>
          </p:cNvPr>
          <p:cNvSpPr>
            <a:spLocks noGrp="1"/>
          </p:cNvSpPr>
          <p:nvPr>
            <p:ph type="pic" idx="1"/>
          </p:nvPr>
        </p:nvSpPr>
        <p:spPr>
          <a:xfrm>
            <a:off x="3887391" y="987426"/>
            <a:ext cx="4629150" cy="39656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a:t>Drag picture to placeholder or click icon to add</a:t>
            </a:r>
            <a:endParaRPr lang="en-US"/>
          </a:p>
        </p:txBody>
      </p:sp>
      <p:sp>
        <p:nvSpPr>
          <p:cNvPr id="4" name="Text Placeholder 3">
            <a:extLst>
              <a:ext uri="{FF2B5EF4-FFF2-40B4-BE49-F238E27FC236}">
                <a16:creationId xmlns:a16="http://schemas.microsoft.com/office/drawing/2014/main" id="{97578C0E-0D30-E242-A662-399DAAE50004}"/>
              </a:ext>
            </a:extLst>
          </p:cNvPr>
          <p:cNvSpPr>
            <a:spLocks noGrp="1"/>
          </p:cNvSpPr>
          <p:nvPr>
            <p:ph type="body" sz="half" idx="2"/>
          </p:nvPr>
        </p:nvSpPr>
        <p:spPr>
          <a:xfrm>
            <a:off x="629841" y="2057400"/>
            <a:ext cx="2949178" cy="310145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x-none"/>
              <a:t>Click to edit Master text styles</a:t>
            </a:r>
          </a:p>
        </p:txBody>
      </p:sp>
      <p:sp>
        <p:nvSpPr>
          <p:cNvPr id="5" name="Slide Number Placeholder 4"/>
          <p:cNvSpPr>
            <a:spLocks noGrp="1"/>
          </p:cNvSpPr>
          <p:nvPr>
            <p:ph type="sldNum" sz="quarter" idx="10"/>
          </p:nvPr>
        </p:nvSpPr>
        <p:spPr>
          <a:xfrm>
            <a:off x="8160540" y="6332628"/>
            <a:ext cx="458567" cy="365125"/>
          </a:xfrm>
          <a:prstGeom prst="rect">
            <a:avLst/>
          </a:prstGeom>
        </p:spPr>
        <p:txBody>
          <a:bodyPr/>
          <a:lstStyle/>
          <a:p>
            <a:fld id="{6C941792-EA9C-4CDE-99E7-0D35249FA890}" type="slidenum">
              <a:rPr lang="en-ZA" smtClean="0"/>
              <a:pPr/>
              <a:t>‹#›</a:t>
            </a:fld>
            <a:endParaRPr lang="en-ZA" dirty="0"/>
          </a:p>
        </p:txBody>
      </p:sp>
    </p:spTree>
    <p:extLst>
      <p:ext uri="{BB962C8B-B14F-4D97-AF65-F5344CB8AC3E}">
        <p14:creationId xmlns:p14="http://schemas.microsoft.com/office/powerpoint/2010/main" val="3328756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05A2FC-C872-E84B-931F-F522A4ABB37B}"/>
              </a:ext>
            </a:extLst>
          </p:cNvPr>
          <p:cNvSpPr>
            <a:spLocks noGrp="1"/>
          </p:cNvSpPr>
          <p:nvPr>
            <p:ph type="body" idx="1"/>
          </p:nvPr>
        </p:nvSpPr>
        <p:spPr>
          <a:xfrm>
            <a:off x="628650" y="1818826"/>
            <a:ext cx="7886700" cy="4168775"/>
          </a:xfrm>
          <a:prstGeom prst="rect">
            <a:avLst/>
          </a:prstGeom>
        </p:spPr>
        <p:txBody>
          <a:bodyPr vert="horz" lIns="91440" tIns="45720" rIns="91440" bIns="45720" rtlCol="0">
            <a:normAutofit/>
          </a:bodyPr>
          <a:lstStyle/>
          <a:p>
            <a:pPr lvl="0"/>
            <a:r>
              <a:rPr lang="en-US" dirty="0"/>
              <a:t>Edit Master text styles</a:t>
            </a:r>
          </a:p>
          <a:p>
            <a:pPr lvl="1"/>
            <a:r>
              <a:rPr lang="en-US" dirty="0"/>
              <a:t>Second level: body text</a:t>
            </a:r>
          </a:p>
          <a:p>
            <a:pPr lvl="2"/>
            <a:r>
              <a:rPr lang="en-US" dirty="0"/>
              <a:t>Third level: body text (</a:t>
            </a:r>
            <a:r>
              <a:rPr lang="en-US" dirty="0" err="1"/>
              <a:t>ie</a:t>
            </a:r>
            <a:r>
              <a:rPr lang="en-US" dirty="0"/>
              <a:t> bullets and quotes)</a:t>
            </a:r>
          </a:p>
          <a:p>
            <a:pPr lvl="3"/>
            <a:r>
              <a:rPr lang="en-US" dirty="0"/>
              <a:t>Fourth level: figures and captions </a:t>
            </a:r>
          </a:p>
        </p:txBody>
      </p:sp>
      <p:sp>
        <p:nvSpPr>
          <p:cNvPr id="14" name="Title Placeholder 13">
            <a:extLst>
              <a:ext uri="{FF2B5EF4-FFF2-40B4-BE49-F238E27FC236}">
                <a16:creationId xmlns:a16="http://schemas.microsoft.com/office/drawing/2014/main" id="{85634A95-7783-2F49-B6A1-02A6DAE515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x-none" dirty="0"/>
              <a:t>Click to edit Master title style</a:t>
            </a:r>
            <a:endParaRPr lang="en-US" dirty="0"/>
          </a:p>
        </p:txBody>
      </p:sp>
      <p:sp>
        <p:nvSpPr>
          <p:cNvPr id="11" name="Slide Number Placeholder 7"/>
          <p:cNvSpPr>
            <a:spLocks noGrp="1"/>
          </p:cNvSpPr>
          <p:nvPr>
            <p:ph type="sldNum" sz="quarter" idx="4"/>
          </p:nvPr>
        </p:nvSpPr>
        <p:spPr>
          <a:xfrm>
            <a:off x="8231140" y="6128085"/>
            <a:ext cx="502707" cy="400271"/>
          </a:xfrm>
          <a:prstGeom prst="rect">
            <a:avLst/>
          </a:prstGeom>
        </p:spPr>
        <p:txBody>
          <a:bodyPr vert="horz" lIns="91440" tIns="45720" rIns="91440" bIns="45720" rtlCol="0" anchor="ctr"/>
          <a:lstStyle>
            <a:lvl1pPr algn="r">
              <a:defRPr lang="en-ZA" smtClean="0">
                <a:solidFill>
                  <a:srgbClr val="05334E"/>
                </a:solidFill>
                <a:latin typeface="Source Sans Pro" panose="020B0503030403020204" pitchFamily="34" charset="0"/>
                <a:ea typeface="Source Sans Pro" panose="020B0503030403020204" pitchFamily="34" charset="0"/>
              </a:defRPr>
            </a:lvl1pPr>
          </a:lstStyle>
          <a:p>
            <a:fld id="{6C941792-EA9C-4CDE-99E7-0D35249FA890}" type="slidenum">
              <a:rPr lang="uk-UA" smtClean="0"/>
              <a:pPr/>
              <a:t>‹#›</a:t>
            </a:fld>
            <a:endParaRPr lang="uk-UA" dirty="0"/>
          </a:p>
        </p:txBody>
      </p:sp>
      <p:pic>
        <p:nvPicPr>
          <p:cNvPr id="6" name="Picture 5"/>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3567043" y="5916573"/>
            <a:ext cx="5002686" cy="941426"/>
          </a:xfrm>
          <a:prstGeom prst="rect">
            <a:avLst/>
          </a:prstGeom>
        </p:spPr>
      </p:pic>
    </p:spTree>
    <p:extLst>
      <p:ext uri="{BB962C8B-B14F-4D97-AF65-F5344CB8AC3E}">
        <p14:creationId xmlns:p14="http://schemas.microsoft.com/office/powerpoint/2010/main" val="2929488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9" r:id="rId11"/>
  </p:sldLayoutIdLst>
  <p:hf hdr="0" ftr="0" dt="0"/>
  <p:txStyles>
    <p:titleStyle>
      <a:lvl1pPr algn="l" defTabSz="914400" rtl="0" eaLnBrk="1" latinLnBrk="0" hangingPunct="1">
        <a:lnSpc>
          <a:spcPct val="90000"/>
        </a:lnSpc>
        <a:spcBef>
          <a:spcPct val="0"/>
        </a:spcBef>
        <a:buNone/>
        <a:defRPr sz="3600" b="1" i="0" kern="1200">
          <a:solidFill>
            <a:srgbClr val="05324E"/>
          </a:solidFill>
          <a:latin typeface="DIN Bold"/>
          <a:ea typeface="Source Sans Pro" panose="020B0503030403020204" pitchFamily="34" charset="0"/>
          <a:cs typeface="DIN Bold"/>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557284"/>
          </a:solidFill>
          <a:latin typeface="DIN 2014"/>
          <a:ea typeface="Source Sans Pro" panose="020B0503030403020204" pitchFamily="34" charset="0"/>
          <a:cs typeface="DIN 2014"/>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557284"/>
          </a:solidFill>
          <a:latin typeface="DIN 2014"/>
          <a:ea typeface="Source Sans Pro" panose="020B0503030403020204" pitchFamily="34" charset="0"/>
          <a:cs typeface="DIN 2014"/>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rgbClr val="557284"/>
          </a:solidFill>
          <a:latin typeface="DIN 2014"/>
          <a:ea typeface="Source Sans Pro" panose="020B0503030403020204" pitchFamily="34" charset="0"/>
          <a:cs typeface="DIN 2014"/>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rgbClr val="8DC740"/>
          </a:solidFill>
          <a:latin typeface="DIN 2014"/>
          <a:ea typeface="Source Sans Pro" panose="020B0503030403020204" pitchFamily="34" charset="0"/>
          <a:cs typeface="DIN 2014"/>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rgbClr val="8DC740"/>
          </a:solidFill>
          <a:latin typeface="Arial"/>
          <a:ea typeface="Source Sans Pro" panose="020B0503030403020204" pitchFamily="34" charset="0"/>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Text Placeholder 7"/>
          <p:cNvSpPr>
            <a:spLocks noGrp="1"/>
          </p:cNvSpPr>
          <p:nvPr>
            <p:ph type="body" idx="1"/>
          </p:nvPr>
        </p:nvSpPr>
        <p:spPr>
          <a:xfrm>
            <a:off x="304800" y="1554164"/>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1"/>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45F6D29E-F805-4B9B-92B5-10C9D4D53F15}" type="datetimeFigureOut">
              <a:rPr lang="en-US" smtClean="0"/>
              <a:t>3/12/20</a:t>
            </a:fld>
            <a:endParaRPr lang="en-US"/>
          </a:p>
        </p:txBody>
      </p:sp>
      <p:sp>
        <p:nvSpPr>
          <p:cNvPr id="28" name="Footer Placeholder 27"/>
          <p:cNvSpPr>
            <a:spLocks noGrp="1"/>
          </p:cNvSpPr>
          <p:nvPr>
            <p:ph type="ftr" sz="quarter" idx="3"/>
          </p:nvPr>
        </p:nvSpPr>
        <p:spPr>
          <a:xfrm>
            <a:off x="3124200" y="76201"/>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2"/>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427B088-5A3D-4799-8FC4-E90FCF8AD824}"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Straight Connector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Tree>
    <p:extLst>
      <p:ext uri="{BB962C8B-B14F-4D97-AF65-F5344CB8AC3E}">
        <p14:creationId xmlns:p14="http://schemas.microsoft.com/office/powerpoint/2010/main" val="130721028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892" indent="-342892"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31" indent="-285743"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2972" indent="-228594"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160" indent="-228594"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348" indent="-228594"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537" indent="-228594"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726" indent="-228594"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8915" indent="-228594"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103" indent="-228594"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8"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2"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900" baseline="0">
                <a:solidFill>
                  <a:schemeClr val="tx2"/>
                </a:solidFill>
              </a:defRPr>
            </a:lvl1pPr>
          </a:lstStyle>
          <a:p>
            <a:fld id="{87DE6118-2437-4B30-8E3C-4D2BE6020583}" type="datetimeFigureOut">
              <a:rPr lang="en-US" dirty="0"/>
              <a:pPr/>
              <a:t>3/12/20</a:t>
            </a:fld>
            <a:endParaRPr lang="en-US" dirty="0"/>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9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9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381356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p:titleStyle>
    <p:bodyStyle>
      <a:lvl1pPr marL="288036" indent="-288036" algn="l" defTabSz="685800" rtl="0" eaLnBrk="1" latinLnBrk="0" hangingPunct="1">
        <a:lnSpc>
          <a:spcPct val="94000"/>
        </a:lnSpc>
        <a:spcBef>
          <a:spcPts val="750"/>
        </a:spcBef>
        <a:spcAft>
          <a:spcPts val="150"/>
        </a:spcAft>
        <a:buFont typeface="Franklin Gothic Book" panose="020B0503020102020204" pitchFamily="34" charset="0"/>
        <a:buChar char="■"/>
        <a:defRPr sz="1500" kern="1200" baseline="0">
          <a:solidFill>
            <a:schemeClr val="tx2"/>
          </a:solidFill>
          <a:latin typeface="+mn-lt"/>
          <a:ea typeface="+mn-ea"/>
          <a:cs typeface="+mn-cs"/>
        </a:defRPr>
      </a:lvl1pPr>
      <a:lvl2pPr marL="6858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500" i="1" kern="1200" baseline="0">
          <a:solidFill>
            <a:schemeClr val="tx2"/>
          </a:solidFill>
          <a:latin typeface="+mn-lt"/>
          <a:ea typeface="+mn-ea"/>
          <a:cs typeface="+mn-cs"/>
        </a:defRPr>
      </a:lvl2pPr>
      <a:lvl3pPr marL="10287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kern="1200" baseline="0">
          <a:solidFill>
            <a:schemeClr val="tx2"/>
          </a:solidFill>
          <a:latin typeface="+mn-lt"/>
          <a:ea typeface="+mn-ea"/>
          <a:cs typeface="+mn-cs"/>
        </a:defRPr>
      </a:lvl3pPr>
      <a:lvl4pPr marL="13716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350" i="1" kern="1200" baseline="0">
          <a:solidFill>
            <a:schemeClr val="tx2"/>
          </a:solidFill>
          <a:latin typeface="+mn-lt"/>
          <a:ea typeface="+mn-ea"/>
          <a:cs typeface="+mn-cs"/>
        </a:defRPr>
      </a:lvl4pPr>
      <a:lvl5pPr marL="17145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kern="1200" baseline="0">
          <a:solidFill>
            <a:schemeClr val="tx2"/>
          </a:solidFill>
          <a:latin typeface="+mn-lt"/>
          <a:ea typeface="+mn-ea"/>
          <a:cs typeface="+mn-cs"/>
        </a:defRPr>
      </a:lvl5pPr>
      <a:lvl6pPr marL="20574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200" i="1" kern="1200" baseline="0">
          <a:solidFill>
            <a:schemeClr val="tx2"/>
          </a:solidFill>
          <a:latin typeface="+mn-lt"/>
          <a:ea typeface="+mn-ea"/>
          <a:cs typeface="+mn-cs"/>
        </a:defRPr>
      </a:lvl6pPr>
      <a:lvl7pPr marL="24003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7pPr>
      <a:lvl8pPr marL="27432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i="1" kern="1200" baseline="0">
          <a:solidFill>
            <a:schemeClr val="tx2"/>
          </a:solidFill>
          <a:latin typeface="+mn-lt"/>
          <a:ea typeface="+mn-ea"/>
          <a:cs typeface="+mn-cs"/>
        </a:defRPr>
      </a:lvl8pPr>
      <a:lvl9pPr marL="3086100" indent="-288036"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178A0F-CE32-487B-BD85-987BB8A28011}" type="datetimeFigureOut">
              <a:rPr lang="en-US" smtClean="0"/>
              <a:t>3/12/20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71899C-2442-484C-8C42-E773D5869F87}" type="slidenum">
              <a:rPr lang="en-US" smtClean="0"/>
              <a:t>‹#›</a:t>
            </a:fld>
            <a:endParaRPr lang="en-US"/>
          </a:p>
        </p:txBody>
      </p:sp>
    </p:spTree>
    <p:extLst>
      <p:ext uri="{BB962C8B-B14F-4D97-AF65-F5344CB8AC3E}">
        <p14:creationId xmlns:p14="http://schemas.microsoft.com/office/powerpoint/2010/main" val="19154700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05A2FC-C872-E84B-931F-F522A4ABB37B}"/>
              </a:ext>
            </a:extLst>
          </p:cNvPr>
          <p:cNvSpPr>
            <a:spLocks noGrp="1"/>
          </p:cNvSpPr>
          <p:nvPr>
            <p:ph type="body" idx="1"/>
          </p:nvPr>
        </p:nvSpPr>
        <p:spPr>
          <a:xfrm>
            <a:off x="628650" y="1818826"/>
            <a:ext cx="7886700" cy="4168775"/>
          </a:xfrm>
          <a:prstGeom prst="rect">
            <a:avLst/>
          </a:prstGeom>
        </p:spPr>
        <p:txBody>
          <a:bodyPr vert="horz" lIns="91440" tIns="45720" rIns="91440" bIns="45720" rtlCol="0">
            <a:normAutofit/>
          </a:bodyPr>
          <a:lstStyle/>
          <a:p>
            <a:pPr lvl="0"/>
            <a:r>
              <a:rPr lang="en-US" dirty="0"/>
              <a:t>Edit Master text styles</a:t>
            </a:r>
          </a:p>
          <a:p>
            <a:pPr lvl="1"/>
            <a:r>
              <a:rPr lang="en-US" dirty="0"/>
              <a:t>Second level: body text</a:t>
            </a:r>
          </a:p>
          <a:p>
            <a:pPr lvl="2"/>
            <a:r>
              <a:rPr lang="en-US" dirty="0"/>
              <a:t>Third level: body text (</a:t>
            </a:r>
            <a:r>
              <a:rPr lang="en-US" dirty="0" err="1"/>
              <a:t>ie</a:t>
            </a:r>
            <a:r>
              <a:rPr lang="en-US" dirty="0"/>
              <a:t> bullets and quotes)</a:t>
            </a:r>
          </a:p>
          <a:p>
            <a:pPr lvl="3"/>
            <a:r>
              <a:rPr lang="en-US" dirty="0"/>
              <a:t>Fourth level: figures and captions </a:t>
            </a:r>
          </a:p>
        </p:txBody>
      </p:sp>
      <p:sp>
        <p:nvSpPr>
          <p:cNvPr id="14" name="Title Placeholder 13">
            <a:extLst>
              <a:ext uri="{FF2B5EF4-FFF2-40B4-BE49-F238E27FC236}">
                <a16:creationId xmlns:a16="http://schemas.microsoft.com/office/drawing/2014/main" id="{85634A95-7783-2F49-B6A1-02A6DAE515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x-none" dirty="0"/>
              <a:t>Click to edit Master title style</a:t>
            </a:r>
            <a:endParaRPr lang="en-US" dirty="0"/>
          </a:p>
        </p:txBody>
      </p:sp>
      <p:sp>
        <p:nvSpPr>
          <p:cNvPr id="11" name="Slide Number Placeholder 7"/>
          <p:cNvSpPr>
            <a:spLocks noGrp="1"/>
          </p:cNvSpPr>
          <p:nvPr>
            <p:ph type="sldNum" sz="quarter" idx="4"/>
          </p:nvPr>
        </p:nvSpPr>
        <p:spPr>
          <a:xfrm>
            <a:off x="8231140" y="6128085"/>
            <a:ext cx="502707" cy="400271"/>
          </a:xfrm>
          <a:prstGeom prst="rect">
            <a:avLst/>
          </a:prstGeom>
        </p:spPr>
        <p:txBody>
          <a:bodyPr vert="horz" lIns="91440" tIns="45720" rIns="91440" bIns="45720" rtlCol="0" anchor="ctr"/>
          <a:lstStyle>
            <a:lvl1pPr algn="r">
              <a:defRPr lang="en-ZA" smtClean="0">
                <a:solidFill>
                  <a:srgbClr val="05334E"/>
                </a:solidFill>
                <a:latin typeface="Source Sans Pro" panose="020B0503030403020204" pitchFamily="34" charset="0"/>
                <a:ea typeface="Source Sans Pro" panose="020B0503030403020204" pitchFamily="34" charset="0"/>
              </a:defRPr>
            </a:lvl1pPr>
          </a:lstStyle>
          <a:p>
            <a:fld id="{6C941792-EA9C-4CDE-99E7-0D35249FA890}" type="slidenum">
              <a:rPr lang="uk-UA" smtClean="0"/>
              <a:pPr/>
              <a:t>‹#›</a:t>
            </a:fld>
            <a:endParaRPr lang="uk-UA" dirty="0"/>
          </a:p>
        </p:txBody>
      </p:sp>
      <p:pic>
        <p:nvPicPr>
          <p:cNvPr id="6" name="Picture 5"/>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3567043" y="5916573"/>
            <a:ext cx="5002686" cy="941426"/>
          </a:xfrm>
          <a:prstGeom prst="rect">
            <a:avLst/>
          </a:prstGeom>
        </p:spPr>
      </p:pic>
    </p:spTree>
    <p:extLst>
      <p:ext uri="{BB962C8B-B14F-4D97-AF65-F5344CB8AC3E}">
        <p14:creationId xmlns:p14="http://schemas.microsoft.com/office/powerpoint/2010/main" val="198316542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hdr="0" ftr="0" dt="0"/>
  <p:txStyles>
    <p:titleStyle>
      <a:lvl1pPr algn="l" defTabSz="914400" rtl="0" eaLnBrk="1" latinLnBrk="0" hangingPunct="1">
        <a:lnSpc>
          <a:spcPct val="90000"/>
        </a:lnSpc>
        <a:spcBef>
          <a:spcPct val="0"/>
        </a:spcBef>
        <a:buNone/>
        <a:defRPr sz="3600" b="1" i="0" kern="1200">
          <a:solidFill>
            <a:srgbClr val="05324E"/>
          </a:solidFill>
          <a:latin typeface="DIN Bold"/>
          <a:ea typeface="Source Sans Pro" panose="020B0503030403020204" pitchFamily="34" charset="0"/>
          <a:cs typeface="DIN Bold"/>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557284"/>
          </a:solidFill>
          <a:latin typeface="DIN 2014"/>
          <a:ea typeface="Source Sans Pro" panose="020B0503030403020204" pitchFamily="34" charset="0"/>
          <a:cs typeface="DIN 2014"/>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557284"/>
          </a:solidFill>
          <a:latin typeface="DIN 2014"/>
          <a:ea typeface="Source Sans Pro" panose="020B0503030403020204" pitchFamily="34" charset="0"/>
          <a:cs typeface="DIN 2014"/>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rgbClr val="557284"/>
          </a:solidFill>
          <a:latin typeface="DIN 2014"/>
          <a:ea typeface="Source Sans Pro" panose="020B0503030403020204" pitchFamily="34" charset="0"/>
          <a:cs typeface="DIN 2014"/>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rgbClr val="8DC740"/>
          </a:solidFill>
          <a:latin typeface="DIN 2014"/>
          <a:ea typeface="Source Sans Pro" panose="020B0503030403020204" pitchFamily="34" charset="0"/>
          <a:cs typeface="DIN 2014"/>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rgbClr val="8DC740"/>
          </a:solidFill>
          <a:latin typeface="Arial"/>
          <a:ea typeface="Source Sans Pro" panose="020B0503030403020204" pitchFamily="34" charset="0"/>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27626"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55603027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transition spd="med"/>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hyperlink" Target="mailto:cnasiaki@gmail.com" TargetMode="Externa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7.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8" Type="http://schemas.openxmlformats.org/officeDocument/2006/relationships/hyperlink" Target="https://southsouthnorth.org/wp-content/uploads/2019/08/Parte-B-CTL-Peru-LT3_compressed.pdf" TargetMode="External"/><Relationship Id="rId3" Type="http://schemas.openxmlformats.org/officeDocument/2006/relationships/image" Target="../media/image7.png"/><Relationship Id="rId7" Type="http://schemas.openxmlformats.org/officeDocument/2006/relationships/hyperlink" Target="https://southsouthnorth.org/wp-content/uploads/2019/08/Parte-A-MapeoInstitucional-Peru-LT3-1.pdf" TargetMode="External"/><Relationship Id="rId2" Type="http://schemas.openxmlformats.org/officeDocument/2006/relationships/image" Target="../media/image6.png"/><Relationship Id="rId1" Type="http://schemas.openxmlformats.org/officeDocument/2006/relationships/slideLayout" Target="../slideLayouts/slideLayout57.xml"/><Relationship Id="rId6" Type="http://schemas.openxmlformats.org/officeDocument/2006/relationships/image" Target="../media/image10.png"/><Relationship Id="rId11" Type="http://schemas.openxmlformats.org/officeDocument/2006/relationships/hyperlink" Target="https://southsouthnorth.org/wp-content/uploads/2019/08/Oxapampa-AQP-entrevista.pdf" TargetMode="External"/><Relationship Id="rId5" Type="http://schemas.openxmlformats.org/officeDocument/2006/relationships/image" Target="../media/image9.png"/><Relationship Id="rId10" Type="http://schemas.openxmlformats.org/officeDocument/2006/relationships/hyperlink" Target="https://southsouthnorth.org/wp-content/uploads/2019/08/Cusco-AQP-entrevista-.pdf" TargetMode="External"/><Relationship Id="rId4" Type="http://schemas.openxmlformats.org/officeDocument/2006/relationships/image" Target="../media/image8.png"/><Relationship Id="rId9" Type="http://schemas.openxmlformats.org/officeDocument/2006/relationships/hyperlink" Target="https://southsouthnorth.org/wp-content/uploads/2019/08/Satipo-AQP-entrevista.pdf"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7.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hyperlink" Target="https://southsouthnorth.org/aligning-county-integrated-development-plans-with-the-national-climate-change-action-plan/" TargetMode="External"/><Relationship Id="rId3" Type="http://schemas.openxmlformats.org/officeDocument/2006/relationships/image" Target="../media/image7.png"/><Relationship Id="rId7" Type="http://schemas.openxmlformats.org/officeDocument/2006/relationships/hyperlink" Target="https://southsouthnorth.org/moving-towards-integrated-climate-governance-in-kenya/" TargetMode="External"/><Relationship Id="rId2" Type="http://schemas.openxmlformats.org/officeDocument/2006/relationships/image" Target="../media/image6.png"/><Relationship Id="rId1" Type="http://schemas.openxmlformats.org/officeDocument/2006/relationships/slideLayout" Target="../slideLayouts/slideLayout57.xml"/><Relationship Id="rId6" Type="http://schemas.openxmlformats.org/officeDocument/2006/relationships/hyperlink" Target="https://southsouthnorth.org/wp-content/uploads/2020/01/MI-Kenya-LT3-Instl-Mapping.pdf"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com/url?sa=i&amp;rct=j&amp;q=&amp;esrc=s&amp;source=images&amp;cd=&amp;cad=rja&amp;uact=8&amp;ved=0ahUKEwjki9m036fKAhUD0WMKHYbHBPIQjRwIBw&amp;url=http://neelumvalley.info/climate-change/&amp;psig=AFQjCNE8iyG7DMOIR_PlW0UJSonnWyLRgw&amp;ust=1452807375831988" TargetMode="Externa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71E90-866B-E547-9B3C-9980D49602FF}"/>
              </a:ext>
            </a:extLst>
          </p:cNvPr>
          <p:cNvSpPr>
            <a:spLocks noGrp="1"/>
          </p:cNvSpPr>
          <p:nvPr>
            <p:ph type="ctrTitle"/>
          </p:nvPr>
        </p:nvSpPr>
        <p:spPr/>
        <p:txBody>
          <a:bodyPr/>
          <a:lstStyle/>
          <a:p>
            <a:r>
              <a:rPr lang="en-US" dirty="0"/>
              <a:t>  </a:t>
            </a:r>
          </a:p>
        </p:txBody>
      </p:sp>
      <p:sp>
        <p:nvSpPr>
          <p:cNvPr id="3" name="Subtitle 2">
            <a:extLst>
              <a:ext uri="{FF2B5EF4-FFF2-40B4-BE49-F238E27FC236}">
                <a16:creationId xmlns:a16="http://schemas.microsoft.com/office/drawing/2014/main" id="{6675966A-6651-1B4A-89A8-BD5CDFB397BC}"/>
              </a:ext>
            </a:extLst>
          </p:cNvPr>
          <p:cNvSpPr>
            <a:spLocks noGrp="1"/>
          </p:cNvSpPr>
          <p:nvPr>
            <p:ph type="subTitle" idx="1"/>
          </p:nvPr>
        </p:nvSpPr>
        <p:spPr>
          <a:xfrm>
            <a:off x="489347" y="290945"/>
            <a:ext cx="8174875" cy="5038293"/>
          </a:xfrm>
        </p:spPr>
        <p:txBody>
          <a:bodyPr>
            <a:normAutofit fontScale="32500" lnSpcReduction="20000"/>
          </a:bodyPr>
          <a:lstStyle/>
          <a:p>
            <a:pPr>
              <a:lnSpc>
                <a:spcPct val="110000"/>
              </a:lnSpc>
              <a:spcAft>
                <a:spcPts val="1200"/>
              </a:spcAft>
            </a:pPr>
            <a:br>
              <a:rPr lang="en-US" sz="3600" b="1" dirty="0"/>
            </a:br>
            <a:r>
              <a:rPr lang="en-US" sz="10500" b="1" dirty="0">
                <a:latin typeface="Helvetica" pitchFamily="2" charset="0"/>
              </a:rPr>
              <a:t>A Case Study for Integrated Climate Governance:  </a:t>
            </a:r>
          </a:p>
          <a:p>
            <a:pPr>
              <a:lnSpc>
                <a:spcPct val="110000"/>
              </a:lnSpc>
              <a:spcAft>
                <a:spcPts val="1200"/>
              </a:spcAft>
            </a:pPr>
            <a:r>
              <a:rPr lang="en-US" sz="10500" b="1" dirty="0">
                <a:latin typeface="Helvetica" pitchFamily="2" charset="0"/>
              </a:rPr>
              <a:t>Aligning Kenya’s County Integrated Development Plans with National Climate Change Action Plan </a:t>
            </a:r>
            <a:endParaRPr lang="en-US" sz="5900" dirty="0">
              <a:latin typeface="Helvetica" pitchFamily="2" charset="0"/>
            </a:endParaRPr>
          </a:p>
          <a:p>
            <a:pPr>
              <a:spcAft>
                <a:spcPts val="1200"/>
              </a:spcAft>
            </a:pPr>
            <a:r>
              <a:rPr lang="en-US" sz="8600" dirty="0">
                <a:latin typeface="Helvetica" pitchFamily="2" charset="0"/>
              </a:rPr>
              <a:t>March 2020</a:t>
            </a:r>
          </a:p>
          <a:p>
            <a:endParaRPr lang="en-US" sz="2800" dirty="0">
              <a:latin typeface="Helvetica" pitchFamily="2" charset="0"/>
            </a:endParaRPr>
          </a:p>
          <a:p>
            <a:r>
              <a:rPr lang="en-US" sz="3700" b="1" dirty="0">
                <a:latin typeface="Helvetica" pitchFamily="2" charset="0"/>
              </a:rPr>
              <a:t>Mobilizing Investments for the Implementation of NDCs - Learning Theme #3 - Integrated Governance</a:t>
            </a:r>
          </a:p>
          <a:p>
            <a:r>
              <a:rPr lang="en-US" sz="3100" dirty="0">
                <a:latin typeface="Helvetica" pitchFamily="2" charset="0"/>
              </a:rPr>
              <a:t>Scott Muller - IKI MI Governance Specialist </a:t>
            </a:r>
          </a:p>
          <a:p>
            <a:r>
              <a:rPr lang="en-US" sz="3100" dirty="0">
                <a:latin typeface="Helvetica" pitchFamily="2" charset="0"/>
              </a:rPr>
              <a:t>Edna Odhiambo - IKI MI Country Lead</a:t>
            </a:r>
          </a:p>
          <a:p>
            <a:r>
              <a:rPr lang="en-US" sz="3100" dirty="0" err="1">
                <a:latin typeface="Helvetica" pitchFamily="2" charset="0"/>
              </a:rPr>
              <a:t>Carren</a:t>
            </a:r>
            <a:r>
              <a:rPr lang="en-US" sz="3100" dirty="0">
                <a:latin typeface="Helvetica" pitchFamily="2" charset="0"/>
              </a:rPr>
              <a:t> </a:t>
            </a:r>
            <a:r>
              <a:rPr lang="en-US" sz="3100" dirty="0" err="1">
                <a:latin typeface="Helvetica" pitchFamily="2" charset="0"/>
              </a:rPr>
              <a:t>Nasiaki</a:t>
            </a:r>
            <a:r>
              <a:rPr lang="en-US" sz="3100" dirty="0">
                <a:latin typeface="Helvetica" pitchFamily="2" charset="0"/>
              </a:rPr>
              <a:t> </a:t>
            </a:r>
            <a:r>
              <a:rPr lang="en-US" sz="3100" dirty="0" err="1">
                <a:latin typeface="Helvetica" pitchFamily="2" charset="0"/>
              </a:rPr>
              <a:t>Kirungu</a:t>
            </a:r>
            <a:r>
              <a:rPr lang="en-US" sz="3100" dirty="0">
                <a:latin typeface="Helvetica" pitchFamily="2" charset="0"/>
              </a:rPr>
              <a:t> - County Land Reclamation Officer, Ministry of Environment, Water and Natural Resources in West Pokot County </a:t>
            </a:r>
          </a:p>
          <a:p>
            <a:r>
              <a:rPr lang="en-US" sz="3100" dirty="0" err="1">
                <a:latin typeface="Helvetica" pitchFamily="2" charset="0"/>
              </a:rPr>
              <a:t>Anam</a:t>
            </a:r>
            <a:r>
              <a:rPr lang="en-US" sz="3100" dirty="0">
                <a:latin typeface="Helvetica" pitchFamily="2" charset="0"/>
              </a:rPr>
              <a:t> </a:t>
            </a:r>
            <a:r>
              <a:rPr lang="en-US" sz="3100" dirty="0" err="1">
                <a:latin typeface="Helvetica" pitchFamily="2" charset="0"/>
              </a:rPr>
              <a:t>Moturi</a:t>
            </a:r>
            <a:r>
              <a:rPr lang="en-US" sz="3100" dirty="0">
                <a:latin typeface="Helvetica" pitchFamily="2" charset="0"/>
              </a:rPr>
              <a:t> - Head Climate Change Management, County Government of </a:t>
            </a:r>
            <a:r>
              <a:rPr lang="en-US" sz="3100" dirty="0" err="1">
                <a:latin typeface="Helvetica" pitchFamily="2" charset="0"/>
              </a:rPr>
              <a:t>Nyamira</a:t>
            </a:r>
            <a:endParaRPr lang="en-US" sz="3100" dirty="0">
              <a:latin typeface="Helvetica" pitchFamily="2" charset="0"/>
            </a:endParaRP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9347" y="5316401"/>
            <a:ext cx="3024389" cy="1442821"/>
          </a:xfrm>
          <a:prstGeom prst="rect">
            <a:avLst/>
          </a:prstGeom>
        </p:spPr>
      </p:pic>
    </p:spTree>
    <p:extLst>
      <p:ext uri="{BB962C8B-B14F-4D97-AF65-F5344CB8AC3E}">
        <p14:creationId xmlns:p14="http://schemas.microsoft.com/office/powerpoint/2010/main" val="683837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MAPPING ACTORS</a:t>
            </a:r>
          </a:p>
        </p:txBody>
      </p:sp>
      <p:pic>
        <p:nvPicPr>
          <p:cNvPr id="5" name="officeArt object" descr="A close up of text on a whiteboard&#10;&#10;Description automatically generated">
            <a:extLst>
              <a:ext uri="{FF2B5EF4-FFF2-40B4-BE49-F238E27FC236}">
                <a16:creationId xmlns:a16="http://schemas.microsoft.com/office/drawing/2014/main" id="{B195E48A-CE37-1D4D-A05A-3F428475EB0D}"/>
              </a:ext>
            </a:extLst>
          </p:cNvPr>
          <p:cNvPicPr>
            <a:picLocks noGrp="1"/>
          </p:cNvPicPr>
          <p:nvPr>
            <p:ph idx="1"/>
          </p:nvPr>
        </p:nvPicPr>
        <p:blipFill>
          <a:blip r:embed="rId2"/>
          <a:stretch>
            <a:fillRect/>
          </a:stretch>
        </p:blipFill>
        <p:spPr>
          <a:xfrm>
            <a:off x="1660712" y="1869142"/>
            <a:ext cx="5822576" cy="3829049"/>
          </a:xfrm>
          <a:prstGeom prst="rect">
            <a:avLst/>
          </a:prstGeom>
          <a:ln w="12700" cap="flat">
            <a:noFill/>
            <a:miter lim="400000"/>
          </a:ln>
          <a:effectLst/>
        </p:spPr>
      </p:pic>
    </p:spTree>
    <p:extLst>
      <p:ext uri="{BB962C8B-B14F-4D97-AF65-F5344CB8AC3E}">
        <p14:creationId xmlns:p14="http://schemas.microsoft.com/office/powerpoint/2010/main" val="1563092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Challenges</a:t>
            </a:r>
          </a:p>
        </p:txBody>
      </p:sp>
      <p:sp>
        <p:nvSpPr>
          <p:cNvPr id="3" name="Content Placeholder 2"/>
          <p:cNvSpPr>
            <a:spLocks noGrp="1"/>
          </p:cNvSpPr>
          <p:nvPr>
            <p:ph idx="1"/>
          </p:nvPr>
        </p:nvSpPr>
        <p:spPr>
          <a:xfrm>
            <a:off x="304800" y="2022873"/>
            <a:ext cx="8686800" cy="3856204"/>
          </a:xfrm>
        </p:spPr>
        <p:txBody>
          <a:bodyPr>
            <a:normAutofit/>
          </a:bodyPr>
          <a:lstStyle/>
          <a:p>
            <a:r>
              <a:rPr lang="en-GB" dirty="0"/>
              <a:t>Lack of Data</a:t>
            </a:r>
          </a:p>
          <a:p>
            <a:r>
              <a:rPr lang="en-GB" dirty="0"/>
              <a:t>Siloed Approaches</a:t>
            </a:r>
          </a:p>
          <a:p>
            <a:r>
              <a:rPr lang="en-GB" dirty="0"/>
              <a:t>Financial Resource constraints</a:t>
            </a:r>
          </a:p>
          <a:p>
            <a:r>
              <a:rPr lang="en-GB" dirty="0"/>
              <a:t>Human Resource constraints</a:t>
            </a:r>
          </a:p>
          <a:p>
            <a:r>
              <a:rPr lang="en-GB" dirty="0"/>
              <a:t>Politics</a:t>
            </a:r>
          </a:p>
          <a:p>
            <a:r>
              <a:rPr lang="en-GB" dirty="0"/>
              <a:t>Bureaucracies</a:t>
            </a:r>
          </a:p>
          <a:p>
            <a:endParaRPr lang="en-US" dirty="0"/>
          </a:p>
        </p:txBody>
      </p:sp>
    </p:spTree>
    <p:extLst>
      <p:ext uri="{BB962C8B-B14F-4D97-AF65-F5344CB8AC3E}">
        <p14:creationId xmlns:p14="http://schemas.microsoft.com/office/powerpoint/2010/main" val="2833235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RECOMMENDATIONS</a:t>
            </a:r>
          </a:p>
        </p:txBody>
      </p:sp>
      <p:sp>
        <p:nvSpPr>
          <p:cNvPr id="3" name="Content Placeholder 2"/>
          <p:cNvSpPr>
            <a:spLocks noGrp="1"/>
          </p:cNvSpPr>
          <p:nvPr>
            <p:ph idx="1"/>
          </p:nvPr>
        </p:nvSpPr>
        <p:spPr>
          <a:xfrm>
            <a:off x="304800" y="2022873"/>
            <a:ext cx="8686800" cy="3856204"/>
          </a:xfrm>
        </p:spPr>
        <p:txBody>
          <a:bodyPr>
            <a:normAutofit/>
          </a:bodyPr>
          <a:lstStyle/>
          <a:p>
            <a:r>
              <a:rPr lang="en-GB" dirty="0"/>
              <a:t>Establishing Climate Change Units at County Level- coordination, finance and mainstreaming</a:t>
            </a:r>
          </a:p>
          <a:p>
            <a:r>
              <a:rPr lang="en-GB" dirty="0"/>
              <a:t>Central data information sharing intra-county and coordination with national entities</a:t>
            </a:r>
          </a:p>
          <a:p>
            <a:r>
              <a:rPr lang="en-GB" dirty="0"/>
              <a:t>Leveraging the power of Regional Blocs</a:t>
            </a:r>
          </a:p>
          <a:p>
            <a:r>
              <a:rPr lang="en-GB" dirty="0"/>
              <a:t>Aligning funding to timely climate change action</a:t>
            </a:r>
          </a:p>
          <a:p>
            <a:endParaRPr lang="en-GB" dirty="0"/>
          </a:p>
          <a:p>
            <a:endParaRPr lang="en-US" dirty="0"/>
          </a:p>
          <a:p>
            <a:endParaRPr lang="en-US" dirty="0"/>
          </a:p>
        </p:txBody>
      </p:sp>
    </p:spTree>
    <p:extLst>
      <p:ext uri="{BB962C8B-B14F-4D97-AF65-F5344CB8AC3E}">
        <p14:creationId xmlns:p14="http://schemas.microsoft.com/office/powerpoint/2010/main" val="2840829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6713" y="1823165"/>
            <a:ext cx="6635840" cy="3052293"/>
          </a:xfrm>
        </p:spPr>
        <p:txBody>
          <a:bodyPr/>
          <a:lstStyle/>
          <a:p>
            <a:r>
              <a:rPr lang="en-US" sz="2700" b="1" dirty="0">
                <a:latin typeface="Times New Roman" panose="02020603050405020304" pitchFamily="18" charset="0"/>
                <a:cs typeface="Times New Roman" panose="02020603050405020304" pitchFamily="18" charset="0"/>
              </a:rPr>
              <a:t>CLIMATE CHANGE INVESTMENT PRIORITIES OF THE NYAMIRA COUNTY INTEGRATED DEVELOPMENT PLAN(CIDP)</a:t>
            </a:r>
            <a:br>
              <a:rPr lang="en-US" sz="2700" b="1"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PRESENTATION BY: ANAM MOTURI</a:t>
            </a:r>
            <a:br>
              <a:rPr lang="en-US" sz="2700"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NYAMIRA COUNTY </a:t>
            </a:r>
            <a:br>
              <a:rPr lang="en-US" sz="2700"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head CLIMATE CHANGE management</a:t>
            </a:r>
          </a:p>
        </p:txBody>
      </p:sp>
    </p:spTree>
    <p:extLst>
      <p:ext uri="{BB962C8B-B14F-4D97-AF65-F5344CB8AC3E}">
        <p14:creationId xmlns:p14="http://schemas.microsoft.com/office/powerpoint/2010/main" val="2792481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371600"/>
            <a:ext cx="7200900" cy="470884"/>
          </a:xfrm>
        </p:spPr>
        <p:txBody>
          <a:bodyPr>
            <a:normAutofit fontScale="90000"/>
          </a:bodyPr>
          <a:lstStyle/>
          <a:p>
            <a:r>
              <a:rPr lang="en-US" dirty="0"/>
              <a:t>Table of Contents</a:t>
            </a:r>
          </a:p>
        </p:txBody>
      </p:sp>
      <p:sp>
        <p:nvSpPr>
          <p:cNvPr id="3" name="Content Placeholder 2"/>
          <p:cNvSpPr>
            <a:spLocks noGrp="1"/>
          </p:cNvSpPr>
          <p:nvPr>
            <p:ph idx="1"/>
          </p:nvPr>
        </p:nvSpPr>
        <p:spPr>
          <a:xfrm>
            <a:off x="1028700" y="2011519"/>
            <a:ext cx="7200900" cy="2686050"/>
          </a:xfrm>
        </p:spPr>
        <p:txBody>
          <a:bodyPr>
            <a:normAutofit/>
          </a:bodyPr>
          <a:lstStyle/>
          <a:p>
            <a:r>
              <a:rPr lang="en-US" sz="2700" dirty="0"/>
              <a:t>CIDP 2018-2022 Major Interest </a:t>
            </a:r>
          </a:p>
          <a:p>
            <a:r>
              <a:rPr lang="en-US" sz="2700" dirty="0"/>
              <a:t>Institutional Framework</a:t>
            </a:r>
          </a:p>
          <a:p>
            <a:endParaRPr lang="en-US" sz="2700" dirty="0"/>
          </a:p>
        </p:txBody>
      </p:sp>
    </p:spTree>
    <p:extLst>
      <p:ext uri="{BB962C8B-B14F-4D97-AF65-F5344CB8AC3E}">
        <p14:creationId xmlns:p14="http://schemas.microsoft.com/office/powerpoint/2010/main" val="1952035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CIDP 2018-2022</a:t>
            </a:r>
            <a:br>
              <a:rPr lang="en-US" dirty="0"/>
            </a:br>
            <a:r>
              <a:rPr lang="en-US" dirty="0"/>
              <a:t>Major Interest area are:</a:t>
            </a:r>
          </a:p>
        </p:txBody>
      </p:sp>
      <p:sp>
        <p:nvSpPr>
          <p:cNvPr id="3" name="Content Placeholder 2"/>
          <p:cNvSpPr>
            <a:spLocks noGrp="1"/>
          </p:cNvSpPr>
          <p:nvPr>
            <p:ph idx="1"/>
          </p:nvPr>
        </p:nvSpPr>
        <p:spPr/>
        <p:txBody>
          <a:bodyPr>
            <a:normAutofit/>
          </a:bodyPr>
          <a:lstStyle/>
          <a:p>
            <a:r>
              <a:rPr lang="en-US" dirty="0"/>
              <a:t>Legislation</a:t>
            </a:r>
          </a:p>
          <a:p>
            <a:r>
              <a:rPr lang="en-US" dirty="0"/>
              <a:t>Wealth creation through waste recycling</a:t>
            </a:r>
          </a:p>
          <a:p>
            <a:r>
              <a:rPr lang="en-US" dirty="0"/>
              <a:t>Food Security and Nutrition</a:t>
            </a:r>
          </a:p>
          <a:p>
            <a:r>
              <a:rPr lang="en-US" dirty="0"/>
              <a:t>Afforestation &amp; Reforestation</a:t>
            </a:r>
          </a:p>
          <a:p>
            <a:r>
              <a:rPr lang="en-US" dirty="0"/>
              <a:t>Green Energy </a:t>
            </a:r>
          </a:p>
          <a:p>
            <a:r>
              <a:rPr lang="en-US" dirty="0"/>
              <a:t>Water Security</a:t>
            </a:r>
          </a:p>
          <a:p>
            <a:r>
              <a:rPr lang="en-US" dirty="0"/>
              <a:t>Human Health</a:t>
            </a:r>
          </a:p>
          <a:p>
            <a:r>
              <a:rPr lang="en-US" dirty="0"/>
              <a:t>Climate Change Information Services</a:t>
            </a:r>
          </a:p>
          <a:p>
            <a:endParaRPr lang="en-US" dirty="0"/>
          </a:p>
          <a:p>
            <a:endParaRPr lang="en-US" dirty="0"/>
          </a:p>
        </p:txBody>
      </p:sp>
    </p:spTree>
    <p:extLst>
      <p:ext uri="{BB962C8B-B14F-4D97-AF65-F5344CB8AC3E}">
        <p14:creationId xmlns:p14="http://schemas.microsoft.com/office/powerpoint/2010/main" val="989383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371601"/>
            <a:ext cx="7200900" cy="664067"/>
          </a:xfrm>
        </p:spPr>
        <p:txBody>
          <a:bodyPr>
            <a:normAutofit fontScale="90000"/>
          </a:bodyPr>
          <a:lstStyle/>
          <a:p>
            <a:r>
              <a:rPr lang="en-US" dirty="0" err="1"/>
              <a:t>Nyamira</a:t>
            </a:r>
            <a:r>
              <a:rPr lang="en-US" dirty="0"/>
              <a:t> County Climate Change Legislation</a:t>
            </a:r>
            <a:br>
              <a:rPr lang="en-US" dirty="0"/>
            </a:br>
            <a:endParaRPr lang="en-US" dirty="0"/>
          </a:p>
        </p:txBody>
      </p:sp>
      <p:sp>
        <p:nvSpPr>
          <p:cNvPr id="3" name="Content Placeholder 2"/>
          <p:cNvSpPr>
            <a:spLocks noGrp="1"/>
          </p:cNvSpPr>
          <p:nvPr>
            <p:ph idx="1"/>
          </p:nvPr>
        </p:nvSpPr>
        <p:spPr>
          <a:xfrm>
            <a:off x="1028700" y="2199873"/>
            <a:ext cx="7200900" cy="3057928"/>
          </a:xfrm>
        </p:spPr>
        <p:txBody>
          <a:bodyPr/>
          <a:lstStyle/>
          <a:p>
            <a:r>
              <a:rPr lang="en-US" dirty="0"/>
              <a:t>Preparation of Environmental Policy which is in progress and awaiting adoption by the County Assembly</a:t>
            </a:r>
          </a:p>
          <a:p>
            <a:r>
              <a:rPr lang="en-US" dirty="0"/>
              <a:t>Draft climate change policy in preparation</a:t>
            </a:r>
          </a:p>
          <a:p>
            <a:r>
              <a:rPr lang="en-US" dirty="0"/>
              <a:t>Establishment of Climate change Unit being considered by Cabinet</a:t>
            </a:r>
          </a:p>
          <a:p>
            <a:r>
              <a:rPr lang="en-US" dirty="0"/>
              <a:t>The legislations provide legal backing for grants and investor entry point</a:t>
            </a:r>
          </a:p>
          <a:p>
            <a:endParaRPr lang="en-US" dirty="0"/>
          </a:p>
        </p:txBody>
      </p:sp>
    </p:spTree>
    <p:extLst>
      <p:ext uri="{BB962C8B-B14F-4D97-AF65-F5344CB8AC3E}">
        <p14:creationId xmlns:p14="http://schemas.microsoft.com/office/powerpoint/2010/main" val="1385784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371601"/>
            <a:ext cx="7200900" cy="731681"/>
          </a:xfrm>
        </p:spPr>
        <p:txBody>
          <a:bodyPr>
            <a:normAutofit fontScale="90000"/>
          </a:bodyPr>
          <a:lstStyle/>
          <a:p>
            <a:r>
              <a:rPr lang="en-US" dirty="0"/>
              <a:t>Wealth creation through waste recycling</a:t>
            </a:r>
            <a:br>
              <a:rPr lang="en-US" dirty="0"/>
            </a:br>
            <a:endParaRPr lang="en-US" dirty="0"/>
          </a:p>
        </p:txBody>
      </p:sp>
      <p:sp>
        <p:nvSpPr>
          <p:cNvPr id="3" name="Content Placeholder 2"/>
          <p:cNvSpPr>
            <a:spLocks noGrp="1"/>
          </p:cNvSpPr>
          <p:nvPr>
            <p:ph idx="1"/>
          </p:nvPr>
        </p:nvSpPr>
        <p:spPr>
          <a:xfrm>
            <a:off x="1028700" y="1997031"/>
            <a:ext cx="7200900" cy="3689797"/>
          </a:xfrm>
        </p:spPr>
        <p:txBody>
          <a:bodyPr/>
          <a:lstStyle/>
          <a:p>
            <a:endParaRPr lang="en-US" dirty="0"/>
          </a:p>
          <a:p>
            <a:pPr algn="just"/>
            <a:r>
              <a:rPr lang="en-US" dirty="0"/>
              <a:t>The county produces 18,000 </a:t>
            </a:r>
            <a:r>
              <a:rPr lang="en-US" dirty="0" err="1"/>
              <a:t>tonnes</a:t>
            </a:r>
            <a:r>
              <a:rPr lang="en-US" dirty="0"/>
              <a:t> of garbage per year</a:t>
            </a:r>
          </a:p>
          <a:p>
            <a:pPr algn="just"/>
            <a:r>
              <a:rPr lang="en-US" dirty="0"/>
              <a:t>The CIDP 2018-2022 outlines </a:t>
            </a:r>
            <a:r>
              <a:rPr lang="en-US" dirty="0" err="1"/>
              <a:t>programme</a:t>
            </a:r>
            <a:r>
              <a:rPr lang="en-US" dirty="0"/>
              <a:t> for establishment of energy generation plant that harness industrial and household waste material into energy sources providing electricity by addition to the National energy grid.</a:t>
            </a:r>
          </a:p>
          <a:p>
            <a:pPr algn="just"/>
            <a:r>
              <a:rPr lang="en-US" dirty="0"/>
              <a:t>Separated waste provides for recycling of bottles, plastics and metals </a:t>
            </a:r>
          </a:p>
          <a:p>
            <a:pPr algn="just"/>
            <a:r>
              <a:rPr lang="en-US" dirty="0"/>
              <a:t>Bio degradable materials provide a source of organic fertilizer reducing use of inorganic fertilizer</a:t>
            </a:r>
          </a:p>
          <a:p>
            <a:pPr algn="just"/>
            <a:r>
              <a:rPr lang="en-US" dirty="0"/>
              <a:t>Biogas generation for domestic use</a:t>
            </a:r>
          </a:p>
          <a:p>
            <a:pPr algn="just"/>
            <a:r>
              <a:rPr lang="en-US" dirty="0"/>
              <a:t>Waste recycling therefore offers an untapped investment opportunity for the county</a:t>
            </a:r>
          </a:p>
          <a:p>
            <a:pPr algn="just"/>
            <a:endParaRPr lang="en-US" dirty="0"/>
          </a:p>
        </p:txBody>
      </p:sp>
    </p:spTree>
    <p:extLst>
      <p:ext uri="{BB962C8B-B14F-4D97-AF65-F5344CB8AC3E}">
        <p14:creationId xmlns:p14="http://schemas.microsoft.com/office/powerpoint/2010/main" val="2374454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371601"/>
            <a:ext cx="7200900" cy="557816"/>
          </a:xfrm>
        </p:spPr>
        <p:txBody>
          <a:bodyPr>
            <a:normAutofit fontScale="90000"/>
          </a:bodyPr>
          <a:lstStyle/>
          <a:p>
            <a:r>
              <a:rPr lang="en-US" dirty="0"/>
              <a:t>Food Security and Nutrition </a:t>
            </a:r>
            <a:br>
              <a:rPr lang="en-US" dirty="0"/>
            </a:br>
            <a:br>
              <a:rPr lang="en-US" dirty="0"/>
            </a:br>
            <a:br>
              <a:rPr lang="en-US" dirty="0"/>
            </a:br>
            <a:endParaRPr lang="en-US" dirty="0"/>
          </a:p>
        </p:txBody>
      </p:sp>
      <p:sp>
        <p:nvSpPr>
          <p:cNvPr id="3" name="Content Placeholder 2"/>
          <p:cNvSpPr>
            <a:spLocks noGrp="1"/>
          </p:cNvSpPr>
          <p:nvPr>
            <p:ph idx="1"/>
          </p:nvPr>
        </p:nvSpPr>
        <p:spPr>
          <a:xfrm>
            <a:off x="1028700" y="1929416"/>
            <a:ext cx="7200900" cy="3960254"/>
          </a:xfrm>
        </p:spPr>
        <p:txBody>
          <a:bodyPr>
            <a:normAutofit/>
          </a:bodyPr>
          <a:lstStyle/>
          <a:p>
            <a:pPr marL="0" indent="0">
              <a:buNone/>
            </a:pPr>
            <a:endParaRPr lang="en-US" dirty="0"/>
          </a:p>
          <a:p>
            <a:pPr algn="just"/>
            <a:r>
              <a:rPr lang="en-US" dirty="0"/>
              <a:t>Land degradation is a precursor for climate change, majorly brought about by extraction of natural resources for development for example quarrying ,brick making however economical these activities are, they contribute to soil degradation hence insufficient agricultural output.</a:t>
            </a:r>
          </a:p>
          <a:p>
            <a:pPr algn="just"/>
            <a:r>
              <a:rPr lang="en-US" dirty="0"/>
              <a:t>Because of productive land shortage, the CIDP proposes land management practices that will utilize the little space and at the same time optimize output.</a:t>
            </a:r>
          </a:p>
          <a:p>
            <a:pPr algn="just"/>
            <a:r>
              <a:rPr lang="en-US" dirty="0"/>
              <a:t>Agroforestry can be practiced by ensuring the cultivation of fruit tree in farm lands, this increases food production and hence healthy population</a:t>
            </a:r>
          </a:p>
          <a:p>
            <a:pPr algn="just"/>
            <a:r>
              <a:rPr lang="en-US" dirty="0"/>
              <a:t>Avocado, guava, mangoes and oranges among other fruit trees when grown will provide income to small holder farmers, enhancing food security and reduction of soil erosion.</a:t>
            </a:r>
          </a:p>
          <a:p>
            <a:endParaRPr lang="en-US" dirty="0"/>
          </a:p>
          <a:p>
            <a:endParaRPr lang="en-US" dirty="0"/>
          </a:p>
        </p:txBody>
      </p:sp>
    </p:spTree>
    <p:extLst>
      <p:ext uri="{BB962C8B-B14F-4D97-AF65-F5344CB8AC3E}">
        <p14:creationId xmlns:p14="http://schemas.microsoft.com/office/powerpoint/2010/main" val="452329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Security</a:t>
            </a:r>
          </a:p>
        </p:txBody>
      </p:sp>
      <p:sp>
        <p:nvSpPr>
          <p:cNvPr id="3" name="Content Placeholder 2"/>
          <p:cNvSpPr>
            <a:spLocks noGrp="1"/>
          </p:cNvSpPr>
          <p:nvPr>
            <p:ph idx="1"/>
          </p:nvPr>
        </p:nvSpPr>
        <p:spPr>
          <a:xfrm>
            <a:off x="1028700" y="1948735"/>
            <a:ext cx="7200900" cy="3309065"/>
          </a:xfrm>
        </p:spPr>
        <p:txBody>
          <a:bodyPr/>
          <a:lstStyle/>
          <a:p>
            <a:pPr algn="just"/>
            <a:r>
              <a:rPr lang="en-US" dirty="0" err="1"/>
              <a:t>Kaliadra</a:t>
            </a:r>
            <a:r>
              <a:rPr lang="en-US" dirty="0"/>
              <a:t> and cassava tree planted in farms control erosion and provide nutritious  livestock  feed </a:t>
            </a:r>
          </a:p>
          <a:p>
            <a:pPr algn="just"/>
            <a:r>
              <a:rPr lang="en-US" dirty="0"/>
              <a:t>County can harness the National Government agreement with China and Europe on large scale production of </a:t>
            </a:r>
            <a:r>
              <a:rPr lang="en-US" dirty="0" err="1"/>
              <a:t>hass</a:t>
            </a:r>
            <a:r>
              <a:rPr lang="en-US" dirty="0"/>
              <a:t> avocado hence increase of small holder farmer income.</a:t>
            </a:r>
          </a:p>
          <a:p>
            <a:pPr algn="just"/>
            <a:r>
              <a:rPr lang="en-US" dirty="0"/>
              <a:t>Agroforestry is major contributor to National Government policy of 10% forest coverage</a:t>
            </a:r>
          </a:p>
          <a:p>
            <a:pPr algn="just"/>
            <a:r>
              <a:rPr lang="en-US" dirty="0"/>
              <a:t>Promotion of Crop diversification as a way of moving from outdated cultural practices</a:t>
            </a:r>
          </a:p>
          <a:p>
            <a:pPr algn="just"/>
            <a:r>
              <a:rPr lang="en-US" dirty="0"/>
              <a:t>Establishment of greenhouse to enhance output of horticultural crops this model works well in areas of rainfall inconsistencies</a:t>
            </a:r>
          </a:p>
          <a:p>
            <a:endParaRPr lang="en-US" dirty="0"/>
          </a:p>
          <a:p>
            <a:endParaRPr lang="en-US" dirty="0"/>
          </a:p>
        </p:txBody>
      </p:sp>
    </p:spTree>
    <p:extLst>
      <p:ext uri="{BB962C8B-B14F-4D97-AF65-F5344CB8AC3E}">
        <p14:creationId xmlns:p14="http://schemas.microsoft.com/office/powerpoint/2010/main" val="3231618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258378213"/>
              </p:ext>
            </p:extLst>
          </p:nvPr>
        </p:nvGraphicFramePr>
        <p:xfrm>
          <a:off x="345689" y="1529328"/>
          <a:ext cx="8954428" cy="4668520"/>
        </p:xfrm>
        <a:graphic>
          <a:graphicData uri="http://schemas.openxmlformats.org/drawingml/2006/table">
            <a:tbl>
              <a:tblPr firstRow="1" bandRow="1">
                <a:tableStyleId>{2D5ABB26-0587-4C30-8999-92F81FD0307C}</a:tableStyleId>
              </a:tblPr>
              <a:tblGrid>
                <a:gridCol w="6036861">
                  <a:extLst>
                    <a:ext uri="{9D8B030D-6E8A-4147-A177-3AD203B41FA5}">
                      <a16:colId xmlns:a16="http://schemas.microsoft.com/office/drawing/2014/main" val="20000"/>
                    </a:ext>
                  </a:extLst>
                </a:gridCol>
                <a:gridCol w="2917567">
                  <a:extLst>
                    <a:ext uri="{9D8B030D-6E8A-4147-A177-3AD203B41FA5}">
                      <a16:colId xmlns:a16="http://schemas.microsoft.com/office/drawing/2014/main" val="20001"/>
                    </a:ext>
                  </a:extLst>
                </a:gridCol>
              </a:tblGrid>
              <a:tr h="309962">
                <a:tc>
                  <a:txBody>
                    <a:bodyPr/>
                    <a:lstStyle/>
                    <a:p>
                      <a:pPr marL="0" indent="0">
                        <a:buNone/>
                      </a:pPr>
                      <a:r>
                        <a:rPr lang="en-US" dirty="0">
                          <a:solidFill>
                            <a:schemeClr val="tx1"/>
                          </a:solidFill>
                        </a:rPr>
                        <a:t>Welcome &amp; Overview</a:t>
                      </a:r>
                    </a:p>
                    <a:p>
                      <a:pPr marL="0" indent="0">
                        <a:buNone/>
                      </a:pPr>
                      <a:endParaRPr lang="en-US" dirty="0">
                        <a:solidFill>
                          <a:schemeClr val="tx1"/>
                        </a:solidFill>
                      </a:endParaRPr>
                    </a:p>
                  </a:txBody>
                  <a:tcPr/>
                </a:tc>
                <a:tc>
                  <a:txBody>
                    <a:bodyPr/>
                    <a:lstStyle/>
                    <a:p>
                      <a:pPr algn="l"/>
                      <a:r>
                        <a:rPr lang="en-US" dirty="0"/>
                        <a:t>Scott Muller </a:t>
                      </a:r>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Introduction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tc>
                <a:tc>
                  <a:txBody>
                    <a:bodyPr/>
                    <a:lstStyle/>
                    <a:p>
                      <a:pPr algn="l"/>
                      <a:r>
                        <a:rPr lang="en-US" dirty="0"/>
                        <a:t>Edna Odhiambo</a:t>
                      </a:r>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Climate change investment priorities of the </a:t>
                      </a:r>
                      <a:r>
                        <a:rPr lang="en-US" dirty="0" err="1">
                          <a:solidFill>
                            <a:schemeClr val="tx1"/>
                          </a:solidFill>
                        </a:rPr>
                        <a:t>Nyamira</a:t>
                      </a:r>
                      <a:r>
                        <a:rPr lang="en-US" dirty="0">
                          <a:solidFill>
                            <a:schemeClr val="tx1"/>
                          </a:solidFill>
                        </a:rPr>
                        <a:t> County Integrated Development Plan (CIDP)</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tc>
                <a:tc>
                  <a:txBody>
                    <a:bodyPr/>
                    <a:lstStyle/>
                    <a:p>
                      <a:pPr algn="l"/>
                      <a:r>
                        <a:rPr lang="en-US" sz="1800" kern="1200" dirty="0" err="1">
                          <a:solidFill>
                            <a:schemeClr val="tx1"/>
                          </a:solidFill>
                          <a:latin typeface="+mn-lt"/>
                          <a:ea typeface="+mn-ea"/>
                          <a:cs typeface="+mn-cs"/>
                        </a:rPr>
                        <a:t>Anam</a:t>
                      </a:r>
                      <a:r>
                        <a:rPr lang="en-US" sz="1800" kern="1200" dirty="0">
                          <a:solidFill>
                            <a:schemeClr val="tx1"/>
                          </a:solidFill>
                          <a:latin typeface="+mn-lt"/>
                          <a:ea typeface="+mn-ea"/>
                          <a:cs typeface="+mn-cs"/>
                        </a:rPr>
                        <a:t> </a:t>
                      </a:r>
                      <a:r>
                        <a:rPr lang="en-US" sz="1800" kern="1200" dirty="0" err="1">
                          <a:solidFill>
                            <a:schemeClr val="tx1"/>
                          </a:solidFill>
                          <a:latin typeface="+mn-lt"/>
                          <a:ea typeface="+mn-ea"/>
                          <a:cs typeface="+mn-cs"/>
                        </a:rPr>
                        <a:t>Moturi</a:t>
                      </a:r>
                      <a:endParaRPr lang="en-US" sz="1800" kern="1200" dirty="0">
                        <a:solidFill>
                          <a:schemeClr val="tx1"/>
                        </a:solidFill>
                        <a:latin typeface="+mn-lt"/>
                        <a:ea typeface="+mn-ea"/>
                        <a:cs typeface="+mn-cs"/>
                      </a:endParaRPr>
                    </a:p>
                  </a:txBody>
                  <a:tcPr/>
                </a:tc>
                <a:extLst>
                  <a:ext uri="{0D108BD9-81ED-4DB2-BD59-A6C34878D82A}">
                    <a16:rowId xmlns:a16="http://schemas.microsoft.com/office/drawing/2014/main" val="10002"/>
                  </a:ext>
                </a:extLst>
              </a:tr>
              <a:tr h="370840">
                <a:tc>
                  <a:txBody>
                    <a:bodyPr/>
                    <a:lstStyle/>
                    <a:p>
                      <a:r>
                        <a:rPr lang="en-US" baseline="0" dirty="0">
                          <a:solidFill>
                            <a:schemeClr val="tx1"/>
                          </a:solidFill>
                        </a:rPr>
                        <a:t>How the 'investment priorities of the CIDP are linked to the NCCAP' in West Pokot county</a:t>
                      </a:r>
                    </a:p>
                    <a:p>
                      <a:endParaRPr lang="en-US" baseline="0" dirty="0">
                        <a:solidFill>
                          <a:schemeClr val="tx1"/>
                        </a:solidFill>
                      </a:endParaRPr>
                    </a:p>
                  </a:txBody>
                  <a:tcPr/>
                </a:tc>
                <a:tc>
                  <a:txBody>
                    <a:bodyPr/>
                    <a:lstStyle/>
                    <a:p>
                      <a:pPr marL="0" algn="l" defTabSz="914400" rtl="0" eaLnBrk="1" latinLnBrk="0" hangingPunct="1"/>
                      <a:r>
                        <a:rPr lang="en-US" sz="1800" kern="1200" dirty="0" err="1">
                          <a:solidFill>
                            <a:schemeClr val="tx1"/>
                          </a:solidFill>
                          <a:latin typeface="+mn-lt"/>
                          <a:ea typeface="+mn-ea"/>
                          <a:cs typeface="+mn-cs"/>
                        </a:rPr>
                        <a:t>Carren</a:t>
                      </a:r>
                      <a:r>
                        <a:rPr lang="en-US" sz="1800" kern="1200" dirty="0">
                          <a:solidFill>
                            <a:schemeClr val="tx1"/>
                          </a:solidFill>
                          <a:latin typeface="+mn-lt"/>
                          <a:ea typeface="+mn-ea"/>
                          <a:cs typeface="+mn-cs"/>
                        </a:rPr>
                        <a:t> </a:t>
                      </a:r>
                      <a:r>
                        <a:rPr lang="en-US" sz="1800" kern="1200" dirty="0" err="1">
                          <a:solidFill>
                            <a:schemeClr val="tx1"/>
                          </a:solidFill>
                          <a:latin typeface="+mn-lt"/>
                          <a:ea typeface="+mn-ea"/>
                          <a:cs typeface="+mn-cs"/>
                        </a:rPr>
                        <a:t>Nasiaki</a:t>
                      </a:r>
                      <a:r>
                        <a:rPr lang="en-US" sz="1800" kern="1200" dirty="0">
                          <a:solidFill>
                            <a:schemeClr val="tx1"/>
                          </a:solidFill>
                          <a:latin typeface="+mn-lt"/>
                          <a:ea typeface="+mn-ea"/>
                          <a:cs typeface="+mn-cs"/>
                        </a:rPr>
                        <a:t> </a:t>
                      </a:r>
                      <a:r>
                        <a:rPr lang="en-US" sz="1800" kern="1200" dirty="0" err="1">
                          <a:solidFill>
                            <a:schemeClr val="tx1"/>
                          </a:solidFill>
                          <a:latin typeface="+mn-lt"/>
                          <a:ea typeface="+mn-ea"/>
                          <a:cs typeface="+mn-cs"/>
                        </a:rPr>
                        <a:t>Kirungu</a:t>
                      </a:r>
                      <a:endParaRPr lang="en-US" sz="1800" kern="1200" dirty="0">
                        <a:solidFill>
                          <a:schemeClr val="tx1"/>
                        </a:solidFill>
                        <a:latin typeface="+mn-lt"/>
                        <a:ea typeface="+mn-ea"/>
                        <a:cs typeface="+mn-cs"/>
                      </a:endParaRPr>
                    </a:p>
                  </a:txBody>
                  <a:tcPr/>
                </a:tc>
                <a:extLst>
                  <a:ext uri="{0D108BD9-81ED-4DB2-BD59-A6C34878D82A}">
                    <a16:rowId xmlns:a16="http://schemas.microsoft.com/office/drawing/2014/main" val="10003"/>
                  </a:ext>
                </a:extLst>
              </a:tr>
              <a:tr h="370840">
                <a:tc>
                  <a:txBody>
                    <a:bodyPr/>
                    <a:lstStyle/>
                    <a:p>
                      <a:pPr marL="0" algn="l" defTabSz="914400" rtl="0" eaLnBrk="1" latinLnBrk="0" hangingPunct="1"/>
                      <a:r>
                        <a:rPr lang="en-US" sz="1800" kern="1200" dirty="0">
                          <a:solidFill>
                            <a:schemeClr val="tx1"/>
                          </a:solidFill>
                          <a:latin typeface="+mn-lt"/>
                          <a:ea typeface="+mn-ea"/>
                          <a:cs typeface="+mn-cs"/>
                        </a:rPr>
                        <a:t>Q &amp; A</a:t>
                      </a:r>
                    </a:p>
                    <a:p>
                      <a:pPr marL="0" algn="l" defTabSz="914400" rtl="0" eaLnBrk="1" latinLnBrk="0" hangingPunct="1"/>
                      <a:endParaRPr lang="en-US" sz="1800" kern="1200" dirty="0">
                        <a:solidFill>
                          <a:schemeClr val="tx1"/>
                        </a:solidFill>
                        <a:latin typeface="+mn-lt"/>
                        <a:ea typeface="+mn-ea"/>
                        <a:cs typeface="+mn-cs"/>
                      </a:endParaRPr>
                    </a:p>
                    <a:p>
                      <a:pPr marL="0" algn="l" defTabSz="914400" rtl="0" eaLnBrk="1" latinLnBrk="0" hangingPunct="1"/>
                      <a:r>
                        <a:rPr lang="en-US" sz="1800" kern="1200" dirty="0">
                          <a:solidFill>
                            <a:schemeClr val="tx1"/>
                          </a:solidFill>
                          <a:latin typeface="+mn-lt"/>
                          <a:ea typeface="+mn-ea"/>
                          <a:cs typeface="+mn-cs"/>
                        </a:rPr>
                        <a:t>Poll </a:t>
                      </a:r>
                    </a:p>
                    <a:p>
                      <a:pPr marL="0" algn="l" defTabSz="914400" rtl="0" eaLnBrk="1" latinLnBrk="0" hangingPunct="1"/>
                      <a:endParaRPr lang="en-US" sz="1800" kern="1200" dirty="0">
                        <a:solidFill>
                          <a:schemeClr val="tx1"/>
                        </a:solidFill>
                        <a:latin typeface="+mn-lt"/>
                        <a:ea typeface="+mn-ea"/>
                        <a:cs typeface="+mn-cs"/>
                      </a:endParaRPr>
                    </a:p>
                  </a:txBody>
                  <a:tcPr/>
                </a:tc>
                <a:tc>
                  <a:txBody>
                    <a:bodyPr/>
                    <a:lstStyle/>
                    <a:p>
                      <a:pPr marL="0" algn="l" defTabSz="914400" rtl="0" eaLnBrk="1" latinLnBrk="0" hangingPunct="1"/>
                      <a:r>
                        <a:rPr lang="en-US" sz="1800" kern="1200" dirty="0">
                          <a:solidFill>
                            <a:schemeClr val="tx1"/>
                          </a:solidFill>
                          <a:latin typeface="+mn-lt"/>
                          <a:ea typeface="+mn-ea"/>
                          <a:cs typeface="+mn-cs"/>
                        </a:rPr>
                        <a:t>Attendees</a:t>
                      </a:r>
                    </a:p>
                    <a:p>
                      <a:pPr marL="0" algn="l" defTabSz="914400" rtl="0" eaLnBrk="1" latinLnBrk="0" hangingPunct="1"/>
                      <a:endParaRPr lang="en-US" sz="1800" kern="1200" dirty="0">
                        <a:solidFill>
                          <a:schemeClr val="tx1"/>
                        </a:solidFill>
                        <a:latin typeface="+mn-lt"/>
                        <a:ea typeface="+mn-ea"/>
                        <a:cs typeface="+mn-cs"/>
                      </a:endParaRPr>
                    </a:p>
                    <a:p>
                      <a:pPr marL="0" algn="l" defTabSz="914400" rtl="0" eaLnBrk="1" latinLnBrk="0" hangingPunct="1"/>
                      <a:r>
                        <a:rPr lang="en-US" sz="1800" kern="1200" dirty="0">
                          <a:solidFill>
                            <a:schemeClr val="tx1"/>
                          </a:solidFill>
                          <a:latin typeface="+mn-lt"/>
                          <a:ea typeface="+mn-ea"/>
                          <a:cs typeface="+mn-cs"/>
                        </a:rPr>
                        <a:t>Attendees</a:t>
                      </a:r>
                    </a:p>
                  </a:txBody>
                  <a:tcPr/>
                </a:tc>
                <a:extLst>
                  <a:ext uri="{0D108BD9-81ED-4DB2-BD59-A6C34878D82A}">
                    <a16:rowId xmlns:a16="http://schemas.microsoft.com/office/drawing/2014/main" val="10004"/>
                  </a:ext>
                </a:extLst>
              </a:tr>
              <a:tr h="370840">
                <a:tc>
                  <a:txBody>
                    <a:bodyPr/>
                    <a:lstStyle/>
                    <a:p>
                      <a:endParaRPr lang="en-US" dirty="0">
                        <a:solidFill>
                          <a:schemeClr val="tx1"/>
                        </a:solidFill>
                      </a:endParaRPr>
                    </a:p>
                  </a:txBody>
                  <a:tcPr/>
                </a:tc>
                <a:tc>
                  <a:txBody>
                    <a:bodyPr/>
                    <a:lstStyle/>
                    <a:p>
                      <a:pPr algn="l"/>
                      <a:endParaRPr lang="en-US" dirty="0"/>
                    </a:p>
                  </a:txBody>
                  <a:tcPr/>
                </a:tc>
                <a:extLst>
                  <a:ext uri="{0D108BD9-81ED-4DB2-BD59-A6C34878D82A}">
                    <a16:rowId xmlns:a16="http://schemas.microsoft.com/office/drawing/2014/main" val="10005"/>
                  </a:ext>
                </a:extLst>
              </a:tr>
            </a:tbl>
          </a:graphicData>
        </a:graphic>
      </p:graphicFrame>
      <p:sp>
        <p:nvSpPr>
          <p:cNvPr id="4" name="Slide Number Placeholder 3">
            <a:extLst>
              <a:ext uri="{FF2B5EF4-FFF2-40B4-BE49-F238E27FC236}">
                <a16:creationId xmlns:a16="http://schemas.microsoft.com/office/drawing/2014/main" id="{1FD2539E-024D-BE4C-B0DE-9850897D02E7}"/>
              </a:ext>
            </a:extLst>
          </p:cNvPr>
          <p:cNvSpPr>
            <a:spLocks noGrp="1"/>
          </p:cNvSpPr>
          <p:nvPr>
            <p:ph type="sldNum" sz="quarter" idx="10"/>
          </p:nvPr>
        </p:nvSpPr>
        <p:spPr/>
        <p:txBody>
          <a:bodyPr/>
          <a:lstStyle/>
          <a:p>
            <a:fld id="{6C941792-EA9C-4CDE-99E7-0D35249FA890}" type="slidenum">
              <a:rPr lang="uk-UA" smtClean="0"/>
              <a:pPr/>
              <a:t>2</a:t>
            </a:fld>
            <a:endParaRPr lang="uk-UA" dirty="0"/>
          </a:p>
        </p:txBody>
      </p:sp>
      <p:sp>
        <p:nvSpPr>
          <p:cNvPr id="7" name="Title 1">
            <a:extLst>
              <a:ext uri="{FF2B5EF4-FFF2-40B4-BE49-F238E27FC236}">
                <a16:creationId xmlns:a16="http://schemas.microsoft.com/office/drawing/2014/main" id="{7DBBFB76-0510-D141-BB0D-AB9B528B46FB}"/>
              </a:ext>
            </a:extLst>
          </p:cNvPr>
          <p:cNvSpPr txBox="1">
            <a:spLocks/>
          </p:cNvSpPr>
          <p:nvPr/>
        </p:nvSpPr>
        <p:spPr>
          <a:xfrm>
            <a:off x="435904" y="214193"/>
            <a:ext cx="9379067" cy="663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i="0" kern="1200">
                <a:solidFill>
                  <a:srgbClr val="05324E"/>
                </a:solidFill>
                <a:latin typeface="DIN Bold"/>
                <a:ea typeface="Source Sans Pro" panose="020B0503030403020204" pitchFamily="34" charset="0"/>
                <a:cs typeface="DIN Bold"/>
              </a:defRPr>
            </a:lvl1pPr>
          </a:lstStyle>
          <a:p>
            <a:pPr>
              <a:lnSpc>
                <a:spcPct val="140000"/>
              </a:lnSpc>
            </a:pPr>
            <a:r>
              <a:rPr lang="en-US" sz="2800" b="0" dirty="0">
                <a:latin typeface="DIN Alternate Bold"/>
                <a:cs typeface="DIN Alternate Bold"/>
              </a:rPr>
              <a:t>Agenda</a:t>
            </a:r>
          </a:p>
        </p:txBody>
      </p:sp>
    </p:spTree>
    <p:extLst>
      <p:ext uri="{BB962C8B-B14F-4D97-AF65-F5344CB8AC3E}">
        <p14:creationId xmlns:p14="http://schemas.microsoft.com/office/powerpoint/2010/main" val="969477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371600"/>
            <a:ext cx="7200900" cy="654408"/>
          </a:xfrm>
        </p:spPr>
        <p:txBody>
          <a:bodyPr>
            <a:normAutofit fontScale="90000"/>
          </a:bodyPr>
          <a:lstStyle/>
          <a:p>
            <a:r>
              <a:rPr lang="en-US" dirty="0"/>
              <a:t>Afforestation &amp; Reforestation</a:t>
            </a:r>
            <a:br>
              <a:rPr lang="en-US" dirty="0"/>
            </a:br>
            <a:endParaRPr lang="en-US" dirty="0"/>
          </a:p>
        </p:txBody>
      </p:sp>
      <p:sp>
        <p:nvSpPr>
          <p:cNvPr id="3" name="Content Placeholder 2"/>
          <p:cNvSpPr>
            <a:spLocks noGrp="1"/>
          </p:cNvSpPr>
          <p:nvPr>
            <p:ph idx="1"/>
          </p:nvPr>
        </p:nvSpPr>
        <p:spPr>
          <a:xfrm>
            <a:off x="1028700" y="1765210"/>
            <a:ext cx="7200900" cy="3492590"/>
          </a:xfrm>
        </p:spPr>
        <p:txBody>
          <a:bodyPr/>
          <a:lstStyle/>
          <a:p>
            <a:pPr marL="0" indent="0">
              <a:buNone/>
            </a:pPr>
            <a:endParaRPr lang="en-US" dirty="0"/>
          </a:p>
          <a:p>
            <a:pPr algn="just"/>
            <a:r>
              <a:rPr lang="en-US" dirty="0"/>
              <a:t>CIDP proposes </a:t>
            </a:r>
            <a:r>
              <a:rPr lang="en-US" dirty="0" err="1"/>
              <a:t>programme</a:t>
            </a:r>
            <a:r>
              <a:rPr lang="en-US" dirty="0"/>
              <a:t> for planting diverse species of trees on hill tops in order to control soil erosion, source of rainfall catchment and to provide temperate temperatures.</a:t>
            </a:r>
          </a:p>
          <a:p>
            <a:pPr algn="just"/>
            <a:r>
              <a:rPr lang="en-US" dirty="0"/>
              <a:t>Reducing deforestation and degradation</a:t>
            </a:r>
          </a:p>
          <a:p>
            <a:pPr algn="just"/>
            <a:r>
              <a:rPr lang="en-US" dirty="0"/>
              <a:t>Clean development mechanism result in net greenhouse gas removal(carbon sinks)</a:t>
            </a:r>
          </a:p>
          <a:p>
            <a:pPr algn="just"/>
            <a:r>
              <a:rPr lang="en-US" dirty="0"/>
              <a:t>Support establishment of tree nurseries by youth groups and promotion of tree planting in schools colleges and open spaces in urban </a:t>
            </a:r>
            <a:r>
              <a:rPr lang="en-US" dirty="0" err="1"/>
              <a:t>centres</a:t>
            </a:r>
            <a:endParaRPr lang="en-US" dirty="0"/>
          </a:p>
          <a:p>
            <a:pPr algn="just"/>
            <a:r>
              <a:rPr lang="en-US" dirty="0"/>
              <a:t>Construction of contours along sloppy farms to reduce soil erosion provides an opportunity to SMART agricultural Technologies to set up base in </a:t>
            </a:r>
            <a:r>
              <a:rPr lang="en-US" dirty="0" err="1"/>
              <a:t>Nyamira</a:t>
            </a:r>
            <a:r>
              <a:rPr lang="en-US" dirty="0"/>
              <a:t> county.</a:t>
            </a:r>
          </a:p>
          <a:p>
            <a:pPr algn="just"/>
            <a:endParaRPr lang="en-US" dirty="0"/>
          </a:p>
        </p:txBody>
      </p:sp>
    </p:spTree>
    <p:extLst>
      <p:ext uri="{BB962C8B-B14F-4D97-AF65-F5344CB8AC3E}">
        <p14:creationId xmlns:p14="http://schemas.microsoft.com/office/powerpoint/2010/main" val="1276971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334" y="685800"/>
            <a:ext cx="7200900" cy="422588"/>
          </a:xfrm>
        </p:spPr>
        <p:txBody>
          <a:bodyPr>
            <a:normAutofit fontScale="90000"/>
          </a:bodyPr>
          <a:lstStyle/>
          <a:p>
            <a:r>
              <a:rPr lang="en-US" dirty="0"/>
              <a:t>Pictorial </a:t>
            </a:r>
          </a:p>
        </p:txBody>
      </p:sp>
      <p:pic>
        <p:nvPicPr>
          <p:cNvPr id="5" name="Content Placeholder 4">
            <a:extLst>
              <a:ext uri="{FF2B5EF4-FFF2-40B4-BE49-F238E27FC236}">
                <a16:creationId xmlns:a16="http://schemas.microsoft.com/office/drawing/2014/main" id="{82CDD926-7799-C743-BA15-BF83846907D5}"/>
              </a:ext>
            </a:extLst>
          </p:cNvPr>
          <p:cNvPicPr>
            <a:picLocks noGrp="1" noChangeAspect="1"/>
          </p:cNvPicPr>
          <p:nvPr>
            <p:ph idx="1"/>
          </p:nvPr>
        </p:nvPicPr>
        <p:blipFill>
          <a:blip r:embed="rId2"/>
          <a:stretch>
            <a:fillRect/>
          </a:stretch>
        </p:blipFill>
        <p:spPr>
          <a:xfrm>
            <a:off x="2210784" y="1197264"/>
            <a:ext cx="4722432" cy="5459690"/>
          </a:xfrm>
        </p:spPr>
      </p:pic>
    </p:spTree>
    <p:extLst>
      <p:ext uri="{BB962C8B-B14F-4D97-AF65-F5344CB8AC3E}">
        <p14:creationId xmlns:p14="http://schemas.microsoft.com/office/powerpoint/2010/main" val="3190092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Water Security</a:t>
            </a:r>
          </a:p>
        </p:txBody>
      </p:sp>
      <p:sp>
        <p:nvSpPr>
          <p:cNvPr id="3" name="Content Placeholder 2"/>
          <p:cNvSpPr>
            <a:spLocks noGrp="1"/>
          </p:cNvSpPr>
          <p:nvPr>
            <p:ph idx="1"/>
          </p:nvPr>
        </p:nvSpPr>
        <p:spPr>
          <a:xfrm>
            <a:off x="1028700" y="2016349"/>
            <a:ext cx="7200900" cy="3873321"/>
          </a:xfrm>
        </p:spPr>
        <p:txBody>
          <a:bodyPr>
            <a:normAutofit lnSpcReduction="10000"/>
          </a:bodyPr>
          <a:lstStyle/>
          <a:p>
            <a:pPr algn="just"/>
            <a:r>
              <a:rPr lang="en-US" dirty="0"/>
              <a:t>Executive order issued by H.E the Governor on removal of Eucalyptus trees on  riparian lands and water catchment areas ensures that water sources are preserved.</a:t>
            </a:r>
          </a:p>
          <a:p>
            <a:pPr algn="just"/>
            <a:r>
              <a:rPr lang="en-US" dirty="0"/>
              <a:t>Replacement of Eucalyptus trees along river banks with bamboo and indigenous trees will ensure conservation of water sources, water recharge and clean safe water .</a:t>
            </a:r>
          </a:p>
          <a:p>
            <a:pPr algn="just"/>
            <a:r>
              <a:rPr lang="en-US" dirty="0"/>
              <a:t>Local and external investors can take opportunity to provide farmers and growers with needed seedlings</a:t>
            </a:r>
          </a:p>
          <a:p>
            <a:pPr algn="just"/>
            <a:r>
              <a:rPr lang="en-US" dirty="0"/>
              <a:t>Policy on Rain water Harvesting to maximize rain water harvesting and storage for commercial and household use. This will ensure water security for </a:t>
            </a:r>
            <a:r>
              <a:rPr lang="en-US" dirty="0" err="1"/>
              <a:t>Nyamira</a:t>
            </a:r>
            <a:r>
              <a:rPr lang="en-US" dirty="0"/>
              <a:t> county residents</a:t>
            </a:r>
          </a:p>
          <a:p>
            <a:pPr algn="just"/>
            <a:r>
              <a:rPr lang="en-US" dirty="0"/>
              <a:t>Change in rainfall patterns calls for alternative water sources. Borehole drilling and spring water protection offers an alternative water supply (Adaptation)</a:t>
            </a:r>
          </a:p>
          <a:p>
            <a:pPr algn="just"/>
            <a:r>
              <a:rPr lang="en-US" dirty="0"/>
              <a:t>Construction of Dams and water pans at </a:t>
            </a:r>
            <a:r>
              <a:rPr lang="en-US" dirty="0" err="1"/>
              <a:t>Nyansiongo</a:t>
            </a:r>
            <a:r>
              <a:rPr lang="en-US" dirty="0"/>
              <a:t> and </a:t>
            </a:r>
            <a:r>
              <a:rPr lang="en-US" dirty="0" err="1"/>
              <a:t>Magwagwa</a:t>
            </a:r>
            <a:r>
              <a:rPr lang="en-US" dirty="0"/>
              <a:t> in order to </a:t>
            </a:r>
            <a:r>
              <a:rPr lang="en-US" dirty="0" err="1"/>
              <a:t>mitiate</a:t>
            </a:r>
            <a:r>
              <a:rPr lang="en-US" dirty="0"/>
              <a:t> on rainfall shortages.</a:t>
            </a:r>
          </a:p>
          <a:p>
            <a:endParaRPr lang="en-US" dirty="0"/>
          </a:p>
          <a:p>
            <a:endParaRPr lang="en-US" dirty="0"/>
          </a:p>
        </p:txBody>
      </p:sp>
    </p:spTree>
    <p:extLst>
      <p:ext uri="{BB962C8B-B14F-4D97-AF65-F5344CB8AC3E}">
        <p14:creationId xmlns:p14="http://schemas.microsoft.com/office/powerpoint/2010/main" val="1537245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371600"/>
            <a:ext cx="7200900" cy="644749"/>
          </a:xfrm>
        </p:spPr>
        <p:txBody>
          <a:bodyPr/>
          <a:lstStyle/>
          <a:p>
            <a:r>
              <a:rPr lang="en-US" dirty="0"/>
              <a:t>Green Energy</a:t>
            </a:r>
          </a:p>
        </p:txBody>
      </p:sp>
      <p:sp>
        <p:nvSpPr>
          <p:cNvPr id="3" name="Content Placeholder 2"/>
          <p:cNvSpPr>
            <a:spLocks noGrp="1"/>
          </p:cNvSpPr>
          <p:nvPr>
            <p:ph idx="1"/>
          </p:nvPr>
        </p:nvSpPr>
        <p:spPr>
          <a:xfrm>
            <a:off x="1028700" y="2016349"/>
            <a:ext cx="7200900" cy="3728434"/>
          </a:xfrm>
        </p:spPr>
        <p:txBody>
          <a:bodyPr/>
          <a:lstStyle/>
          <a:p>
            <a:pPr algn="just"/>
            <a:r>
              <a:rPr lang="en-US" dirty="0" err="1"/>
              <a:t>Nyamira</a:t>
            </a:r>
            <a:r>
              <a:rPr lang="en-US" dirty="0"/>
              <a:t> is resource reach in terms of renewable energy</a:t>
            </a:r>
          </a:p>
          <a:p>
            <a:pPr algn="just"/>
            <a:r>
              <a:rPr lang="en-US" dirty="0"/>
              <a:t>This can be harnessed by establishment of home solar facilities hence provide lighting and heating services.</a:t>
            </a:r>
          </a:p>
          <a:p>
            <a:pPr algn="just"/>
            <a:r>
              <a:rPr lang="en-US" dirty="0"/>
              <a:t>Home solar reduces expenditure on gas and serves as a tool for reduction of use of wood log as fuel hence reduction of greenhouse gas emission and deforestation</a:t>
            </a:r>
          </a:p>
          <a:p>
            <a:pPr algn="just"/>
            <a:r>
              <a:rPr lang="en-US" dirty="0"/>
              <a:t>Home solar provides affordable energy for the community</a:t>
            </a:r>
          </a:p>
          <a:p>
            <a:pPr algn="just"/>
            <a:r>
              <a:rPr lang="en-US" dirty="0"/>
              <a:t>Solar street lighting  being a major investment area offers a viable sustainable investment opportunity to prospective investors.</a:t>
            </a:r>
          </a:p>
          <a:p>
            <a:pPr algn="just"/>
            <a:r>
              <a:rPr lang="en-US" dirty="0"/>
              <a:t>Biogas can be generated from biodegradable material hence lowering cost of energy for homes.</a:t>
            </a:r>
          </a:p>
        </p:txBody>
      </p:sp>
    </p:spTree>
    <p:extLst>
      <p:ext uri="{BB962C8B-B14F-4D97-AF65-F5344CB8AC3E}">
        <p14:creationId xmlns:p14="http://schemas.microsoft.com/office/powerpoint/2010/main" val="3071970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371600"/>
            <a:ext cx="7200900" cy="577135"/>
          </a:xfrm>
        </p:spPr>
        <p:txBody>
          <a:bodyPr/>
          <a:lstStyle/>
          <a:p>
            <a:r>
              <a:rPr lang="en-US" dirty="0"/>
              <a:t>Human Health</a:t>
            </a:r>
          </a:p>
        </p:txBody>
      </p:sp>
      <p:sp>
        <p:nvSpPr>
          <p:cNvPr id="3" name="Content Placeholder 2"/>
          <p:cNvSpPr>
            <a:spLocks noGrp="1"/>
          </p:cNvSpPr>
          <p:nvPr>
            <p:ph idx="1"/>
          </p:nvPr>
        </p:nvSpPr>
        <p:spPr>
          <a:xfrm>
            <a:off x="1028700" y="2061424"/>
            <a:ext cx="7200900" cy="3424976"/>
          </a:xfrm>
        </p:spPr>
        <p:txBody>
          <a:bodyPr/>
          <a:lstStyle/>
          <a:p>
            <a:r>
              <a:rPr lang="en-US" dirty="0"/>
              <a:t>Clean environment contributes to reduction of disease causing chemicals and microorganisms.</a:t>
            </a:r>
          </a:p>
          <a:p>
            <a:r>
              <a:rPr lang="en-US" dirty="0"/>
              <a:t>Stagnant water breeds mosquitos hence causing malaria to citizens effective climate management reduces medical expenses </a:t>
            </a:r>
          </a:p>
          <a:p>
            <a:r>
              <a:rPr lang="en-US" dirty="0"/>
              <a:t>The use of wood fuel  leads to chest related diseases. Biogas use  and solar generated energy sources lower disease incidences to citizens</a:t>
            </a:r>
          </a:p>
          <a:p>
            <a:endParaRPr lang="en-US" dirty="0"/>
          </a:p>
        </p:txBody>
      </p:sp>
    </p:spTree>
    <p:extLst>
      <p:ext uri="{BB962C8B-B14F-4D97-AF65-F5344CB8AC3E}">
        <p14:creationId xmlns:p14="http://schemas.microsoft.com/office/powerpoint/2010/main" val="2894037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Change Information Services</a:t>
            </a:r>
          </a:p>
        </p:txBody>
      </p:sp>
      <p:sp>
        <p:nvSpPr>
          <p:cNvPr id="3" name="Content Placeholder 2"/>
          <p:cNvSpPr>
            <a:spLocks noGrp="1"/>
          </p:cNvSpPr>
          <p:nvPr>
            <p:ph idx="1"/>
          </p:nvPr>
        </p:nvSpPr>
        <p:spPr>
          <a:xfrm>
            <a:off x="1028700" y="2026008"/>
            <a:ext cx="7200900" cy="3231792"/>
          </a:xfrm>
        </p:spPr>
        <p:txBody>
          <a:bodyPr/>
          <a:lstStyle/>
          <a:p>
            <a:r>
              <a:rPr lang="en-US" dirty="0"/>
              <a:t>Traditional methods of rainfall forecasting such as birds, birds, tree ,ants provided indication of seasonal changes unlike the present time</a:t>
            </a:r>
          </a:p>
          <a:p>
            <a:r>
              <a:rPr lang="en-US" dirty="0"/>
              <a:t>Traditional rainfall makers are no more, </a:t>
            </a:r>
          </a:p>
          <a:p>
            <a:r>
              <a:rPr lang="en-US" dirty="0"/>
              <a:t>The above situation  calls for establishment of a modern metrological department in the County to give timely and reliable information on rainfall patterns. current information is obtained from </a:t>
            </a:r>
            <a:r>
              <a:rPr lang="en-US" dirty="0" err="1"/>
              <a:t>Kisii</a:t>
            </a:r>
            <a:r>
              <a:rPr lang="en-US" dirty="0"/>
              <a:t> County.</a:t>
            </a:r>
          </a:p>
          <a:p>
            <a:r>
              <a:rPr lang="en-US" dirty="0"/>
              <a:t>Establishment of the metrological </a:t>
            </a:r>
            <a:r>
              <a:rPr lang="en-US" dirty="0" err="1"/>
              <a:t>centre</a:t>
            </a:r>
            <a:r>
              <a:rPr lang="en-US" dirty="0"/>
              <a:t> is 20m</a:t>
            </a:r>
          </a:p>
          <a:p>
            <a:endParaRPr lang="en-US" dirty="0"/>
          </a:p>
        </p:txBody>
      </p:sp>
    </p:spTree>
    <p:extLst>
      <p:ext uri="{BB962C8B-B14F-4D97-AF65-F5344CB8AC3E}">
        <p14:creationId xmlns:p14="http://schemas.microsoft.com/office/powerpoint/2010/main" val="1217740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0676" y="703402"/>
            <a:ext cx="7200900" cy="656749"/>
          </a:xfrm>
        </p:spPr>
        <p:txBody>
          <a:bodyPr>
            <a:normAutofit/>
          </a:bodyPr>
          <a:lstStyle/>
          <a:p>
            <a:r>
              <a:rPr lang="en-US" dirty="0"/>
              <a:t>Institutional Mapping</a:t>
            </a:r>
          </a:p>
        </p:txBody>
      </p:sp>
      <p:cxnSp>
        <p:nvCxnSpPr>
          <p:cNvPr id="7" name="Straight Arrow Connector 6"/>
          <p:cNvCxnSpPr/>
          <p:nvPr/>
        </p:nvCxnSpPr>
        <p:spPr>
          <a:xfrm>
            <a:off x="2987533" y="2560796"/>
            <a:ext cx="33814" cy="4143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flipV="1">
            <a:off x="3746645" y="3415530"/>
            <a:ext cx="742950" cy="338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Rectangle 8"/>
          <p:cNvSpPr/>
          <p:nvPr/>
        </p:nvSpPr>
        <p:spPr>
          <a:xfrm>
            <a:off x="2883694" y="1735455"/>
            <a:ext cx="2000250" cy="757238"/>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lnSpc>
                <a:spcPct val="107000"/>
              </a:lnSpc>
              <a:spcAft>
                <a:spcPts val="600"/>
              </a:spcAft>
            </a:pPr>
            <a:r>
              <a:rPr lang="en-US" sz="825">
                <a:solidFill>
                  <a:prstClr val="black"/>
                </a:solidFill>
                <a:latin typeface="Franklin Gothic Book" panose="020B0503020102020204"/>
                <a:ea typeface="Calibri" panose="020F0502020204030204" pitchFamily="34" charset="0"/>
                <a:cs typeface="Times New Roman" panose="02020603050405020304" pitchFamily="18" charset="0"/>
              </a:rPr>
              <a:t>GOVERNOR </a:t>
            </a:r>
          </a:p>
        </p:txBody>
      </p:sp>
      <p:sp>
        <p:nvSpPr>
          <p:cNvPr id="10" name="Rectangle 9"/>
          <p:cNvSpPr/>
          <p:nvPr/>
        </p:nvSpPr>
        <p:spPr>
          <a:xfrm>
            <a:off x="2210048" y="2994319"/>
            <a:ext cx="1543050" cy="685800"/>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lnSpc>
                <a:spcPct val="107000"/>
              </a:lnSpc>
              <a:spcAft>
                <a:spcPts val="600"/>
              </a:spcAft>
            </a:pPr>
            <a:r>
              <a:rPr lang="en-US" sz="825"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COUNTY EXEUTIVE COMMITTEE MEMBER </a:t>
            </a:r>
            <a:endParaRPr lang="en-US" sz="825" dirty="0">
              <a:solidFill>
                <a:prstClr val="black"/>
              </a:solidFill>
              <a:latin typeface="Franklin Gothic Book" panose="020B0503020102020204"/>
              <a:ea typeface="Calibri" panose="020F0502020204030204" pitchFamily="34" charset="0"/>
              <a:cs typeface="Times New Roman" panose="02020603050405020304" pitchFamily="18" charset="0"/>
            </a:endParaRPr>
          </a:p>
        </p:txBody>
      </p:sp>
      <p:sp>
        <p:nvSpPr>
          <p:cNvPr id="11" name="Rectangle 10"/>
          <p:cNvSpPr/>
          <p:nvPr/>
        </p:nvSpPr>
        <p:spPr>
          <a:xfrm>
            <a:off x="4491695" y="3059032"/>
            <a:ext cx="685800" cy="685800"/>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lnSpc>
                <a:spcPct val="107000"/>
              </a:lnSpc>
              <a:spcAft>
                <a:spcPts val="600"/>
              </a:spcAft>
            </a:pPr>
            <a:r>
              <a:rPr lang="en-US" sz="825" dirty="0">
                <a:solidFill>
                  <a:prstClr val="black"/>
                </a:solidFill>
                <a:latin typeface="Franklin Gothic Book" panose="020B0503020102020204"/>
                <a:ea typeface="Calibri" panose="020F0502020204030204" pitchFamily="34" charset="0"/>
                <a:cs typeface="Times New Roman" panose="02020603050405020304" pitchFamily="18" charset="0"/>
              </a:rPr>
              <a:t>COUNTY ASSEMBLY</a:t>
            </a:r>
          </a:p>
        </p:txBody>
      </p:sp>
      <p:sp>
        <p:nvSpPr>
          <p:cNvPr id="12" name="Rectangle 11"/>
          <p:cNvSpPr/>
          <p:nvPr/>
        </p:nvSpPr>
        <p:spPr>
          <a:xfrm>
            <a:off x="1898214" y="4079833"/>
            <a:ext cx="1207294" cy="685800"/>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lnSpc>
                <a:spcPct val="107000"/>
              </a:lnSpc>
              <a:spcAft>
                <a:spcPts val="600"/>
              </a:spcAft>
            </a:pPr>
            <a:r>
              <a:rPr lang="en-US" sz="825" dirty="0">
                <a:solidFill>
                  <a:prstClr val="black"/>
                </a:solidFill>
                <a:latin typeface="Franklin Gothic Book" panose="020B0503020102020204"/>
                <a:ea typeface="Calibri" panose="020F0502020204030204" pitchFamily="34" charset="0"/>
                <a:cs typeface="Times New Roman" panose="02020603050405020304" pitchFamily="18" charset="0"/>
              </a:rPr>
              <a:t>CHIEF OFFICER</a:t>
            </a:r>
          </a:p>
        </p:txBody>
      </p:sp>
      <p:cxnSp>
        <p:nvCxnSpPr>
          <p:cNvPr id="13" name="Straight Arrow Connector 12"/>
          <p:cNvCxnSpPr/>
          <p:nvPr/>
        </p:nvCxnSpPr>
        <p:spPr>
          <a:xfrm>
            <a:off x="2537460" y="3707607"/>
            <a:ext cx="33814" cy="3786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4847035" y="2586553"/>
            <a:ext cx="21431" cy="3786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14"/>
          <p:cNvSpPr/>
          <p:nvPr/>
        </p:nvSpPr>
        <p:spPr>
          <a:xfrm>
            <a:off x="1805344" y="5137859"/>
            <a:ext cx="1300163" cy="685800"/>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lnSpc>
                <a:spcPct val="107000"/>
              </a:lnSpc>
              <a:spcAft>
                <a:spcPts val="600"/>
              </a:spcAft>
            </a:pPr>
            <a:r>
              <a:rPr lang="en-US" sz="825">
                <a:solidFill>
                  <a:prstClr val="black"/>
                </a:solidFill>
                <a:latin typeface="Franklin Gothic Book" panose="020B0503020102020204"/>
                <a:ea typeface="Calibri" panose="020F0502020204030204" pitchFamily="34" charset="0"/>
                <a:cs typeface="Times New Roman" panose="02020603050405020304" pitchFamily="18" charset="0"/>
              </a:rPr>
              <a:t>SECRETARIAT</a:t>
            </a:r>
          </a:p>
        </p:txBody>
      </p:sp>
      <p:cxnSp>
        <p:nvCxnSpPr>
          <p:cNvPr id="16" name="Straight Arrow Connector 15"/>
          <p:cNvCxnSpPr/>
          <p:nvPr/>
        </p:nvCxnSpPr>
        <p:spPr>
          <a:xfrm>
            <a:off x="2514601" y="4772025"/>
            <a:ext cx="21431" cy="3786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flipH="1" flipV="1">
            <a:off x="3791419" y="3172458"/>
            <a:ext cx="700088" cy="338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flipH="1" flipV="1">
            <a:off x="4575250" y="2560796"/>
            <a:ext cx="33814" cy="3857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Rectangle 18"/>
          <p:cNvSpPr/>
          <p:nvPr/>
        </p:nvSpPr>
        <p:spPr>
          <a:xfrm>
            <a:off x="4279107" y="4125311"/>
            <a:ext cx="1264444" cy="685800"/>
          </a:xfrm>
          <a:prstGeom prst="rect">
            <a:avLst/>
          </a:prstGeom>
          <a:ln/>
        </p:spPr>
        <p:style>
          <a:lnRef idx="2">
            <a:schemeClr val="dk1"/>
          </a:lnRef>
          <a:fillRef idx="1">
            <a:schemeClr val="lt1"/>
          </a:fillRef>
          <a:effectRef idx="0">
            <a:schemeClr val="dk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lnSpc>
                <a:spcPct val="107000"/>
              </a:lnSpc>
              <a:spcAft>
                <a:spcPts val="600"/>
              </a:spcAft>
            </a:pPr>
            <a:r>
              <a:rPr lang="en-US" sz="825"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COMMITTEE ON ENVIRONMENT/CLIMATE CHANGE</a:t>
            </a:r>
          </a:p>
        </p:txBody>
      </p:sp>
      <p:cxnSp>
        <p:nvCxnSpPr>
          <p:cNvPr id="20" name="Straight Arrow Connector 19"/>
          <p:cNvCxnSpPr/>
          <p:nvPr/>
        </p:nvCxnSpPr>
        <p:spPr>
          <a:xfrm>
            <a:off x="4847034" y="3707607"/>
            <a:ext cx="33814" cy="378619"/>
          </a:xfrm>
          <a:prstGeom prst="straightConnector1">
            <a:avLst/>
          </a:prstGeom>
          <a:noFill/>
          <a:ln w="6350" cap="flat" cmpd="sng" algn="ctr">
            <a:solidFill>
              <a:sysClr val="windowText" lastClr="000000"/>
            </a:solidFill>
            <a:prstDash val="solid"/>
            <a:miter lim="800000"/>
            <a:tailEnd type="triangle"/>
          </a:ln>
          <a:effectLst/>
        </p:spPr>
      </p:cxnSp>
      <p:sp>
        <p:nvSpPr>
          <p:cNvPr id="21" name="Rectangle 15"/>
          <p:cNvSpPr>
            <a:spLocks noChangeArrowheads="1"/>
          </p:cNvSpPr>
          <p:nvPr/>
        </p:nvSpPr>
        <p:spPr bwMode="auto">
          <a:xfrm>
            <a:off x="1" y="8902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342900"/>
            <a:endParaRPr lang="en-US" sz="1350">
              <a:solidFill>
                <a:prstClr val="black"/>
              </a:solidFill>
              <a:latin typeface="Franklin Gothic Book" panose="020B0503020102020204"/>
            </a:endParaRPr>
          </a:p>
        </p:txBody>
      </p:sp>
    </p:spTree>
    <p:extLst>
      <p:ext uri="{BB962C8B-B14F-4D97-AF65-F5344CB8AC3E}">
        <p14:creationId xmlns:p14="http://schemas.microsoft.com/office/powerpoint/2010/main" val="3244022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endParaRPr lang="en-US" dirty="0"/>
          </a:p>
        </p:txBody>
      </p:sp>
      <p:sp>
        <p:nvSpPr>
          <p:cNvPr id="3" name="Content Placeholder 2"/>
          <p:cNvSpPr>
            <a:spLocks noGrp="1"/>
          </p:cNvSpPr>
          <p:nvPr>
            <p:ph idx="1"/>
          </p:nvPr>
        </p:nvSpPr>
        <p:spPr>
          <a:xfrm>
            <a:off x="1028700" y="2112940"/>
            <a:ext cx="7200900" cy="3144860"/>
          </a:xfrm>
        </p:spPr>
        <p:txBody>
          <a:bodyPr>
            <a:normAutofit/>
          </a:bodyPr>
          <a:lstStyle/>
          <a:p>
            <a:pPr marL="0" indent="0" algn="ctr">
              <a:buNone/>
            </a:pPr>
            <a:r>
              <a:rPr lang="en-US" sz="4050" dirty="0"/>
              <a:t>Thank You</a:t>
            </a:r>
          </a:p>
        </p:txBody>
      </p:sp>
    </p:spTree>
    <p:extLst>
      <p:ext uri="{BB962C8B-B14F-4D97-AF65-F5344CB8AC3E}">
        <p14:creationId xmlns:p14="http://schemas.microsoft.com/office/powerpoint/2010/main" val="1892454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20634"/>
            <a:ext cx="7848600" cy="2041566"/>
          </a:xfrm>
        </p:spPr>
        <p:txBody>
          <a:bodyPr>
            <a:noAutofit/>
          </a:bodyPr>
          <a:lstStyle/>
          <a:p>
            <a:br>
              <a:rPr lang="en-US" sz="3000" dirty="0">
                <a:solidFill>
                  <a:srgbClr val="00B050"/>
                </a:solidFill>
              </a:rPr>
            </a:br>
            <a:br>
              <a:rPr lang="en-US" sz="3000" dirty="0">
                <a:solidFill>
                  <a:srgbClr val="00B050"/>
                </a:solidFill>
              </a:rPr>
            </a:br>
            <a:r>
              <a:rPr lang="en-US" sz="3200" dirty="0"/>
              <a:t>A Case Study for Integrated Climate Governance: Aligning Kenya’s County Integrated Development Plans with National Climate Change Action Plan</a:t>
            </a:r>
            <a:br>
              <a:rPr lang="en-US" sz="3200" dirty="0"/>
            </a:br>
            <a:br>
              <a:rPr lang="en-US" sz="3200" dirty="0"/>
            </a:br>
            <a:endParaRPr lang="en-US" sz="3000" b="1" dirty="0">
              <a:solidFill>
                <a:schemeClr val="tx2"/>
              </a:solidFill>
            </a:endParaRPr>
          </a:p>
        </p:txBody>
      </p:sp>
      <p:sp>
        <p:nvSpPr>
          <p:cNvPr id="4" name="Subtitle 3"/>
          <p:cNvSpPr>
            <a:spLocks noGrp="1"/>
          </p:cNvSpPr>
          <p:nvPr>
            <p:ph type="subTitle" idx="1"/>
          </p:nvPr>
        </p:nvSpPr>
        <p:spPr>
          <a:xfrm>
            <a:off x="1371600" y="2362200"/>
            <a:ext cx="7086600" cy="4267200"/>
          </a:xfrm>
        </p:spPr>
        <p:txBody>
          <a:bodyPr>
            <a:normAutofit fontScale="92500" lnSpcReduction="20000"/>
          </a:bodyPr>
          <a:lstStyle/>
          <a:p>
            <a:r>
              <a:rPr lang="en-US" b="1" dirty="0">
                <a:solidFill>
                  <a:schemeClr val="accent4">
                    <a:lumMod val="75000"/>
                  </a:schemeClr>
                </a:solidFill>
              </a:rPr>
              <a:t>How the</a:t>
            </a:r>
            <a:r>
              <a:rPr lang="en-US" b="1" i="1" dirty="0">
                <a:solidFill>
                  <a:schemeClr val="accent4">
                    <a:lumMod val="75000"/>
                  </a:schemeClr>
                </a:solidFill>
              </a:rPr>
              <a:t> 'investment priorities of the CIDP are linked to the NCCAP'</a:t>
            </a:r>
            <a:r>
              <a:rPr lang="en-US" b="1" dirty="0">
                <a:solidFill>
                  <a:schemeClr val="accent4">
                    <a:lumMod val="75000"/>
                  </a:schemeClr>
                </a:solidFill>
              </a:rPr>
              <a:t> in West Pokot County</a:t>
            </a:r>
          </a:p>
          <a:p>
            <a:r>
              <a:rPr lang="en-US" b="1" dirty="0">
                <a:solidFill>
                  <a:schemeClr val="tx1"/>
                </a:solidFill>
              </a:rPr>
              <a:t>Prepared by:</a:t>
            </a:r>
          </a:p>
          <a:p>
            <a:r>
              <a:rPr lang="en-US" b="1" dirty="0">
                <a:solidFill>
                  <a:schemeClr val="accent6">
                    <a:lumMod val="50000"/>
                  </a:schemeClr>
                </a:solidFill>
              </a:rPr>
              <a:t>Carren Nasiaki Kirungu (Msc.Envt.Mgt)</a:t>
            </a:r>
          </a:p>
          <a:p>
            <a:r>
              <a:rPr lang="en-US" dirty="0">
                <a:solidFill>
                  <a:schemeClr val="tx1"/>
                </a:solidFill>
              </a:rPr>
              <a:t>County Land Reclamation Officer</a:t>
            </a:r>
          </a:p>
          <a:p>
            <a:r>
              <a:rPr lang="en-US" b="1" dirty="0">
                <a:solidFill>
                  <a:schemeClr val="tx1"/>
                </a:solidFill>
              </a:rPr>
              <a:t>West Pokot county </a:t>
            </a:r>
          </a:p>
          <a:p>
            <a:r>
              <a:rPr lang="en-US" b="1" dirty="0">
                <a:solidFill>
                  <a:schemeClr val="tx1"/>
                </a:solidFill>
              </a:rPr>
              <a:t>Email: </a:t>
            </a:r>
            <a:r>
              <a:rPr lang="en-US" b="1" dirty="0">
                <a:solidFill>
                  <a:schemeClr val="tx1"/>
                </a:solidFill>
                <a:hlinkClick r:id="rId2"/>
              </a:rPr>
              <a:t>cnasiaki@gmail.com</a:t>
            </a:r>
            <a:endParaRPr lang="en-US" b="1" dirty="0">
              <a:solidFill>
                <a:schemeClr val="tx1"/>
              </a:solidFill>
            </a:endParaRPr>
          </a:p>
          <a:p>
            <a:r>
              <a:rPr lang="en-US" b="1" dirty="0">
                <a:solidFill>
                  <a:schemeClr val="tx1"/>
                </a:solidFill>
              </a:rPr>
              <a:t>Cellphone:0726761561 </a:t>
            </a:r>
          </a:p>
          <a:p>
            <a:endParaRPr lang="en-US" b="1" dirty="0">
              <a:solidFill>
                <a:schemeClr val="tx1"/>
              </a:solidFill>
            </a:endParaRPr>
          </a:p>
          <a:p>
            <a:endParaRPr lang="en-US" b="1" dirty="0">
              <a:solidFill>
                <a:schemeClr val="tx1"/>
              </a:solidFill>
            </a:endParaRPr>
          </a:p>
          <a:p>
            <a:endParaRPr lang="en-US" b="1" dirty="0">
              <a:solidFill>
                <a:schemeClr val="tx1"/>
              </a:solidFill>
            </a:endParaRPr>
          </a:p>
        </p:txBody>
      </p:sp>
    </p:spTree>
    <p:extLst>
      <p:ext uri="{BB962C8B-B14F-4D97-AF65-F5344CB8AC3E}">
        <p14:creationId xmlns:p14="http://schemas.microsoft.com/office/powerpoint/2010/main" val="1702835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solidFill>
                  <a:srgbClr val="00B050"/>
                </a:solidFill>
              </a:rPr>
              <a:t>WEST POKOT COUNTY </a:t>
            </a:r>
          </a:p>
        </p:txBody>
      </p:sp>
      <p:sp>
        <p:nvSpPr>
          <p:cNvPr id="3" name="TextBox 2"/>
          <p:cNvSpPr txBox="1"/>
          <p:nvPr/>
        </p:nvSpPr>
        <p:spPr>
          <a:xfrm>
            <a:off x="5052395" y="1981200"/>
            <a:ext cx="3733800"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a:ea typeface="+mn-ea"/>
                <a:cs typeface="+mn-cs"/>
              </a:rPr>
              <a:t>FACTS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74.5%  arid and semi arid</a:t>
            </a: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covers 9,169 square km, of which 41% is arable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Gok</a:t>
            </a:r>
            <a:r>
              <a:rPr kumimoji="0" lang="en-US" sz="2400" b="0" i="0" u="none" strike="noStrike" kern="1200" cap="none" spc="0" normalizeH="0" baseline="0" noProof="0" dirty="0">
                <a:ln>
                  <a:noFill/>
                </a:ln>
                <a:solidFill>
                  <a:prstClr val="black"/>
                </a:solidFill>
                <a:effectLst/>
                <a:uLnTx/>
                <a:uFillTx/>
                <a:latin typeface="Calibri"/>
                <a:ea typeface="+mn-ea"/>
                <a:cs typeface="+mn-cs"/>
              </a:rPr>
              <a:t>, 2013). </a:t>
            </a: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Irrigation is used by 1.4% of the households.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ontent Placeholder 5"/>
          <p:cNvSpPr>
            <a:spLocks noGrp="1"/>
          </p:cNvSpPr>
          <p:nvPr>
            <p:ph idx="1"/>
          </p:nvPr>
        </p:nvSpPr>
        <p:spPr>
          <a:xfrm>
            <a:off x="457200" y="1219201"/>
            <a:ext cx="8077200" cy="5133975"/>
          </a:xfrm>
        </p:spPr>
        <p:txBody>
          <a:bodyPr/>
          <a:lstStyle/>
          <a:p>
            <a:pPr marL="0" indent="0">
              <a:buNone/>
            </a:pPr>
            <a:endParaRPr lang="en-US" dirty="0"/>
          </a:p>
        </p:txBody>
      </p:sp>
      <p:pic>
        <p:nvPicPr>
          <p:cNvPr id="7" name="Picture 2" descr="C:\Users\user\Desktop\Map-of-West-Pokot-County-Source-Drought-Early-Warning-Bulletin-West-Pokot-Count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4" y="1305224"/>
            <a:ext cx="5037551" cy="5047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620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BMU_2018_supported_DTP_CMYK_en.pdf" descr="BMU_2018_supported_DTP_CMYK_en.pdf"/>
          <p:cNvPicPr>
            <a:picLocks noChangeAspect="1"/>
          </p:cNvPicPr>
          <p:nvPr/>
        </p:nvPicPr>
        <p:blipFill>
          <a:blip r:embed="rId2"/>
          <a:stretch>
            <a:fillRect/>
          </a:stretch>
        </p:blipFill>
        <p:spPr>
          <a:xfrm>
            <a:off x="170353" y="4668556"/>
            <a:ext cx="1308229" cy="782955"/>
          </a:xfrm>
          <a:prstGeom prst="rect">
            <a:avLst/>
          </a:prstGeom>
          <a:ln w="12700">
            <a:miter lim="400000"/>
          </a:ln>
        </p:spPr>
      </p:pic>
      <p:pic>
        <p:nvPicPr>
          <p:cNvPr id="139" name="acintosh HD:Users:samson:Dropbox (SouthSouthNorth):IKI MPI Programme Management Team Resources:Branding:logos:SSN-logo-true-size.png" descr="acintosh HD:Users:samson:Dropbox (SouthSouthNorth):IKI MPI Programme Management Team Resources:Branding:logos:SSN-logo-true-size.png"/>
          <p:cNvPicPr>
            <a:picLocks noChangeAspect="1"/>
          </p:cNvPicPr>
          <p:nvPr/>
        </p:nvPicPr>
        <p:blipFill>
          <a:blip r:embed="rId3"/>
          <a:stretch>
            <a:fillRect/>
          </a:stretch>
        </p:blipFill>
        <p:spPr>
          <a:xfrm>
            <a:off x="202111" y="5457572"/>
            <a:ext cx="440497" cy="454446"/>
          </a:xfrm>
          <a:prstGeom prst="rect">
            <a:avLst/>
          </a:prstGeom>
          <a:ln w="12700">
            <a:miter lim="400000"/>
          </a:ln>
        </p:spPr>
      </p:pic>
      <p:pic>
        <p:nvPicPr>
          <p:cNvPr id="140" name="acintosh HD:Users:samson:Dropbox (SouthSouthNorth):IKI MPI Programme Management Team Resources:Branding:logos:CDKN_English_Full_Logo_160910-(1).png" descr="acintosh HD:Users:samson:Dropbox (SouthSouthNorth):IKI MPI Programme Management Team Resources:Branding:logos:CDKN_English_Full_Logo_160910-(1).png"/>
          <p:cNvPicPr>
            <a:picLocks noChangeAspect="1"/>
          </p:cNvPicPr>
          <p:nvPr/>
        </p:nvPicPr>
        <p:blipFill>
          <a:blip r:embed="rId4"/>
          <a:stretch>
            <a:fillRect/>
          </a:stretch>
        </p:blipFill>
        <p:spPr>
          <a:xfrm>
            <a:off x="797037" y="5496392"/>
            <a:ext cx="365809" cy="376808"/>
          </a:xfrm>
          <a:prstGeom prst="rect">
            <a:avLst/>
          </a:prstGeom>
          <a:ln w="12700">
            <a:miter lim="400000"/>
          </a:ln>
        </p:spPr>
      </p:pic>
      <p:pic>
        <p:nvPicPr>
          <p:cNvPr id="141" name="acintosh HD:Users:samson:Dropbox (SouthSouthNorth):IKI MPI Programme Management Team Resources:Branding:logos:LEDS GP logo copy.pdf" descr="acintosh HD:Users:samson:Dropbox (SouthSouthNorth):IKI MPI Programme Management Team Resources:Branding:logos:LEDS GP logo copy.pdf"/>
          <p:cNvPicPr>
            <a:picLocks noChangeAspect="1"/>
          </p:cNvPicPr>
          <p:nvPr/>
        </p:nvPicPr>
        <p:blipFill>
          <a:blip r:embed="rId5"/>
          <a:stretch>
            <a:fillRect/>
          </a:stretch>
        </p:blipFill>
        <p:spPr>
          <a:xfrm>
            <a:off x="1317275" y="5589024"/>
            <a:ext cx="679914" cy="191580"/>
          </a:xfrm>
          <a:prstGeom prst="rect">
            <a:avLst/>
          </a:prstGeom>
          <a:ln w="12700">
            <a:miter lim="400000"/>
          </a:ln>
        </p:spPr>
      </p:pic>
      <p:sp>
        <p:nvSpPr>
          <p:cNvPr id="142" name="Mobilizing Investments for the Implementation of NDCs…"/>
          <p:cNvSpPr txBox="1"/>
          <p:nvPr/>
        </p:nvSpPr>
        <p:spPr>
          <a:xfrm>
            <a:off x="189576" y="979880"/>
            <a:ext cx="3096662" cy="5017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defTabSz="168831" hangingPunct="0">
              <a:spcBef>
                <a:spcPts val="450"/>
              </a:spcBef>
              <a:tabLst>
                <a:tab pos="1009650" algn="ctr"/>
                <a:tab pos="2014538" algn="r"/>
              </a:tabLst>
              <a:defRPr sz="2400" b="0" spc="96">
                <a:solidFill>
                  <a:srgbClr val="4D4D4D"/>
                </a:solidFill>
                <a:uFill>
                  <a:solidFill>
                    <a:srgbClr val="000000"/>
                  </a:solidFill>
                </a:uFill>
                <a:latin typeface="Lato Light"/>
                <a:ea typeface="Lato Light"/>
                <a:cs typeface="Lato Light"/>
                <a:sym typeface="Lato Light"/>
              </a:defRPr>
            </a:pPr>
            <a:r>
              <a:rPr sz="900" kern="0" spc="36">
                <a:solidFill>
                  <a:srgbClr val="4D4D4D"/>
                </a:solidFill>
                <a:uFill>
                  <a:solidFill>
                    <a:srgbClr val="000000"/>
                  </a:solidFill>
                </a:uFill>
                <a:latin typeface="Lato Light"/>
                <a:sym typeface="Lato Light"/>
              </a:rPr>
              <a:t>Mobilizing Investments for the Implementation of NDCs</a:t>
            </a:r>
          </a:p>
          <a:p>
            <a:pPr defTabSz="171450" hangingPunct="0">
              <a:spcBef>
                <a:spcPts val="450"/>
              </a:spcBef>
              <a:defRPr sz="2400" b="0">
                <a:solidFill>
                  <a:srgbClr val="4D4D4D"/>
                </a:solidFill>
                <a:latin typeface="Lato Bold"/>
                <a:ea typeface="Lato Bold"/>
                <a:cs typeface="Lato Bold"/>
                <a:sym typeface="Lato Bold"/>
              </a:defRPr>
            </a:pPr>
            <a:r>
              <a:rPr sz="900" kern="0">
                <a:solidFill>
                  <a:srgbClr val="4D4D4D"/>
                </a:solidFill>
                <a:uFill>
                  <a:solidFill>
                    <a:srgbClr val="1F497D"/>
                  </a:solidFill>
                </a:uFill>
                <a:latin typeface="Lato Bold"/>
                <a:ea typeface="Lato Bold"/>
                <a:cs typeface="Lato Bold"/>
                <a:sym typeface="Lato Bold"/>
              </a:rPr>
              <a:t>Learning Theme #3 - Integrated Governance</a:t>
            </a:r>
          </a:p>
        </p:txBody>
      </p:sp>
      <p:sp>
        <p:nvSpPr>
          <p:cNvPr id="143" name="Background:…"/>
          <p:cNvSpPr txBox="1"/>
          <p:nvPr/>
        </p:nvSpPr>
        <p:spPr>
          <a:xfrm>
            <a:off x="1313289" y="3177071"/>
            <a:ext cx="6117601" cy="12658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defTabSz="171450" hangingPunct="0">
              <a:lnSpc>
                <a:spcPct val="120000"/>
              </a:lnSpc>
              <a:spcBef>
                <a:spcPts val="150"/>
              </a:spcBef>
              <a:defRPr sz="2800" b="0">
                <a:uFill>
                  <a:solidFill>
                    <a:srgbClr val="000000"/>
                  </a:solidFill>
                </a:uFill>
                <a:latin typeface="Lato Bold"/>
                <a:ea typeface="Lato Bold"/>
                <a:cs typeface="Lato Bold"/>
                <a:sym typeface="Lato Bold"/>
              </a:defRPr>
            </a:pPr>
            <a:r>
              <a:rPr sz="1050" kern="0">
                <a:solidFill>
                  <a:srgbClr val="000000"/>
                </a:solidFill>
                <a:uFill>
                  <a:solidFill>
                    <a:srgbClr val="000000"/>
                  </a:solidFill>
                </a:uFill>
                <a:latin typeface="Lato Bold"/>
                <a:ea typeface="Lato Bold"/>
                <a:cs typeface="Lato Bold"/>
                <a:sym typeface="Lato Bold"/>
              </a:rPr>
              <a:t>Background: </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The trans-institutional relationships between the different levels of authority in a country is critical to shaping the global capacity to govern climate change.</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Successful public and private investment requires co-ordination between national and subnational governments.</a:t>
            </a:r>
            <a:r>
              <a:rPr sz="1050" kern="0" baseline="31999">
                <a:solidFill>
                  <a:srgbClr val="000000"/>
                </a:solidFill>
                <a:latin typeface="Lato Light"/>
                <a:sym typeface="Lato Light"/>
              </a:rPr>
              <a:t> </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Integrated governance is a foundation for successfully scaling investments to achieve the NDCs.</a:t>
            </a:r>
          </a:p>
        </p:txBody>
      </p:sp>
      <p:sp>
        <p:nvSpPr>
          <p:cNvPr id="144" name="Successful public investment requires co-ordination between national and subnational governments. Effective multi-level governance (MLG) and intersectoral collaboration are key components of successful low emission, climate-resilient development strategies."/>
          <p:cNvSpPr txBox="1"/>
          <p:nvPr/>
        </p:nvSpPr>
        <p:spPr>
          <a:xfrm>
            <a:off x="1973657" y="1883650"/>
            <a:ext cx="4796866" cy="8011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l" defTabSz="457200">
              <a:lnSpc>
                <a:spcPct val="120000"/>
              </a:lnSpc>
              <a:spcBef>
                <a:spcPts val="400"/>
              </a:spcBef>
              <a:defRPr sz="2800" b="0">
                <a:latin typeface="Lato Light"/>
                <a:ea typeface="Lato Light"/>
                <a:cs typeface="Lato Light"/>
                <a:sym typeface="Lato Light"/>
              </a:defRPr>
            </a:lvl1pPr>
          </a:lstStyle>
          <a:p>
            <a:pPr defTabSz="171450" hangingPunct="0">
              <a:spcBef>
                <a:spcPts val="150"/>
              </a:spcBef>
            </a:pPr>
            <a:r>
              <a:rPr sz="1050" kern="0">
                <a:solidFill>
                  <a:srgbClr val="000000"/>
                </a:solidFill>
              </a:rPr>
              <a:t>Successful public investment requires co-ordination between national and subnational governments. Effective multi-level governance (MLG) and intersectoral collaboration are key components of successful low emission, climate-resilient development strategies.</a:t>
            </a:r>
          </a:p>
        </p:txBody>
      </p:sp>
    </p:spTree>
    <p:extLst>
      <p:ext uri="{BB962C8B-B14F-4D97-AF65-F5344CB8AC3E}">
        <p14:creationId xmlns:p14="http://schemas.microsoft.com/office/powerpoint/2010/main" val="458968935"/>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3600" dirty="0"/>
              <a:t>Climate Change and land degradation in West Pokot</a:t>
            </a:r>
          </a:p>
        </p:txBody>
      </p:sp>
      <p:sp>
        <p:nvSpPr>
          <p:cNvPr id="3" name="Content Placeholder 2"/>
          <p:cNvSpPr>
            <a:spLocks noGrp="1"/>
          </p:cNvSpPr>
          <p:nvPr>
            <p:ph idx="1"/>
          </p:nvPr>
        </p:nvSpPr>
        <p:spPr>
          <a:xfrm>
            <a:off x="457200" y="1219201"/>
            <a:ext cx="8229600" cy="4906963"/>
          </a:xfrm>
        </p:spPr>
        <p:txBody>
          <a:bodyPr>
            <a:normAutofit fontScale="92500"/>
          </a:bodyPr>
          <a:lstStyle/>
          <a:p>
            <a:r>
              <a:rPr lang="en-US" b="1" dirty="0"/>
              <a:t>The county is 74.5% ASAL, with a forest cover of only 3.9%, a fragile ecosystem, with low investment in environmental goods and services. This increases the county’s vulnerability to climate change.  Poverty levels currently stand at 57.4 percent (KIHBS, 2016) and livelihood economy is highly pastoral and dependent on natural resources (pasture, water, Fuel wood, timber, wild fruits,) which are sensitive to climatic conditions. </a:t>
            </a:r>
            <a:endParaRPr lang="en-US" dirty="0"/>
          </a:p>
        </p:txBody>
      </p:sp>
    </p:spTree>
    <p:extLst>
      <p:ext uri="{BB962C8B-B14F-4D97-AF65-F5344CB8AC3E}">
        <p14:creationId xmlns:p14="http://schemas.microsoft.com/office/powerpoint/2010/main" val="2710121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200" dirty="0"/>
              <a:t>Climate Change and land degradation in West Pokot</a:t>
            </a:r>
            <a:br>
              <a:rPr lang="en-US" sz="3200" dirty="0"/>
            </a:br>
            <a:endParaRPr lang="en-US" sz="3200" dirty="0"/>
          </a:p>
        </p:txBody>
      </p:sp>
      <p:sp>
        <p:nvSpPr>
          <p:cNvPr id="3" name="Content Placeholder 2"/>
          <p:cNvSpPr>
            <a:spLocks noGrp="1"/>
          </p:cNvSpPr>
          <p:nvPr>
            <p:ph idx="1"/>
          </p:nvPr>
        </p:nvSpPr>
        <p:spPr>
          <a:xfrm>
            <a:off x="457200" y="1295401"/>
            <a:ext cx="8229600" cy="4830763"/>
          </a:xfrm>
        </p:spPr>
        <p:txBody>
          <a:bodyPr>
            <a:normAutofit fontScale="55000" lnSpcReduction="20000"/>
          </a:bodyPr>
          <a:lstStyle/>
          <a:p>
            <a:pPr lvl="0"/>
            <a:r>
              <a:rPr lang="en-US" dirty="0"/>
              <a:t>In many areas of West Pokot County the lands are rapidly degrading due to climate change and anthropogenic factors. The effects of overgrazing, deforestation and unsustainable agricultural  practices are amplified by the entrenched drought and flood cycles. These climatic conditions are in turn affecting human activity.  For example, the severe drought drives overgrazing and pushes farmers to shift to riparian cultivation resulting in these areas being prone to soil erosion. Due to increased economic pressure, many households are burning and trading in charcoal and wood, leading to increased deforestation. Loss of tree cover renders soils more vulnerable to intense rainfall events. Coupled with overgrazing and increased pressure on the land, deforestation is leading to massive scale erosion, both surface soils and deep gully erosion. </a:t>
            </a:r>
          </a:p>
          <a:p>
            <a:pPr lvl="0"/>
            <a:r>
              <a:rPr lang="en-US" dirty="0"/>
              <a:t>The long rain season in the region traditionally begins in March, through to August. These reliable rainfall patterns no longer occur, as illustrated by the 2019 patterns: where the rains were delayed until June, followed by very short rains between October and December. Then in December, West Pokot County experienced sudden torrential rainfall followed by flash floods which resulted in landslides.  Many people lost their homes and lives were lost.   Others lost their means of livelihood. Roads and bridges were also destroyed.   </a:t>
            </a:r>
          </a:p>
        </p:txBody>
      </p:sp>
    </p:spTree>
    <p:extLst>
      <p:ext uri="{BB962C8B-B14F-4D97-AF65-F5344CB8AC3E}">
        <p14:creationId xmlns:p14="http://schemas.microsoft.com/office/powerpoint/2010/main" val="16707253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br>
              <a:rPr lang="en-US" sz="3200" dirty="0"/>
            </a:br>
            <a:r>
              <a:rPr lang="en-US" sz="2800" dirty="0"/>
              <a:t>Climate Change and land degradation in West Pokot</a:t>
            </a:r>
            <a:br>
              <a:rPr lang="en-US" sz="3200" dirty="0"/>
            </a:br>
            <a:endParaRPr lang="en-US" sz="3200" dirty="0"/>
          </a:p>
        </p:txBody>
      </p:sp>
      <p:sp>
        <p:nvSpPr>
          <p:cNvPr id="3" name="Content Placeholder 2"/>
          <p:cNvSpPr>
            <a:spLocks noGrp="1"/>
          </p:cNvSpPr>
          <p:nvPr>
            <p:ph idx="1"/>
          </p:nvPr>
        </p:nvSpPr>
        <p:spPr>
          <a:xfrm>
            <a:off x="457200" y="1066801"/>
            <a:ext cx="8229600" cy="5059363"/>
          </a:xfrm>
        </p:spPr>
        <p:txBody>
          <a:bodyPr>
            <a:normAutofit/>
          </a:bodyPr>
          <a:lstStyle/>
          <a:p>
            <a:pPr lvl="2"/>
            <a:r>
              <a:rPr lang="en-US" dirty="0"/>
              <a:t>Incremental advancing land degradation is also driven by climate change, resulting in lower cropping potential and loss of other ecosystem services. Severe cascading indirect impacts create issues of food security which in turn, contributes to the breakup of family units and puts pressure on education and health services. </a:t>
            </a:r>
          </a:p>
          <a:p>
            <a:pPr lvl="2"/>
            <a:r>
              <a:rPr lang="en-US" dirty="0"/>
              <a:t>Understandably these stresses result in increased conflict among neighboring communities (</a:t>
            </a:r>
            <a:r>
              <a:rPr lang="en-US" dirty="0" err="1"/>
              <a:t>Marakwet</a:t>
            </a:r>
            <a:r>
              <a:rPr lang="en-US" dirty="0"/>
              <a:t>, Turkana </a:t>
            </a:r>
            <a:r>
              <a:rPr lang="en-US" dirty="0" err="1"/>
              <a:t>Karamojong</a:t>
            </a:r>
            <a:r>
              <a:rPr lang="en-US" dirty="0"/>
              <a:t>, and </a:t>
            </a:r>
            <a:r>
              <a:rPr lang="en-US" dirty="0" err="1"/>
              <a:t>Sebei</a:t>
            </a:r>
            <a:r>
              <a:rPr lang="en-US" dirty="0"/>
              <a:t> for example), between counties (West Pokot, Turkana, </a:t>
            </a:r>
            <a:r>
              <a:rPr lang="en-US" dirty="0" err="1"/>
              <a:t>Elgeyo-Marakwet</a:t>
            </a:r>
            <a:r>
              <a:rPr lang="en-US" dirty="0"/>
              <a:t>, and </a:t>
            </a:r>
            <a:r>
              <a:rPr lang="en-US" dirty="0" err="1"/>
              <a:t>Baringo</a:t>
            </a:r>
            <a:r>
              <a:rPr lang="en-US" dirty="0"/>
              <a:t>); and even between countries (Uganda and Kenya). </a:t>
            </a:r>
          </a:p>
          <a:p>
            <a:pPr marL="914400" lvl="2" indent="0">
              <a:buNone/>
            </a:pPr>
            <a:endParaRPr lang="en-US" dirty="0"/>
          </a:p>
        </p:txBody>
      </p:sp>
    </p:spTree>
    <p:extLst>
      <p:ext uri="{BB962C8B-B14F-4D97-AF65-F5344CB8AC3E}">
        <p14:creationId xmlns:p14="http://schemas.microsoft.com/office/powerpoint/2010/main" val="7381112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00B050"/>
                </a:solidFill>
              </a:rPr>
              <a:t>Climate change impacts- landslide in Pokot central in December, 2019</a:t>
            </a:r>
            <a:endParaRPr 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693" y="1600201"/>
            <a:ext cx="603461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53184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969" y="286361"/>
            <a:ext cx="8464062" cy="1143000"/>
          </a:xfrm>
        </p:spPr>
        <p:txBody>
          <a:bodyPr>
            <a:normAutofit fontScale="90000"/>
          </a:bodyPr>
          <a:lstStyle/>
          <a:p>
            <a:r>
              <a:rPr lang="en-US" dirty="0"/>
              <a:t>Severe soil erosion in </a:t>
            </a:r>
            <a:r>
              <a:rPr lang="en-US" dirty="0" err="1"/>
              <a:t>Emboasis</a:t>
            </a:r>
            <a:r>
              <a:rPr lang="en-US" dirty="0"/>
              <a:t> primary in West Pokot County</a:t>
            </a:r>
            <a:r>
              <a:rPr lang="en-US" sz="4000" b="1" dirty="0"/>
              <a:t>(Jan,2020)</a:t>
            </a: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54693" y="1600201"/>
            <a:ext cx="603461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5092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Flooding in river Weiwei in December,2019</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693" y="1600201"/>
            <a:ext cx="603461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86818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CIDP LINKAGES WITH OTHER PLANS</a:t>
            </a:r>
          </a:p>
        </p:txBody>
      </p:sp>
      <p:pic>
        <p:nvPicPr>
          <p:cNvPr id="4" name="Content Placeholder 3"/>
          <p:cNvPicPr>
            <a:picLocks noGrp="1" noChangeAspect="1"/>
          </p:cNvPicPr>
          <p:nvPr>
            <p:ph idx="1"/>
          </p:nvPr>
        </p:nvPicPr>
        <p:blipFill>
          <a:blip r:embed="rId2"/>
          <a:stretch>
            <a:fillRect/>
          </a:stretch>
        </p:blipFill>
        <p:spPr>
          <a:xfrm>
            <a:off x="1371600" y="1295400"/>
            <a:ext cx="7239000" cy="4267200"/>
          </a:xfrm>
          <a:prstGeom prst="rect">
            <a:avLst/>
          </a:prstGeom>
        </p:spPr>
      </p:pic>
    </p:spTree>
    <p:extLst>
      <p:ext uri="{BB962C8B-B14F-4D97-AF65-F5344CB8AC3E}">
        <p14:creationId xmlns:p14="http://schemas.microsoft.com/office/powerpoint/2010/main" val="10877173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CIDP LINKAGE WITH THE NCCAP</a:t>
            </a:r>
          </a:p>
        </p:txBody>
      </p:sp>
      <p:sp>
        <p:nvSpPr>
          <p:cNvPr id="3" name="Content Placeholder 2"/>
          <p:cNvSpPr>
            <a:spLocks noGrp="1"/>
          </p:cNvSpPr>
          <p:nvPr>
            <p:ph idx="1"/>
          </p:nvPr>
        </p:nvSpPr>
        <p:spPr/>
        <p:txBody>
          <a:bodyPr>
            <a:normAutofit fontScale="92500"/>
          </a:bodyPr>
          <a:lstStyle/>
          <a:p>
            <a:r>
              <a:rPr lang="en-US" dirty="0"/>
              <a:t>The West Pokot County CIDP is indirectly linked to the NCCAP. However, it is linked to many other plans as illustrated in the previous slide. Though there is need to directly link it to the NCCAP.</a:t>
            </a:r>
          </a:p>
          <a:p>
            <a:r>
              <a:rPr lang="en-US" dirty="0"/>
              <a:t>Through the 2018-2022 CIDP, Many projects addressing climate change impacts have been identified and documented. However, there exists challenges in fully implementing the priority areas.</a:t>
            </a:r>
          </a:p>
        </p:txBody>
      </p:sp>
    </p:spTree>
    <p:extLst>
      <p:ext uri="{BB962C8B-B14F-4D97-AF65-F5344CB8AC3E}">
        <p14:creationId xmlns:p14="http://schemas.microsoft.com/office/powerpoint/2010/main" val="31561068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a:t>Governance challenges</a:t>
            </a:r>
          </a:p>
        </p:txBody>
      </p:sp>
      <p:sp>
        <p:nvSpPr>
          <p:cNvPr id="3" name="Content Placeholder 2"/>
          <p:cNvSpPr>
            <a:spLocks noGrp="1"/>
          </p:cNvSpPr>
          <p:nvPr>
            <p:ph idx="1"/>
          </p:nvPr>
        </p:nvSpPr>
        <p:spPr>
          <a:xfrm>
            <a:off x="457200" y="1066801"/>
            <a:ext cx="8229600" cy="5059364"/>
          </a:xfrm>
        </p:spPr>
        <p:txBody>
          <a:bodyPr>
            <a:normAutofit fontScale="77500" lnSpcReduction="20000"/>
          </a:bodyPr>
          <a:lstStyle/>
          <a:p>
            <a:r>
              <a:rPr lang="en-US" sz="3100" dirty="0"/>
              <a:t>The climate change policy and bill has not been domesticated by the county assembly</a:t>
            </a:r>
          </a:p>
          <a:p>
            <a:r>
              <a:rPr lang="en-US" sz="3100" dirty="0"/>
              <a:t>Low funding on climate smart initiatives</a:t>
            </a:r>
          </a:p>
          <a:p>
            <a:r>
              <a:rPr lang="en-US" sz="3100" dirty="0"/>
              <a:t>Untimely/ late funding hindering successful implementation of projects that depend on weather/ climate</a:t>
            </a:r>
          </a:p>
          <a:p>
            <a:r>
              <a:rPr lang="en-US" sz="3100" dirty="0"/>
              <a:t>Uncoordinated efforts  among the key players </a:t>
            </a:r>
          </a:p>
          <a:p>
            <a:r>
              <a:rPr lang="en-US" sz="3100" dirty="0"/>
              <a:t>Inadequate knowledge among the key actors and stakeholders on mainstreaming the climate change agenda/ the harmonized climate change indicators.</a:t>
            </a:r>
          </a:p>
          <a:p>
            <a:r>
              <a:rPr lang="en-US" sz="3100" dirty="0"/>
              <a:t>Political interference.</a:t>
            </a:r>
          </a:p>
          <a:p>
            <a:r>
              <a:rPr lang="en-US" sz="3100" dirty="0"/>
              <a:t>Inadequate dissemination of the relevant information to stakeholders</a:t>
            </a:r>
          </a:p>
          <a:p>
            <a:r>
              <a:rPr lang="en-US" sz="3100" dirty="0"/>
              <a:t>Insufficient funds for mainstreaming climate change in the county since it is usually not factored in the budget.</a:t>
            </a:r>
          </a:p>
          <a:p>
            <a:endParaRPr lang="en-US" sz="2800" dirty="0"/>
          </a:p>
          <a:p>
            <a:endParaRPr lang="en-US" sz="2800" dirty="0"/>
          </a:p>
        </p:txBody>
      </p:sp>
    </p:spTree>
    <p:extLst>
      <p:ext uri="{BB962C8B-B14F-4D97-AF65-F5344CB8AC3E}">
        <p14:creationId xmlns:p14="http://schemas.microsoft.com/office/powerpoint/2010/main" val="379583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br>
              <a:rPr lang="en-US" sz="3600" dirty="0"/>
            </a:br>
            <a:r>
              <a:rPr lang="en-US" sz="3600" dirty="0"/>
              <a:t>Funding challenges for adaptation efforts on the ground</a:t>
            </a:r>
            <a:br>
              <a:rPr lang="en-US" dirty="0"/>
            </a:br>
            <a:endParaRPr lang="en-US" dirty="0"/>
          </a:p>
        </p:txBody>
      </p:sp>
      <p:sp>
        <p:nvSpPr>
          <p:cNvPr id="3" name="Content Placeholder 2"/>
          <p:cNvSpPr>
            <a:spLocks noGrp="1"/>
          </p:cNvSpPr>
          <p:nvPr>
            <p:ph idx="1"/>
          </p:nvPr>
        </p:nvSpPr>
        <p:spPr>
          <a:xfrm>
            <a:off x="457200" y="1295401"/>
            <a:ext cx="8229600" cy="4830764"/>
          </a:xfrm>
        </p:spPr>
        <p:txBody>
          <a:bodyPr>
            <a:normAutofit fontScale="55000" lnSpcReduction="20000"/>
          </a:bodyPr>
          <a:lstStyle/>
          <a:p>
            <a:r>
              <a:rPr lang="en-US" dirty="0"/>
              <a:t>The County Land Reclamation Department notes that there are many opportunities identified by communities for erosion control and reforestation, which would improve soil conservation.  These measures should ideally be planned and implemented before the rains.  However, one of the main challenges the county has to solve is the late disbursement of public funds.  Un-coordinated financial disbursement complicates the implementation of SMART climate projects and makes it difficult to plan for harmonized, pro-active approaches. </a:t>
            </a:r>
          </a:p>
          <a:p>
            <a:r>
              <a:rPr lang="en-US" dirty="0"/>
              <a:t>Another challenge is insufficient funding. Many projects and important opportunities are identified and are aligned with the County’s Integrated Development Plan (CIDP) and in the Annual Development Plan (ADP). But only one of about twenty projects are implemented in a year due to many competing priorities and shortage of funds – noting that the responsible ministry (water, environment and natural resources) where the department falls is also responsible for water-related projects and is under financial pressure as well as being “over-subscribed” with requests for capacity and funding. </a:t>
            </a:r>
          </a:p>
          <a:p>
            <a:r>
              <a:rPr lang="en-US" dirty="0"/>
              <a:t>The budget for the Land Reclamation Department can go as low as </a:t>
            </a:r>
            <a:r>
              <a:rPr lang="en-US" dirty="0" err="1"/>
              <a:t>Ksh</a:t>
            </a:r>
            <a:r>
              <a:rPr lang="en-US" dirty="0"/>
              <a:t> 1,000,000 (+/- US$ 10,000) for one financial year— which is extremely limiting. For example, this creates basic transportation challenges in the department, and makes it very difficult to properly supervise the implementation of projects. </a:t>
            </a:r>
          </a:p>
        </p:txBody>
      </p:sp>
    </p:spTree>
    <p:extLst>
      <p:ext uri="{BB962C8B-B14F-4D97-AF65-F5344CB8AC3E}">
        <p14:creationId xmlns:p14="http://schemas.microsoft.com/office/powerpoint/2010/main" val="2927047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BMU_2018_supported_DTP_CMYK_en.pdf" descr="BMU_2018_supported_DTP_CMYK_en.pdf"/>
          <p:cNvPicPr>
            <a:picLocks noChangeAspect="1"/>
          </p:cNvPicPr>
          <p:nvPr/>
        </p:nvPicPr>
        <p:blipFill>
          <a:blip r:embed="rId2"/>
          <a:stretch>
            <a:fillRect/>
          </a:stretch>
        </p:blipFill>
        <p:spPr>
          <a:xfrm>
            <a:off x="191509" y="4609114"/>
            <a:ext cx="1090320" cy="652541"/>
          </a:xfrm>
          <a:prstGeom prst="rect">
            <a:avLst/>
          </a:prstGeom>
          <a:ln w="12700">
            <a:miter lim="400000"/>
          </a:ln>
        </p:spPr>
      </p:pic>
      <p:pic>
        <p:nvPicPr>
          <p:cNvPr id="147" name="acintosh HD:Users:samson:Dropbox (SouthSouthNorth):IKI MPI Programme Management Team Resources:Branding:logos:SSN-logo-true-size.png" descr="acintosh HD:Users:samson:Dropbox (SouthSouthNorth):IKI MPI Programme Management Team Resources:Branding:logos:SSN-logo-true-size.png"/>
          <p:cNvPicPr>
            <a:picLocks noChangeAspect="1"/>
          </p:cNvPicPr>
          <p:nvPr/>
        </p:nvPicPr>
        <p:blipFill>
          <a:blip r:embed="rId3"/>
          <a:stretch>
            <a:fillRect/>
          </a:stretch>
        </p:blipFill>
        <p:spPr>
          <a:xfrm>
            <a:off x="202111" y="5277750"/>
            <a:ext cx="440497" cy="454446"/>
          </a:xfrm>
          <a:prstGeom prst="rect">
            <a:avLst/>
          </a:prstGeom>
          <a:ln w="12700">
            <a:miter lim="400000"/>
          </a:ln>
        </p:spPr>
      </p:pic>
      <p:pic>
        <p:nvPicPr>
          <p:cNvPr id="148" name="acintosh HD:Users:samson:Dropbox (SouthSouthNorth):IKI MPI Programme Management Team Resources:Branding:logos:CDKN_English_Full_Logo_160910-(1).png" descr="acintosh HD:Users:samson:Dropbox (SouthSouthNorth):IKI MPI Programme Management Team Resources:Branding:logos:CDKN_English_Full_Logo_160910-(1).png"/>
          <p:cNvPicPr>
            <a:picLocks noChangeAspect="1"/>
          </p:cNvPicPr>
          <p:nvPr/>
        </p:nvPicPr>
        <p:blipFill>
          <a:blip r:embed="rId4"/>
          <a:stretch>
            <a:fillRect/>
          </a:stretch>
        </p:blipFill>
        <p:spPr>
          <a:xfrm>
            <a:off x="797037" y="5316569"/>
            <a:ext cx="365809" cy="376808"/>
          </a:xfrm>
          <a:prstGeom prst="rect">
            <a:avLst/>
          </a:prstGeom>
          <a:ln w="12700">
            <a:miter lim="400000"/>
          </a:ln>
        </p:spPr>
      </p:pic>
      <p:pic>
        <p:nvPicPr>
          <p:cNvPr id="149" name="acintosh HD:Users:samson:Dropbox (SouthSouthNorth):IKI MPI Programme Management Team Resources:Branding:logos:LEDS GP logo copy.pdf" descr="acintosh HD:Users:samson:Dropbox (SouthSouthNorth):IKI MPI Programme Management Team Resources:Branding:logos:LEDS GP logo copy.pdf"/>
          <p:cNvPicPr>
            <a:picLocks noChangeAspect="1"/>
          </p:cNvPicPr>
          <p:nvPr/>
        </p:nvPicPr>
        <p:blipFill>
          <a:blip r:embed="rId5"/>
          <a:stretch>
            <a:fillRect/>
          </a:stretch>
        </p:blipFill>
        <p:spPr>
          <a:xfrm>
            <a:off x="1317275" y="5409202"/>
            <a:ext cx="679914" cy="191580"/>
          </a:xfrm>
          <a:prstGeom prst="rect">
            <a:avLst/>
          </a:prstGeom>
          <a:ln w="12700">
            <a:miter lim="400000"/>
          </a:ln>
        </p:spPr>
      </p:pic>
      <p:sp>
        <p:nvSpPr>
          <p:cNvPr id="150" name="Mobilizing Investments for the Implementation of NDCs…"/>
          <p:cNvSpPr txBox="1"/>
          <p:nvPr/>
        </p:nvSpPr>
        <p:spPr>
          <a:xfrm>
            <a:off x="189576" y="979880"/>
            <a:ext cx="3096662" cy="5017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defTabSz="168831" hangingPunct="0">
              <a:spcBef>
                <a:spcPts val="450"/>
              </a:spcBef>
              <a:tabLst>
                <a:tab pos="1009650" algn="ctr"/>
                <a:tab pos="2014538" algn="r"/>
              </a:tabLst>
              <a:defRPr sz="2400" b="0" spc="96">
                <a:solidFill>
                  <a:srgbClr val="4D4D4D"/>
                </a:solidFill>
                <a:uFill>
                  <a:solidFill>
                    <a:srgbClr val="000000"/>
                  </a:solidFill>
                </a:uFill>
                <a:latin typeface="Lato Light"/>
                <a:ea typeface="Lato Light"/>
                <a:cs typeface="Lato Light"/>
                <a:sym typeface="Lato Light"/>
              </a:defRPr>
            </a:pPr>
            <a:r>
              <a:rPr sz="900" kern="0" spc="36">
                <a:solidFill>
                  <a:srgbClr val="4D4D4D"/>
                </a:solidFill>
                <a:uFill>
                  <a:solidFill>
                    <a:srgbClr val="000000"/>
                  </a:solidFill>
                </a:uFill>
                <a:latin typeface="Lato Light"/>
                <a:sym typeface="Lato Light"/>
              </a:rPr>
              <a:t>Mobilizing Investments for the Implementation of NDCs</a:t>
            </a:r>
          </a:p>
          <a:p>
            <a:pPr defTabSz="171450" hangingPunct="0">
              <a:spcBef>
                <a:spcPts val="450"/>
              </a:spcBef>
              <a:defRPr sz="2400" b="0">
                <a:solidFill>
                  <a:srgbClr val="4D4D4D"/>
                </a:solidFill>
                <a:latin typeface="Lato Bold"/>
                <a:ea typeface="Lato Bold"/>
                <a:cs typeface="Lato Bold"/>
                <a:sym typeface="Lato Bold"/>
              </a:defRPr>
            </a:pPr>
            <a:r>
              <a:rPr sz="900" kern="0">
                <a:solidFill>
                  <a:srgbClr val="4D4D4D"/>
                </a:solidFill>
                <a:uFill>
                  <a:solidFill>
                    <a:srgbClr val="1F497D"/>
                  </a:solidFill>
                </a:uFill>
                <a:latin typeface="Lato Bold"/>
                <a:ea typeface="Lato Bold"/>
                <a:cs typeface="Lato Bold"/>
                <a:sym typeface="Lato Bold"/>
              </a:rPr>
              <a:t>Learning Theme #3 - Integrated Governance</a:t>
            </a:r>
          </a:p>
        </p:txBody>
      </p:sp>
      <p:pic>
        <p:nvPicPr>
          <p:cNvPr id="151" name="Image" descr="Image"/>
          <p:cNvPicPr>
            <a:picLocks noChangeAspect="1"/>
          </p:cNvPicPr>
          <p:nvPr/>
        </p:nvPicPr>
        <p:blipFill>
          <a:blip r:embed="rId6"/>
          <a:stretch>
            <a:fillRect/>
          </a:stretch>
        </p:blipFill>
        <p:spPr>
          <a:xfrm>
            <a:off x="5168713" y="855418"/>
            <a:ext cx="3974799" cy="5147164"/>
          </a:xfrm>
          <a:prstGeom prst="rect">
            <a:avLst/>
          </a:prstGeom>
          <a:ln w="12700">
            <a:miter lim="400000"/>
          </a:ln>
        </p:spPr>
      </p:pic>
      <p:sp>
        <p:nvSpPr>
          <p:cNvPr id="152" name="Peru"/>
          <p:cNvSpPr txBox="1"/>
          <p:nvPr/>
        </p:nvSpPr>
        <p:spPr>
          <a:xfrm>
            <a:off x="2251" y="1586784"/>
            <a:ext cx="5229618" cy="741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defTabSz="450215">
              <a:defRPr sz="8000" b="0" u="sng" spc="1600">
                <a:solidFill>
                  <a:srgbClr val="4D4D4D"/>
                </a:solidFill>
                <a:uFill>
                  <a:solidFill>
                    <a:srgbClr val="1F497D"/>
                  </a:solidFill>
                </a:uFill>
                <a:latin typeface="Lato Heavy"/>
                <a:ea typeface="Lato Heavy"/>
                <a:cs typeface="Lato Heavy"/>
                <a:sym typeface="Lato Heavy"/>
              </a:defRPr>
            </a:lvl1pPr>
          </a:lstStyle>
          <a:p>
            <a:pPr algn="ctr" defTabSz="168831" hangingPunct="0"/>
            <a:r>
              <a:rPr sz="3000" kern="0" spc="600"/>
              <a:t>Peru</a:t>
            </a:r>
          </a:p>
        </p:txBody>
      </p:sp>
      <p:sp>
        <p:nvSpPr>
          <p:cNvPr id="153" name="Valorization of Solid Waste at the Municipal Level…"/>
          <p:cNvSpPr txBox="1"/>
          <p:nvPr/>
        </p:nvSpPr>
        <p:spPr>
          <a:xfrm>
            <a:off x="851214" y="2411194"/>
            <a:ext cx="3531692" cy="19757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r>
              <a:rPr sz="1050" kern="0">
                <a:solidFill>
                  <a:srgbClr val="000000"/>
                </a:solidFill>
                <a:uFill>
                  <a:solidFill>
                    <a:srgbClr val="000000"/>
                  </a:solidFill>
                </a:uFill>
                <a:latin typeface="Lato Bold"/>
                <a:ea typeface="Lato Bold"/>
                <a:cs typeface="Lato Bold"/>
                <a:sym typeface="Lato Bold"/>
              </a:rPr>
              <a:t>Valorization of Solid Waste at the Municipal Level </a:t>
            </a:r>
          </a:p>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endParaRPr sz="1050" kern="0">
              <a:solidFill>
                <a:srgbClr val="000000"/>
              </a:solidFill>
              <a:uFill>
                <a:solidFill>
                  <a:srgbClr val="000000"/>
                </a:solidFill>
              </a:uFill>
              <a:latin typeface="Lato Bold"/>
              <a:ea typeface="Lato Bold"/>
              <a:cs typeface="Lato Bold"/>
              <a:sym typeface="Lato Bold"/>
            </a:endParaRP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Institutional Mapping </a:t>
            </a:r>
            <a:r>
              <a:rPr sz="1050" u="sng" kern="0">
                <a:solidFill>
                  <a:srgbClr val="000000"/>
                </a:solidFill>
                <a:latin typeface="Lato Light"/>
                <a:sym typeface="Lato Light"/>
                <a:hlinkClick r:id="rId7"/>
              </a:rPr>
              <a:t>Report</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Domestic Technical Consultation </a:t>
            </a:r>
            <a:r>
              <a:rPr sz="1050" u="sng" kern="0">
                <a:solidFill>
                  <a:srgbClr val="000000"/>
                </a:solidFill>
                <a:latin typeface="Lato Light"/>
                <a:sym typeface="Lato Light"/>
                <a:hlinkClick r:id="rId8"/>
              </a:rPr>
              <a:t>Report</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Spotlight Interviews</a:t>
            </a:r>
          </a:p>
          <a:p>
            <a:pPr marL="272761" marR="171450" lvl="1"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u="sng" kern="0">
                <a:solidFill>
                  <a:srgbClr val="000000"/>
                </a:solidFill>
                <a:latin typeface="Lato Light"/>
                <a:sym typeface="Lato Light"/>
                <a:hlinkClick r:id="rId9"/>
              </a:rPr>
              <a:t>Satipo</a:t>
            </a:r>
          </a:p>
          <a:p>
            <a:pPr marL="272761" marR="171450" lvl="1"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u="sng" kern="0">
                <a:solidFill>
                  <a:srgbClr val="000000"/>
                </a:solidFill>
                <a:latin typeface="Lato Light"/>
                <a:sym typeface="Lato Light"/>
                <a:hlinkClick r:id="rId10"/>
              </a:rPr>
              <a:t>Cusco</a:t>
            </a:r>
          </a:p>
          <a:p>
            <a:pPr marL="272761" marR="171450" lvl="1"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u="sng" kern="0">
                <a:solidFill>
                  <a:srgbClr val="000000"/>
                </a:solidFill>
                <a:latin typeface="Lato Light"/>
                <a:sym typeface="Lato Light"/>
                <a:hlinkClick r:id="rId11"/>
              </a:rPr>
              <a:t>Oxapampa</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Webinar</a:t>
            </a:r>
          </a:p>
        </p:txBody>
      </p:sp>
    </p:spTree>
    <p:extLst>
      <p:ext uri="{BB962C8B-B14F-4D97-AF65-F5344CB8AC3E}">
        <p14:creationId xmlns:p14="http://schemas.microsoft.com/office/powerpoint/2010/main" val="2326156362"/>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Funding challenges for adaptation efforts on the ground</a:t>
            </a:r>
            <a:br>
              <a:rPr lang="en-US" dirty="0"/>
            </a:br>
            <a:endParaRPr lang="en-US" dirty="0"/>
          </a:p>
        </p:txBody>
      </p:sp>
      <p:sp>
        <p:nvSpPr>
          <p:cNvPr id="3" name="Content Placeholder 2"/>
          <p:cNvSpPr>
            <a:spLocks noGrp="1"/>
          </p:cNvSpPr>
          <p:nvPr>
            <p:ph idx="1"/>
          </p:nvPr>
        </p:nvSpPr>
        <p:spPr>
          <a:xfrm>
            <a:off x="457200" y="1600201"/>
            <a:ext cx="8229600" cy="5029199"/>
          </a:xfrm>
        </p:spPr>
        <p:txBody>
          <a:bodyPr>
            <a:normAutofit fontScale="92500" lnSpcReduction="20000"/>
          </a:bodyPr>
          <a:lstStyle/>
          <a:p>
            <a:r>
              <a:rPr lang="en-US" dirty="0"/>
              <a:t>West Pokot County designed a drought resilience solution to plant and harvest pasture  in the degraded  areas and store the hay for pastoral communities during the drought season. But inadequate hay storage facilities precluded the strategy from being realized.  Access to a mower and baler for harvesting have also posed a challenge. Currently, the county relies on the Livestock Improvement Project in </a:t>
            </a:r>
            <a:r>
              <a:rPr lang="en-US" dirty="0" err="1"/>
              <a:t>Nasukuta</a:t>
            </a:r>
            <a:r>
              <a:rPr lang="en-US" dirty="0"/>
              <a:t> region to assist with the necessary mower and baler for harvesting, but this creates delays for up to 2 years. This inefficiency makes proper harvesting a problem.  </a:t>
            </a:r>
          </a:p>
        </p:txBody>
      </p:sp>
    </p:spTree>
    <p:extLst>
      <p:ext uri="{BB962C8B-B14F-4D97-AF65-F5344CB8AC3E}">
        <p14:creationId xmlns:p14="http://schemas.microsoft.com/office/powerpoint/2010/main" val="319143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Funding challenges for adaptation efforts on the ground</a:t>
            </a:r>
          </a:p>
        </p:txBody>
      </p:sp>
      <p:sp>
        <p:nvSpPr>
          <p:cNvPr id="3" name="Content Placeholder 2"/>
          <p:cNvSpPr>
            <a:spLocks noGrp="1"/>
          </p:cNvSpPr>
          <p:nvPr>
            <p:ph idx="1"/>
          </p:nvPr>
        </p:nvSpPr>
        <p:spPr/>
        <p:txBody>
          <a:bodyPr>
            <a:normAutofit fontScale="77500" lnSpcReduction="20000"/>
          </a:bodyPr>
          <a:lstStyle/>
          <a:p>
            <a:r>
              <a:rPr lang="en-US" dirty="0"/>
              <a:t>Severe gully erosion is becoming more common on public lands and there are several schools and health services infrastructure that are threatened by the advance of gullies towards their foundations.  There are several instances where the county has identified opportunity to plant pasture and reverse gully degradation, but cannot access funding to do so.  In the current financial year one gully control </a:t>
            </a:r>
            <a:r>
              <a:rPr lang="en-US" dirty="0" err="1"/>
              <a:t>programme</a:t>
            </a:r>
            <a:r>
              <a:rPr lang="en-US" dirty="0"/>
              <a:t> will go ahead funded by the Land Reclamation Department at </a:t>
            </a:r>
            <a:r>
              <a:rPr lang="en-US" dirty="0" err="1"/>
              <a:t>Emboasis</a:t>
            </a:r>
            <a:r>
              <a:rPr lang="en-US" dirty="0"/>
              <a:t> Primary school, where 60 acres around the school are riddled with unsafe gullies.  The project type falls within the CIDP pipeline, and despite the critical importance to address this issue (or face the consequent loss of building infrastructure) this year’s funding will be insufficient to adequately address the issue.</a:t>
            </a:r>
          </a:p>
        </p:txBody>
      </p:sp>
    </p:spTree>
    <p:extLst>
      <p:ext uri="{BB962C8B-B14F-4D97-AF65-F5344CB8AC3E}">
        <p14:creationId xmlns:p14="http://schemas.microsoft.com/office/powerpoint/2010/main" val="13748056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Funding challenges for adaptation efforts on the ground</a:t>
            </a:r>
          </a:p>
        </p:txBody>
      </p:sp>
      <p:sp>
        <p:nvSpPr>
          <p:cNvPr id="3" name="Content Placeholder 2"/>
          <p:cNvSpPr>
            <a:spLocks noGrp="1"/>
          </p:cNvSpPr>
          <p:nvPr>
            <p:ph idx="1"/>
          </p:nvPr>
        </p:nvSpPr>
        <p:spPr/>
        <p:txBody>
          <a:bodyPr/>
          <a:lstStyle/>
          <a:p>
            <a:r>
              <a:rPr lang="en-US" dirty="0"/>
              <a:t>Suffice to say, there are a myriad of interventions that have been identified across the county, many included within the CIDP which await finance.  When sustainable land reclamation solutions are so difficult to get off the ground, people become more concerned with immediate priorities, such as sinking boreholes for access to water.</a:t>
            </a:r>
          </a:p>
          <a:p>
            <a:endParaRPr lang="en-US" dirty="0"/>
          </a:p>
        </p:txBody>
      </p:sp>
    </p:spTree>
    <p:extLst>
      <p:ext uri="{BB962C8B-B14F-4D97-AF65-F5344CB8AC3E}">
        <p14:creationId xmlns:p14="http://schemas.microsoft.com/office/powerpoint/2010/main" val="23274863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Integrated Solutions required</a:t>
            </a:r>
          </a:p>
        </p:txBody>
      </p:sp>
      <p:sp>
        <p:nvSpPr>
          <p:cNvPr id="3" name="Content Placeholder 2"/>
          <p:cNvSpPr>
            <a:spLocks noGrp="1"/>
          </p:cNvSpPr>
          <p:nvPr>
            <p:ph idx="1"/>
          </p:nvPr>
        </p:nvSpPr>
        <p:spPr/>
        <p:txBody>
          <a:bodyPr>
            <a:normAutofit fontScale="55000" lnSpcReduction="20000"/>
          </a:bodyPr>
          <a:lstStyle/>
          <a:p>
            <a:r>
              <a:rPr lang="en-US" dirty="0"/>
              <a:t>Building technical capacity and awareness of officials is important because land degradation is a complex interdisciplinary subject and requires a myriad of complementary interventions to address and reverse.  Members of the County Assembly (MCAs) thus benefit from greater technical understanding. Communities would also benefit from education and capacity building on the impacts of climate change, the inter-related causes of land degradation, and opportunities for adaptation. However, implementation projects and capacity building priorities can compete with one another for funding. While there are strong benefits to capacity building in the Department, there is urgent demand for critical infrastructure to improve resilience on the ground and </a:t>
            </a:r>
            <a:r>
              <a:rPr lang="en-US" dirty="0" err="1"/>
              <a:t>realise</a:t>
            </a:r>
            <a:r>
              <a:rPr lang="en-US" dirty="0"/>
              <a:t> immediate and direct benefits (noting the proposal for pasture storage in West Pokot, for example, which is hampered by lack of finance for storage facilities, mowers and bailers).</a:t>
            </a:r>
          </a:p>
          <a:p>
            <a:r>
              <a:rPr lang="en-US" dirty="0"/>
              <a:t> Raising Awareness at national level could also assist in the process of policy adjustment, where required, and enable the public expenditures and investments necessary to make land degradation intervention strategies more effective and transformative.  </a:t>
            </a:r>
          </a:p>
        </p:txBody>
      </p:sp>
    </p:spTree>
    <p:extLst>
      <p:ext uri="{BB962C8B-B14F-4D97-AF65-F5344CB8AC3E}">
        <p14:creationId xmlns:p14="http://schemas.microsoft.com/office/powerpoint/2010/main" val="464337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Opportunities for improved integration of climate governance</a:t>
            </a:r>
          </a:p>
        </p:txBody>
      </p:sp>
      <p:sp>
        <p:nvSpPr>
          <p:cNvPr id="3" name="Content Placeholder 2"/>
          <p:cNvSpPr>
            <a:spLocks noGrp="1"/>
          </p:cNvSpPr>
          <p:nvPr>
            <p:ph idx="1"/>
          </p:nvPr>
        </p:nvSpPr>
        <p:spPr/>
        <p:txBody>
          <a:bodyPr/>
          <a:lstStyle/>
          <a:p>
            <a:r>
              <a:rPr lang="en-US" dirty="0"/>
              <a:t>A clear Climate Action Policy could provide a solution for West Pokot County, to guide the county towards achieving national targets and in turn, generating local benefits. To date, the climate policy and bill has not been adopted by the county assembly.  Broader solutions, such as funds for mainstreaming climate change in the counties, are not factored. </a:t>
            </a:r>
          </a:p>
        </p:txBody>
      </p:sp>
    </p:spTree>
    <p:extLst>
      <p:ext uri="{BB962C8B-B14F-4D97-AF65-F5344CB8AC3E}">
        <p14:creationId xmlns:p14="http://schemas.microsoft.com/office/powerpoint/2010/main" val="138628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Opportunities for improved integration of climate governance</a:t>
            </a:r>
          </a:p>
        </p:txBody>
      </p:sp>
      <p:sp>
        <p:nvSpPr>
          <p:cNvPr id="3" name="Content Placeholder 2"/>
          <p:cNvSpPr>
            <a:spLocks noGrp="1"/>
          </p:cNvSpPr>
          <p:nvPr>
            <p:ph idx="1"/>
          </p:nvPr>
        </p:nvSpPr>
        <p:spPr/>
        <p:txBody>
          <a:bodyPr>
            <a:normAutofit fontScale="70000" lnSpcReduction="20000"/>
          </a:bodyPr>
          <a:lstStyle/>
          <a:p>
            <a:r>
              <a:rPr lang="en-US" dirty="0"/>
              <a:t>What is clear however, is that greater coordination among key players delivers improved results. For example, once short term strategies are in place to support land recovery (through afforestation and pasture rehabilitation) the Land Reclamation Department seeks to collaborate closely with the Livestock Department to improve breeds, and mitigate over stocking and overgrazing— thereby attenuating one of the tangible drivers of land degradation. </a:t>
            </a:r>
          </a:p>
          <a:p>
            <a:r>
              <a:rPr lang="en-US" dirty="0"/>
              <a:t>Technical workshops for MCAs would help sensitize and build understanding on climate change matters, and the impacts of, and opportunities to control land degradation. In the short term, in order for West Pokot to attract more public and private investment in the long list of identified climate projects— the projects already included within the CIDPs, should be then included in the ADPs. This will help fast-track projects, and avoid postponing important projects indefinitely</a:t>
            </a:r>
          </a:p>
          <a:p>
            <a:endParaRPr lang="en-US" dirty="0"/>
          </a:p>
        </p:txBody>
      </p:sp>
    </p:spTree>
    <p:extLst>
      <p:ext uri="{BB962C8B-B14F-4D97-AF65-F5344CB8AC3E}">
        <p14:creationId xmlns:p14="http://schemas.microsoft.com/office/powerpoint/2010/main" val="40113232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52400"/>
            <a:ext cx="9144000" cy="1219200"/>
          </a:xfrm>
        </p:spPr>
        <p:txBody>
          <a:bodyPr>
            <a:normAutofit fontScale="90000"/>
          </a:bodyPr>
          <a:lstStyle/>
          <a:p>
            <a:pPr eaLnBrk="1" fontAlgn="auto" hangingPunct="1">
              <a:spcAft>
                <a:spcPts val="0"/>
              </a:spcAft>
              <a:defRPr/>
            </a:pPr>
            <a:br>
              <a:rPr lang="en-US" dirty="0">
                <a:latin typeface="+mn-lt"/>
                <a:ea typeface="ＭＳ Ｐゴシック" pitchFamily="34" charset="-128"/>
              </a:rPr>
            </a:br>
            <a:br>
              <a:rPr lang="en-US" dirty="0">
                <a:latin typeface="+mn-lt"/>
                <a:ea typeface="ＭＳ Ｐゴシック" pitchFamily="34" charset="-128"/>
              </a:rPr>
            </a:br>
            <a:br>
              <a:rPr lang="en-US" dirty="0">
                <a:latin typeface="+mn-lt"/>
                <a:ea typeface="ＭＳ Ｐゴシック" pitchFamily="34" charset="-128"/>
              </a:rPr>
            </a:br>
            <a:br>
              <a:rPr lang="en-US" dirty="0">
                <a:latin typeface="+mn-lt"/>
                <a:ea typeface="ＭＳ Ｐゴシック" pitchFamily="34" charset="-128"/>
              </a:rPr>
            </a:br>
            <a:endParaRPr lang="en-US" dirty="0">
              <a:latin typeface="+mn-lt"/>
              <a:ea typeface="ＭＳ Ｐゴシック" pitchFamily="34" charset="-128"/>
            </a:endParaRPr>
          </a:p>
        </p:txBody>
      </p:sp>
      <p:sp>
        <p:nvSpPr>
          <p:cNvPr id="2051" name="Rectangle 3"/>
          <p:cNvSpPr>
            <a:spLocks noGrp="1" noChangeArrowheads="1"/>
          </p:cNvSpPr>
          <p:nvPr>
            <p:ph type="subTitle" idx="1"/>
          </p:nvPr>
        </p:nvSpPr>
        <p:spPr>
          <a:xfrm>
            <a:off x="30165" y="1066800"/>
            <a:ext cx="9056687" cy="5772150"/>
          </a:xfrm>
        </p:spPr>
        <p:txBody>
          <a:bodyPr rtlCol="0"/>
          <a:lstStyle/>
          <a:p>
            <a:pPr eaLnBrk="1" fontAlgn="auto" hangingPunct="1">
              <a:spcAft>
                <a:spcPts val="0"/>
              </a:spcAft>
              <a:defRPr/>
            </a:pPr>
            <a:r>
              <a:rPr lang="en-US" sz="3600" dirty="0">
                <a:solidFill>
                  <a:srgbClr val="000000"/>
                </a:solidFill>
                <a:latin typeface="Arial" pitchFamily="34" charset="0"/>
                <a:cs typeface="Arial" pitchFamily="34" charset="0"/>
              </a:rPr>
              <a:t>          </a:t>
            </a:r>
            <a:r>
              <a:rPr lang="en-US" sz="3000" kern="0" dirty="0">
                <a:solidFill>
                  <a:srgbClr val="000000"/>
                </a:solidFill>
                <a:latin typeface="Arial"/>
              </a:rPr>
              <a:t>Thanks for listening attentively                                 </a:t>
            </a:r>
          </a:p>
          <a:p>
            <a:pPr eaLnBrk="1" fontAlgn="auto" hangingPunct="1">
              <a:spcAft>
                <a:spcPts val="0"/>
              </a:spcAft>
              <a:buFont typeface="Arial" panose="020B0604020202020204" pitchFamily="34" charset="0"/>
              <a:buNone/>
              <a:defRPr/>
            </a:pPr>
            <a:r>
              <a:rPr lang="en-US" sz="3000" kern="0" dirty="0">
                <a:solidFill>
                  <a:srgbClr val="000000"/>
                </a:solidFill>
                <a:latin typeface="Arial"/>
              </a:rPr>
              <a:t>                   </a:t>
            </a:r>
          </a:p>
          <a:p>
            <a:pPr eaLnBrk="1" fontAlgn="auto" hangingPunct="1">
              <a:spcAft>
                <a:spcPts val="0"/>
              </a:spcAft>
              <a:buFont typeface="Arial" panose="020B0604020202020204" pitchFamily="34" charset="0"/>
              <a:buNone/>
              <a:defRPr/>
            </a:pPr>
            <a:r>
              <a:rPr lang="en-US" sz="3000" kern="0" dirty="0">
                <a:solidFill>
                  <a:srgbClr val="000000"/>
                </a:solidFill>
                <a:latin typeface="Arial"/>
              </a:rPr>
              <a:t>                       </a:t>
            </a:r>
            <a:r>
              <a:rPr lang="en-US" b="1" kern="0" dirty="0">
                <a:solidFill>
                  <a:schemeClr val="tx2">
                    <a:lumMod val="75000"/>
                  </a:schemeClr>
                </a:solidFill>
                <a:latin typeface="Arial"/>
              </a:rPr>
              <a:t>ANY</a:t>
            </a:r>
            <a:r>
              <a:rPr lang="en-US" sz="3000" kern="0" dirty="0">
                <a:solidFill>
                  <a:srgbClr val="000000"/>
                </a:solidFill>
                <a:latin typeface="Arial"/>
              </a:rPr>
              <a:t> </a:t>
            </a:r>
            <a:r>
              <a:rPr lang="en-US" sz="3600" b="1" kern="0" dirty="0">
                <a:solidFill>
                  <a:schemeClr val="tx2">
                    <a:lumMod val="75000"/>
                  </a:schemeClr>
                </a:solidFill>
                <a:latin typeface="Arial"/>
              </a:rPr>
              <a:t>QUESTIONS?</a:t>
            </a:r>
          </a:p>
        </p:txBody>
      </p:sp>
      <p:grpSp>
        <p:nvGrpSpPr>
          <p:cNvPr id="107524" name="Group 4"/>
          <p:cNvGrpSpPr>
            <a:grpSpLocks/>
          </p:cNvGrpSpPr>
          <p:nvPr/>
        </p:nvGrpSpPr>
        <p:grpSpPr bwMode="auto">
          <a:xfrm>
            <a:off x="564172" y="1981994"/>
            <a:ext cx="3074411" cy="3941762"/>
            <a:chOff x="234422" y="250381"/>
            <a:chExt cx="3398308" cy="6443577"/>
          </a:xfrm>
        </p:grpSpPr>
        <p:sp>
          <p:nvSpPr>
            <p:cNvPr id="107525" name="AutoShape 3"/>
            <p:cNvSpPr>
              <a:spLocks noChangeAspect="1" noChangeArrowheads="1" noTextEdit="1"/>
            </p:cNvSpPr>
            <p:nvPr/>
          </p:nvSpPr>
          <p:spPr bwMode="auto">
            <a:xfrm>
              <a:off x="234422" y="250381"/>
              <a:ext cx="3073931" cy="642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526" name="Rectangle 5"/>
            <p:cNvSpPr>
              <a:spLocks noChangeArrowheads="1"/>
            </p:cNvSpPr>
            <p:nvPr/>
          </p:nvSpPr>
          <p:spPr bwMode="auto">
            <a:xfrm>
              <a:off x="558799" y="273357"/>
              <a:ext cx="3073931" cy="642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527" name="Freeform 6"/>
            <p:cNvSpPr>
              <a:spLocks/>
            </p:cNvSpPr>
            <p:nvPr/>
          </p:nvSpPr>
          <p:spPr bwMode="auto">
            <a:xfrm>
              <a:off x="2708852" y="603935"/>
              <a:ext cx="416085" cy="641900"/>
            </a:xfrm>
            <a:custGeom>
              <a:avLst/>
              <a:gdLst>
                <a:gd name="T0" fmla="*/ 2147483646 w 245"/>
                <a:gd name="T1" fmla="*/ 2147483646 h 400"/>
                <a:gd name="T2" fmla="*/ 2147483646 w 245"/>
                <a:gd name="T3" fmla="*/ 2147483646 h 400"/>
                <a:gd name="T4" fmla="*/ 2147483646 w 245"/>
                <a:gd name="T5" fmla="*/ 2147483646 h 400"/>
                <a:gd name="T6" fmla="*/ 2147483646 w 245"/>
                <a:gd name="T7" fmla="*/ 2147483646 h 400"/>
                <a:gd name="T8" fmla="*/ 2147483646 w 245"/>
                <a:gd name="T9" fmla="*/ 2147483646 h 400"/>
                <a:gd name="T10" fmla="*/ 2147483646 w 245"/>
                <a:gd name="T11" fmla="*/ 2147483646 h 400"/>
                <a:gd name="T12" fmla="*/ 2147483646 w 245"/>
                <a:gd name="T13" fmla="*/ 2147483646 h 400"/>
                <a:gd name="T14" fmla="*/ 2147483646 w 245"/>
                <a:gd name="T15" fmla="*/ 2147483646 h 400"/>
                <a:gd name="T16" fmla="*/ 2147483646 w 245"/>
                <a:gd name="T17" fmla="*/ 2147483646 h 400"/>
                <a:gd name="T18" fmla="*/ 2147483646 w 245"/>
                <a:gd name="T19" fmla="*/ 2147483646 h 400"/>
                <a:gd name="T20" fmla="*/ 2147483646 w 245"/>
                <a:gd name="T21" fmla="*/ 2147483646 h 400"/>
                <a:gd name="T22" fmla="*/ 2147483646 w 245"/>
                <a:gd name="T23" fmla="*/ 2147483646 h 400"/>
                <a:gd name="T24" fmla="*/ 2147483646 w 245"/>
                <a:gd name="T25" fmla="*/ 2147483646 h 400"/>
                <a:gd name="T26" fmla="*/ 2147483646 w 245"/>
                <a:gd name="T27" fmla="*/ 2147483646 h 400"/>
                <a:gd name="T28" fmla="*/ 2147483646 w 245"/>
                <a:gd name="T29" fmla="*/ 2147483646 h 400"/>
                <a:gd name="T30" fmla="*/ 2147483646 w 245"/>
                <a:gd name="T31" fmla="*/ 2147483646 h 400"/>
                <a:gd name="T32" fmla="*/ 2147483646 w 245"/>
                <a:gd name="T33" fmla="*/ 2147483646 h 400"/>
                <a:gd name="T34" fmla="*/ 2147483646 w 245"/>
                <a:gd name="T35" fmla="*/ 2147483646 h 400"/>
                <a:gd name="T36" fmla="*/ 2147483646 w 245"/>
                <a:gd name="T37" fmla="*/ 2147483646 h 400"/>
                <a:gd name="T38" fmla="*/ 2147483646 w 245"/>
                <a:gd name="T39" fmla="*/ 2147483646 h 400"/>
                <a:gd name="T40" fmla="*/ 2147483646 w 245"/>
                <a:gd name="T41" fmla="*/ 2147483646 h 400"/>
                <a:gd name="T42" fmla="*/ 2147483646 w 245"/>
                <a:gd name="T43" fmla="*/ 2147483646 h 400"/>
                <a:gd name="T44" fmla="*/ 2147483646 w 245"/>
                <a:gd name="T45" fmla="*/ 2147483646 h 400"/>
                <a:gd name="T46" fmla="*/ 2147483646 w 245"/>
                <a:gd name="T47" fmla="*/ 2147483646 h 400"/>
                <a:gd name="T48" fmla="*/ 2147483646 w 245"/>
                <a:gd name="T49" fmla="*/ 2147483646 h 400"/>
                <a:gd name="T50" fmla="*/ 2147483646 w 245"/>
                <a:gd name="T51" fmla="*/ 2147483646 h 400"/>
                <a:gd name="T52" fmla="*/ 2147483646 w 245"/>
                <a:gd name="T53" fmla="*/ 2147483646 h 400"/>
                <a:gd name="T54" fmla="*/ 2147483646 w 245"/>
                <a:gd name="T55" fmla="*/ 2147483646 h 400"/>
                <a:gd name="T56" fmla="*/ 2147483646 w 245"/>
                <a:gd name="T57" fmla="*/ 2147483646 h 400"/>
                <a:gd name="T58" fmla="*/ 2147483646 w 245"/>
                <a:gd name="T59" fmla="*/ 2147483646 h 400"/>
                <a:gd name="T60" fmla="*/ 2147483646 w 245"/>
                <a:gd name="T61" fmla="*/ 2147483646 h 400"/>
                <a:gd name="T62" fmla="*/ 2147483646 w 245"/>
                <a:gd name="T63" fmla="*/ 2147483646 h 400"/>
                <a:gd name="T64" fmla="*/ 2147483646 w 245"/>
                <a:gd name="T65" fmla="*/ 2147483646 h 400"/>
                <a:gd name="T66" fmla="*/ 2147483646 w 245"/>
                <a:gd name="T67" fmla="*/ 2147483646 h 400"/>
                <a:gd name="T68" fmla="*/ 2147483646 w 245"/>
                <a:gd name="T69" fmla="*/ 2147483646 h 4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5"/>
                <a:gd name="T106" fmla="*/ 0 h 400"/>
                <a:gd name="T107" fmla="*/ 245 w 245"/>
                <a:gd name="T108" fmla="*/ 400 h 4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5" h="400">
                  <a:moveTo>
                    <a:pt x="111" y="0"/>
                  </a:moveTo>
                  <a:lnTo>
                    <a:pt x="140" y="3"/>
                  </a:lnTo>
                  <a:lnTo>
                    <a:pt x="165" y="9"/>
                  </a:lnTo>
                  <a:lnTo>
                    <a:pt x="187" y="17"/>
                  </a:lnTo>
                  <a:lnTo>
                    <a:pt x="205" y="29"/>
                  </a:lnTo>
                  <a:lnTo>
                    <a:pt x="220" y="45"/>
                  </a:lnTo>
                  <a:lnTo>
                    <a:pt x="231" y="61"/>
                  </a:lnTo>
                  <a:lnTo>
                    <a:pt x="239" y="79"/>
                  </a:lnTo>
                  <a:lnTo>
                    <a:pt x="244" y="100"/>
                  </a:lnTo>
                  <a:lnTo>
                    <a:pt x="245" y="119"/>
                  </a:lnTo>
                  <a:lnTo>
                    <a:pt x="243" y="146"/>
                  </a:lnTo>
                  <a:lnTo>
                    <a:pt x="235" y="170"/>
                  </a:lnTo>
                  <a:lnTo>
                    <a:pt x="225" y="193"/>
                  </a:lnTo>
                  <a:lnTo>
                    <a:pt x="211" y="215"/>
                  </a:lnTo>
                  <a:lnTo>
                    <a:pt x="194" y="238"/>
                  </a:lnTo>
                  <a:lnTo>
                    <a:pt x="176" y="260"/>
                  </a:lnTo>
                  <a:lnTo>
                    <a:pt x="157" y="285"/>
                  </a:lnTo>
                  <a:lnTo>
                    <a:pt x="144" y="308"/>
                  </a:lnTo>
                  <a:lnTo>
                    <a:pt x="135" y="331"/>
                  </a:lnTo>
                  <a:lnTo>
                    <a:pt x="130" y="354"/>
                  </a:lnTo>
                  <a:lnTo>
                    <a:pt x="130" y="378"/>
                  </a:lnTo>
                  <a:lnTo>
                    <a:pt x="130" y="386"/>
                  </a:lnTo>
                  <a:lnTo>
                    <a:pt x="129" y="389"/>
                  </a:lnTo>
                  <a:lnTo>
                    <a:pt x="128" y="394"/>
                  </a:lnTo>
                  <a:lnTo>
                    <a:pt x="124" y="397"/>
                  </a:lnTo>
                  <a:lnTo>
                    <a:pt x="121" y="399"/>
                  </a:lnTo>
                  <a:lnTo>
                    <a:pt x="116" y="400"/>
                  </a:lnTo>
                  <a:lnTo>
                    <a:pt x="82" y="400"/>
                  </a:lnTo>
                  <a:lnTo>
                    <a:pt x="78" y="399"/>
                  </a:lnTo>
                  <a:lnTo>
                    <a:pt x="73" y="398"/>
                  </a:lnTo>
                  <a:lnTo>
                    <a:pt x="70" y="395"/>
                  </a:lnTo>
                  <a:lnTo>
                    <a:pt x="67" y="393"/>
                  </a:lnTo>
                  <a:lnTo>
                    <a:pt x="66" y="389"/>
                  </a:lnTo>
                  <a:lnTo>
                    <a:pt x="66" y="382"/>
                  </a:lnTo>
                  <a:lnTo>
                    <a:pt x="67" y="374"/>
                  </a:lnTo>
                  <a:lnTo>
                    <a:pt x="67" y="364"/>
                  </a:lnTo>
                  <a:lnTo>
                    <a:pt x="69" y="360"/>
                  </a:lnTo>
                  <a:lnTo>
                    <a:pt x="70" y="352"/>
                  </a:lnTo>
                  <a:lnTo>
                    <a:pt x="72" y="337"/>
                  </a:lnTo>
                  <a:lnTo>
                    <a:pt x="77" y="320"/>
                  </a:lnTo>
                  <a:lnTo>
                    <a:pt x="83" y="300"/>
                  </a:lnTo>
                  <a:lnTo>
                    <a:pt x="92" y="279"/>
                  </a:lnTo>
                  <a:lnTo>
                    <a:pt x="102" y="258"/>
                  </a:lnTo>
                  <a:lnTo>
                    <a:pt x="116" y="239"/>
                  </a:lnTo>
                  <a:lnTo>
                    <a:pt x="136" y="215"/>
                  </a:lnTo>
                  <a:lnTo>
                    <a:pt x="152" y="192"/>
                  </a:lnTo>
                  <a:lnTo>
                    <a:pt x="163" y="171"/>
                  </a:lnTo>
                  <a:lnTo>
                    <a:pt x="170" y="149"/>
                  </a:lnTo>
                  <a:lnTo>
                    <a:pt x="173" y="129"/>
                  </a:lnTo>
                  <a:lnTo>
                    <a:pt x="170" y="109"/>
                  </a:lnTo>
                  <a:lnTo>
                    <a:pt x="164" y="92"/>
                  </a:lnTo>
                  <a:lnTo>
                    <a:pt x="153" y="78"/>
                  </a:lnTo>
                  <a:lnTo>
                    <a:pt x="139" y="68"/>
                  </a:lnTo>
                  <a:lnTo>
                    <a:pt x="119" y="61"/>
                  </a:lnTo>
                  <a:lnTo>
                    <a:pt x="96" y="58"/>
                  </a:lnTo>
                  <a:lnTo>
                    <a:pt x="73" y="61"/>
                  </a:lnTo>
                  <a:lnTo>
                    <a:pt x="52" y="66"/>
                  </a:lnTo>
                  <a:lnTo>
                    <a:pt x="31" y="73"/>
                  </a:lnTo>
                  <a:lnTo>
                    <a:pt x="14" y="84"/>
                  </a:lnTo>
                  <a:lnTo>
                    <a:pt x="1" y="46"/>
                  </a:lnTo>
                  <a:lnTo>
                    <a:pt x="0" y="39"/>
                  </a:lnTo>
                  <a:lnTo>
                    <a:pt x="2" y="32"/>
                  </a:lnTo>
                  <a:lnTo>
                    <a:pt x="8" y="27"/>
                  </a:lnTo>
                  <a:lnTo>
                    <a:pt x="12" y="26"/>
                  </a:lnTo>
                  <a:lnTo>
                    <a:pt x="19" y="23"/>
                  </a:lnTo>
                  <a:lnTo>
                    <a:pt x="30" y="18"/>
                  </a:lnTo>
                  <a:lnTo>
                    <a:pt x="43" y="13"/>
                  </a:lnTo>
                  <a:lnTo>
                    <a:pt x="59" y="9"/>
                  </a:lnTo>
                  <a:lnTo>
                    <a:pt x="76" y="5"/>
                  </a:lnTo>
                  <a:lnTo>
                    <a:pt x="94" y="1"/>
                  </a:lnTo>
                  <a:lnTo>
                    <a:pt x="111" y="0"/>
                  </a:lnTo>
                  <a:close/>
                </a:path>
              </a:pathLst>
            </a:custGeom>
            <a:solidFill>
              <a:srgbClr val="000000"/>
            </a:solidFill>
            <a:ln w="0">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528" name="Freeform 7"/>
            <p:cNvSpPr>
              <a:spLocks noEditPoints="1"/>
            </p:cNvSpPr>
            <p:nvPr/>
          </p:nvSpPr>
          <p:spPr bwMode="auto">
            <a:xfrm>
              <a:off x="2681680" y="581469"/>
              <a:ext cx="468732" cy="688437"/>
            </a:xfrm>
            <a:custGeom>
              <a:avLst/>
              <a:gdLst>
                <a:gd name="T0" fmla="*/ 2147483646 w 276"/>
                <a:gd name="T1" fmla="*/ 2147483646 h 429"/>
                <a:gd name="T2" fmla="*/ 2147483646 w 276"/>
                <a:gd name="T3" fmla="*/ 2147483646 h 429"/>
                <a:gd name="T4" fmla="*/ 2147483646 w 276"/>
                <a:gd name="T5" fmla="*/ 2147483646 h 429"/>
                <a:gd name="T6" fmla="*/ 2147483646 w 276"/>
                <a:gd name="T7" fmla="*/ 2147483646 h 429"/>
                <a:gd name="T8" fmla="*/ 2147483646 w 276"/>
                <a:gd name="T9" fmla="*/ 2147483646 h 429"/>
                <a:gd name="T10" fmla="*/ 2147483646 w 276"/>
                <a:gd name="T11" fmla="*/ 2147483646 h 429"/>
                <a:gd name="T12" fmla="*/ 2147483646 w 276"/>
                <a:gd name="T13" fmla="*/ 2147483646 h 429"/>
                <a:gd name="T14" fmla="*/ 2147483646 w 276"/>
                <a:gd name="T15" fmla="*/ 2147483646 h 429"/>
                <a:gd name="T16" fmla="*/ 2147483646 w 276"/>
                <a:gd name="T17" fmla="*/ 2147483646 h 429"/>
                <a:gd name="T18" fmla="*/ 2147483646 w 276"/>
                <a:gd name="T19" fmla="*/ 2147483646 h 429"/>
                <a:gd name="T20" fmla="*/ 2147483646 w 276"/>
                <a:gd name="T21" fmla="*/ 2147483646 h 429"/>
                <a:gd name="T22" fmla="*/ 2147483646 w 276"/>
                <a:gd name="T23" fmla="*/ 2147483646 h 429"/>
                <a:gd name="T24" fmla="*/ 2147483646 w 276"/>
                <a:gd name="T25" fmla="*/ 2147483646 h 429"/>
                <a:gd name="T26" fmla="*/ 2147483646 w 276"/>
                <a:gd name="T27" fmla="*/ 2147483646 h 429"/>
                <a:gd name="T28" fmla="*/ 2147483646 w 276"/>
                <a:gd name="T29" fmla="*/ 2147483646 h 429"/>
                <a:gd name="T30" fmla="*/ 2147483646 w 276"/>
                <a:gd name="T31" fmla="*/ 2147483646 h 429"/>
                <a:gd name="T32" fmla="*/ 2147483646 w 276"/>
                <a:gd name="T33" fmla="*/ 2147483646 h 429"/>
                <a:gd name="T34" fmla="*/ 2147483646 w 276"/>
                <a:gd name="T35" fmla="*/ 2147483646 h 429"/>
                <a:gd name="T36" fmla="*/ 2147483646 w 276"/>
                <a:gd name="T37" fmla="*/ 2147483646 h 429"/>
                <a:gd name="T38" fmla="*/ 2147483646 w 276"/>
                <a:gd name="T39" fmla="*/ 2147483646 h 429"/>
                <a:gd name="T40" fmla="*/ 2147483646 w 276"/>
                <a:gd name="T41" fmla="*/ 2147483646 h 429"/>
                <a:gd name="T42" fmla="*/ 2147483646 w 276"/>
                <a:gd name="T43" fmla="*/ 2147483646 h 429"/>
                <a:gd name="T44" fmla="*/ 2147483646 w 276"/>
                <a:gd name="T45" fmla="*/ 2147483646 h 429"/>
                <a:gd name="T46" fmla="*/ 2147483646 w 276"/>
                <a:gd name="T47" fmla="*/ 2147483646 h 429"/>
                <a:gd name="T48" fmla="*/ 2147483646 w 276"/>
                <a:gd name="T49" fmla="*/ 2147483646 h 429"/>
                <a:gd name="T50" fmla="*/ 2147483646 w 276"/>
                <a:gd name="T51" fmla="*/ 2147483646 h 429"/>
                <a:gd name="T52" fmla="*/ 2147483646 w 276"/>
                <a:gd name="T53" fmla="*/ 2147483646 h 429"/>
                <a:gd name="T54" fmla="*/ 2147483646 w 276"/>
                <a:gd name="T55" fmla="*/ 2147483646 h 429"/>
                <a:gd name="T56" fmla="*/ 2147483646 w 276"/>
                <a:gd name="T57" fmla="*/ 2147483646 h 429"/>
                <a:gd name="T58" fmla="*/ 2147483646 w 276"/>
                <a:gd name="T59" fmla="*/ 2147483646 h 429"/>
                <a:gd name="T60" fmla="*/ 2147483646 w 276"/>
                <a:gd name="T61" fmla="*/ 2147483646 h 429"/>
                <a:gd name="T62" fmla="*/ 2147483646 w 276"/>
                <a:gd name="T63" fmla="*/ 2147483646 h 429"/>
                <a:gd name="T64" fmla="*/ 2147483646 w 276"/>
                <a:gd name="T65" fmla="*/ 2147483646 h 429"/>
                <a:gd name="T66" fmla="*/ 2147483646 w 276"/>
                <a:gd name="T67" fmla="*/ 2147483646 h 429"/>
                <a:gd name="T68" fmla="*/ 2147483646 w 276"/>
                <a:gd name="T69" fmla="*/ 2147483646 h 429"/>
                <a:gd name="T70" fmla="*/ 2147483646 w 276"/>
                <a:gd name="T71" fmla="*/ 2147483646 h 429"/>
                <a:gd name="T72" fmla="*/ 2147483646 w 276"/>
                <a:gd name="T73" fmla="*/ 2147483646 h 429"/>
                <a:gd name="T74" fmla="*/ 2147483646 w 276"/>
                <a:gd name="T75" fmla="*/ 2147483646 h 429"/>
                <a:gd name="T76" fmla="*/ 2147483646 w 276"/>
                <a:gd name="T77" fmla="*/ 2147483646 h 429"/>
                <a:gd name="T78" fmla="*/ 2147483646 w 276"/>
                <a:gd name="T79" fmla="*/ 2147483646 h 429"/>
                <a:gd name="T80" fmla="*/ 2147483646 w 276"/>
                <a:gd name="T81" fmla="*/ 2147483646 h 429"/>
                <a:gd name="T82" fmla="*/ 2147483646 w 276"/>
                <a:gd name="T83" fmla="*/ 2147483646 h 429"/>
                <a:gd name="T84" fmla="*/ 2147483646 w 276"/>
                <a:gd name="T85" fmla="*/ 2147483646 h 429"/>
                <a:gd name="T86" fmla="*/ 2147483646 w 276"/>
                <a:gd name="T87" fmla="*/ 2147483646 h 429"/>
                <a:gd name="T88" fmla="*/ 2147483646 w 276"/>
                <a:gd name="T89" fmla="*/ 2147483646 h 429"/>
                <a:gd name="T90" fmla="*/ 2147483646 w 276"/>
                <a:gd name="T91" fmla="*/ 2147483646 h 429"/>
                <a:gd name="T92" fmla="*/ 2147483646 w 276"/>
                <a:gd name="T93" fmla="*/ 2147483646 h 429"/>
                <a:gd name="T94" fmla="*/ 2147483646 w 276"/>
                <a:gd name="T95" fmla="*/ 2147483646 h 429"/>
                <a:gd name="T96" fmla="*/ 2147483646 w 276"/>
                <a:gd name="T97" fmla="*/ 2147483646 h 429"/>
                <a:gd name="T98" fmla="*/ 2147483646 w 276"/>
                <a:gd name="T99" fmla="*/ 2147483646 h 429"/>
                <a:gd name="T100" fmla="*/ 2147483646 w 276"/>
                <a:gd name="T101" fmla="*/ 2147483646 h 429"/>
                <a:gd name="T102" fmla="*/ 2147483646 w 276"/>
                <a:gd name="T103" fmla="*/ 2147483646 h 429"/>
                <a:gd name="T104" fmla="*/ 2147483646 w 276"/>
                <a:gd name="T105" fmla="*/ 2147483646 h 429"/>
                <a:gd name="T106" fmla="*/ 2147483646 w 276"/>
                <a:gd name="T107" fmla="*/ 2147483646 h 429"/>
                <a:gd name="T108" fmla="*/ 2147483646 w 276"/>
                <a:gd name="T109" fmla="*/ 2147483646 h 429"/>
                <a:gd name="T110" fmla="*/ 2147483646 w 276"/>
                <a:gd name="T111" fmla="*/ 2147483646 h 429"/>
                <a:gd name="T112" fmla="*/ 2147483646 w 276"/>
                <a:gd name="T113" fmla="*/ 2147483646 h 429"/>
                <a:gd name="T114" fmla="*/ 2147483646 w 276"/>
                <a:gd name="T115" fmla="*/ 2147483646 h 429"/>
                <a:gd name="T116" fmla="*/ 2147483646 w 276"/>
                <a:gd name="T117" fmla="*/ 2147483646 h 429"/>
                <a:gd name="T118" fmla="*/ 2147483646 w 276"/>
                <a:gd name="T119" fmla="*/ 2147483646 h 429"/>
                <a:gd name="T120" fmla="*/ 2147483646 w 276"/>
                <a:gd name="T121" fmla="*/ 2147483646 h 429"/>
                <a:gd name="T122" fmla="*/ 2147483646 w 276"/>
                <a:gd name="T123" fmla="*/ 2147483646 h 429"/>
                <a:gd name="T124" fmla="*/ 2147483646 w 276"/>
                <a:gd name="T125" fmla="*/ 0 h 4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6"/>
                <a:gd name="T190" fmla="*/ 0 h 429"/>
                <a:gd name="T191" fmla="*/ 276 w 276"/>
                <a:gd name="T192" fmla="*/ 429 h 42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6" h="429">
                  <a:moveTo>
                    <a:pt x="127" y="29"/>
                  </a:moveTo>
                  <a:lnTo>
                    <a:pt x="111" y="30"/>
                  </a:lnTo>
                  <a:lnTo>
                    <a:pt x="95" y="34"/>
                  </a:lnTo>
                  <a:lnTo>
                    <a:pt x="78" y="37"/>
                  </a:lnTo>
                  <a:lnTo>
                    <a:pt x="64" y="42"/>
                  </a:lnTo>
                  <a:lnTo>
                    <a:pt x="51" y="47"/>
                  </a:lnTo>
                  <a:lnTo>
                    <a:pt x="40" y="50"/>
                  </a:lnTo>
                  <a:lnTo>
                    <a:pt x="34" y="53"/>
                  </a:lnTo>
                  <a:lnTo>
                    <a:pt x="30" y="54"/>
                  </a:lnTo>
                  <a:lnTo>
                    <a:pt x="39" y="76"/>
                  </a:lnTo>
                  <a:lnTo>
                    <a:pt x="62" y="66"/>
                  </a:lnTo>
                  <a:lnTo>
                    <a:pt x="86" y="60"/>
                  </a:lnTo>
                  <a:lnTo>
                    <a:pt x="112" y="58"/>
                  </a:lnTo>
                  <a:lnTo>
                    <a:pt x="138" y="60"/>
                  </a:lnTo>
                  <a:lnTo>
                    <a:pt x="161" y="69"/>
                  </a:lnTo>
                  <a:lnTo>
                    <a:pt x="179" y="81"/>
                  </a:lnTo>
                  <a:lnTo>
                    <a:pt x="192" y="98"/>
                  </a:lnTo>
                  <a:lnTo>
                    <a:pt x="201" y="118"/>
                  </a:lnTo>
                  <a:lnTo>
                    <a:pt x="203" y="143"/>
                  </a:lnTo>
                  <a:lnTo>
                    <a:pt x="201" y="167"/>
                  </a:lnTo>
                  <a:lnTo>
                    <a:pt x="193" y="190"/>
                  </a:lnTo>
                  <a:lnTo>
                    <a:pt x="181" y="213"/>
                  </a:lnTo>
                  <a:lnTo>
                    <a:pt x="164" y="237"/>
                  </a:lnTo>
                  <a:lnTo>
                    <a:pt x="144" y="263"/>
                  </a:lnTo>
                  <a:lnTo>
                    <a:pt x="130" y="281"/>
                  </a:lnTo>
                  <a:lnTo>
                    <a:pt x="121" y="299"/>
                  </a:lnTo>
                  <a:lnTo>
                    <a:pt x="112" y="318"/>
                  </a:lnTo>
                  <a:lnTo>
                    <a:pt x="108" y="338"/>
                  </a:lnTo>
                  <a:lnTo>
                    <a:pt x="103" y="354"/>
                  </a:lnTo>
                  <a:lnTo>
                    <a:pt x="100" y="367"/>
                  </a:lnTo>
                  <a:lnTo>
                    <a:pt x="99" y="377"/>
                  </a:lnTo>
                  <a:lnTo>
                    <a:pt x="98" y="379"/>
                  </a:lnTo>
                  <a:lnTo>
                    <a:pt x="98" y="386"/>
                  </a:lnTo>
                  <a:lnTo>
                    <a:pt x="98" y="392"/>
                  </a:lnTo>
                  <a:lnTo>
                    <a:pt x="98" y="398"/>
                  </a:lnTo>
                  <a:lnTo>
                    <a:pt x="130" y="400"/>
                  </a:lnTo>
                  <a:lnTo>
                    <a:pt x="130" y="394"/>
                  </a:lnTo>
                  <a:lnTo>
                    <a:pt x="132" y="367"/>
                  </a:lnTo>
                  <a:lnTo>
                    <a:pt x="137" y="340"/>
                  </a:lnTo>
                  <a:lnTo>
                    <a:pt x="146" y="316"/>
                  </a:lnTo>
                  <a:lnTo>
                    <a:pt x="161" y="291"/>
                  </a:lnTo>
                  <a:lnTo>
                    <a:pt x="180" y="264"/>
                  </a:lnTo>
                  <a:lnTo>
                    <a:pt x="202" y="238"/>
                  </a:lnTo>
                  <a:lnTo>
                    <a:pt x="220" y="213"/>
                  </a:lnTo>
                  <a:lnTo>
                    <a:pt x="235" y="187"/>
                  </a:lnTo>
                  <a:lnTo>
                    <a:pt x="243" y="161"/>
                  </a:lnTo>
                  <a:lnTo>
                    <a:pt x="247" y="133"/>
                  </a:lnTo>
                  <a:lnTo>
                    <a:pt x="245" y="116"/>
                  </a:lnTo>
                  <a:lnTo>
                    <a:pt x="242" y="100"/>
                  </a:lnTo>
                  <a:lnTo>
                    <a:pt x="235" y="84"/>
                  </a:lnTo>
                  <a:lnTo>
                    <a:pt x="225" y="69"/>
                  </a:lnTo>
                  <a:lnTo>
                    <a:pt x="213" y="57"/>
                  </a:lnTo>
                  <a:lnTo>
                    <a:pt x="197" y="44"/>
                  </a:lnTo>
                  <a:lnTo>
                    <a:pt x="178" y="37"/>
                  </a:lnTo>
                  <a:lnTo>
                    <a:pt x="153" y="31"/>
                  </a:lnTo>
                  <a:lnTo>
                    <a:pt x="127" y="29"/>
                  </a:lnTo>
                  <a:close/>
                  <a:moveTo>
                    <a:pt x="127" y="0"/>
                  </a:moveTo>
                  <a:lnTo>
                    <a:pt x="158" y="2"/>
                  </a:lnTo>
                  <a:lnTo>
                    <a:pt x="187" y="9"/>
                  </a:lnTo>
                  <a:lnTo>
                    <a:pt x="212" y="19"/>
                  </a:lnTo>
                  <a:lnTo>
                    <a:pt x="231" y="34"/>
                  </a:lnTo>
                  <a:lnTo>
                    <a:pt x="248" y="50"/>
                  </a:lnTo>
                  <a:lnTo>
                    <a:pt x="260" y="69"/>
                  </a:lnTo>
                  <a:lnTo>
                    <a:pt x="268" y="89"/>
                  </a:lnTo>
                  <a:lnTo>
                    <a:pt x="274" y="111"/>
                  </a:lnTo>
                  <a:lnTo>
                    <a:pt x="276" y="133"/>
                  </a:lnTo>
                  <a:lnTo>
                    <a:pt x="273" y="161"/>
                  </a:lnTo>
                  <a:lnTo>
                    <a:pt x="266" y="187"/>
                  </a:lnTo>
                  <a:lnTo>
                    <a:pt x="255" y="212"/>
                  </a:lnTo>
                  <a:lnTo>
                    <a:pt x="241" y="236"/>
                  </a:lnTo>
                  <a:lnTo>
                    <a:pt x="222" y="259"/>
                  </a:lnTo>
                  <a:lnTo>
                    <a:pt x="203" y="283"/>
                  </a:lnTo>
                  <a:lnTo>
                    <a:pt x="183" y="311"/>
                  </a:lnTo>
                  <a:lnTo>
                    <a:pt x="169" y="338"/>
                  </a:lnTo>
                  <a:lnTo>
                    <a:pt x="162" y="365"/>
                  </a:lnTo>
                  <a:lnTo>
                    <a:pt x="161" y="392"/>
                  </a:lnTo>
                  <a:lnTo>
                    <a:pt x="161" y="398"/>
                  </a:lnTo>
                  <a:lnTo>
                    <a:pt x="158" y="411"/>
                  </a:lnTo>
                  <a:lnTo>
                    <a:pt x="152" y="420"/>
                  </a:lnTo>
                  <a:lnTo>
                    <a:pt x="143" y="426"/>
                  </a:lnTo>
                  <a:lnTo>
                    <a:pt x="132" y="429"/>
                  </a:lnTo>
                  <a:lnTo>
                    <a:pt x="98" y="429"/>
                  </a:lnTo>
                  <a:lnTo>
                    <a:pt x="87" y="426"/>
                  </a:lnTo>
                  <a:lnTo>
                    <a:pt x="77" y="421"/>
                  </a:lnTo>
                  <a:lnTo>
                    <a:pt x="71" y="414"/>
                  </a:lnTo>
                  <a:lnTo>
                    <a:pt x="68" y="405"/>
                  </a:lnTo>
                  <a:lnTo>
                    <a:pt x="68" y="396"/>
                  </a:lnTo>
                  <a:lnTo>
                    <a:pt x="68" y="386"/>
                  </a:lnTo>
                  <a:lnTo>
                    <a:pt x="69" y="377"/>
                  </a:lnTo>
                  <a:lnTo>
                    <a:pt x="69" y="372"/>
                  </a:lnTo>
                  <a:lnTo>
                    <a:pt x="71" y="362"/>
                  </a:lnTo>
                  <a:lnTo>
                    <a:pt x="74" y="346"/>
                  </a:lnTo>
                  <a:lnTo>
                    <a:pt x="78" y="328"/>
                  </a:lnTo>
                  <a:lnTo>
                    <a:pt x="86" y="308"/>
                  </a:lnTo>
                  <a:lnTo>
                    <a:pt x="94" y="286"/>
                  </a:lnTo>
                  <a:lnTo>
                    <a:pt x="106" y="264"/>
                  </a:lnTo>
                  <a:lnTo>
                    <a:pt x="121" y="243"/>
                  </a:lnTo>
                  <a:lnTo>
                    <a:pt x="143" y="215"/>
                  </a:lnTo>
                  <a:lnTo>
                    <a:pt x="160" y="190"/>
                  </a:lnTo>
                  <a:lnTo>
                    <a:pt x="170" y="166"/>
                  </a:lnTo>
                  <a:lnTo>
                    <a:pt x="174" y="143"/>
                  </a:lnTo>
                  <a:lnTo>
                    <a:pt x="172" y="126"/>
                  </a:lnTo>
                  <a:lnTo>
                    <a:pt x="166" y="112"/>
                  </a:lnTo>
                  <a:lnTo>
                    <a:pt x="158" y="103"/>
                  </a:lnTo>
                  <a:lnTo>
                    <a:pt x="147" y="95"/>
                  </a:lnTo>
                  <a:lnTo>
                    <a:pt x="137" y="90"/>
                  </a:lnTo>
                  <a:lnTo>
                    <a:pt x="124" y="88"/>
                  </a:lnTo>
                  <a:lnTo>
                    <a:pt x="111" y="88"/>
                  </a:lnTo>
                  <a:lnTo>
                    <a:pt x="92" y="89"/>
                  </a:lnTo>
                  <a:lnTo>
                    <a:pt x="72" y="94"/>
                  </a:lnTo>
                  <a:lnTo>
                    <a:pt x="54" y="100"/>
                  </a:lnTo>
                  <a:lnTo>
                    <a:pt x="40" y="110"/>
                  </a:lnTo>
                  <a:lnTo>
                    <a:pt x="23" y="122"/>
                  </a:lnTo>
                  <a:lnTo>
                    <a:pt x="2" y="66"/>
                  </a:lnTo>
                  <a:lnTo>
                    <a:pt x="0" y="54"/>
                  </a:lnTo>
                  <a:lnTo>
                    <a:pt x="2" y="43"/>
                  </a:lnTo>
                  <a:lnTo>
                    <a:pt x="9" y="34"/>
                  </a:lnTo>
                  <a:lnTo>
                    <a:pt x="18" y="27"/>
                  </a:lnTo>
                  <a:lnTo>
                    <a:pt x="22" y="25"/>
                  </a:lnTo>
                  <a:lnTo>
                    <a:pt x="30" y="23"/>
                  </a:lnTo>
                  <a:lnTo>
                    <a:pt x="42" y="18"/>
                  </a:lnTo>
                  <a:lnTo>
                    <a:pt x="57" y="13"/>
                  </a:lnTo>
                  <a:lnTo>
                    <a:pt x="72" y="8"/>
                  </a:lnTo>
                  <a:lnTo>
                    <a:pt x="91" y="3"/>
                  </a:lnTo>
                  <a:lnTo>
                    <a:pt x="109" y="1"/>
                  </a:lnTo>
                  <a:lnTo>
                    <a:pt x="127" y="0"/>
                  </a:lnTo>
                  <a:close/>
                </a:path>
              </a:pathLst>
            </a:custGeom>
            <a:solidFill>
              <a:srgbClr val="000000"/>
            </a:solidFill>
            <a:ln w="0">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529" name="Freeform 8"/>
            <p:cNvSpPr>
              <a:spLocks/>
            </p:cNvSpPr>
            <p:nvPr/>
          </p:nvSpPr>
          <p:spPr bwMode="auto">
            <a:xfrm>
              <a:off x="2793768" y="1345329"/>
              <a:ext cx="163037" cy="162080"/>
            </a:xfrm>
            <a:custGeom>
              <a:avLst/>
              <a:gdLst>
                <a:gd name="T0" fmla="*/ 2147483646 w 96"/>
                <a:gd name="T1" fmla="*/ 0 h 101"/>
                <a:gd name="T2" fmla="*/ 2147483646 w 96"/>
                <a:gd name="T3" fmla="*/ 2147483646 h 101"/>
                <a:gd name="T4" fmla="*/ 2147483646 w 96"/>
                <a:gd name="T5" fmla="*/ 2147483646 h 101"/>
                <a:gd name="T6" fmla="*/ 2147483646 w 96"/>
                <a:gd name="T7" fmla="*/ 2147483646 h 101"/>
                <a:gd name="T8" fmla="*/ 2147483646 w 96"/>
                <a:gd name="T9" fmla="*/ 2147483646 h 101"/>
                <a:gd name="T10" fmla="*/ 2147483646 w 96"/>
                <a:gd name="T11" fmla="*/ 2147483646 h 101"/>
                <a:gd name="T12" fmla="*/ 2147483646 w 96"/>
                <a:gd name="T13" fmla="*/ 2147483646 h 101"/>
                <a:gd name="T14" fmla="*/ 2147483646 w 96"/>
                <a:gd name="T15" fmla="*/ 2147483646 h 101"/>
                <a:gd name="T16" fmla="*/ 2147483646 w 96"/>
                <a:gd name="T17" fmla="*/ 2147483646 h 101"/>
                <a:gd name="T18" fmla="*/ 2147483646 w 96"/>
                <a:gd name="T19" fmla="*/ 2147483646 h 101"/>
                <a:gd name="T20" fmla="*/ 2147483646 w 96"/>
                <a:gd name="T21" fmla="*/ 2147483646 h 101"/>
                <a:gd name="T22" fmla="*/ 2147483646 w 96"/>
                <a:gd name="T23" fmla="*/ 2147483646 h 101"/>
                <a:gd name="T24" fmla="*/ 2147483646 w 96"/>
                <a:gd name="T25" fmla="*/ 2147483646 h 101"/>
                <a:gd name="T26" fmla="*/ 2147483646 w 96"/>
                <a:gd name="T27" fmla="*/ 2147483646 h 101"/>
                <a:gd name="T28" fmla="*/ 2147483646 w 96"/>
                <a:gd name="T29" fmla="*/ 2147483646 h 101"/>
                <a:gd name="T30" fmla="*/ 0 w 96"/>
                <a:gd name="T31" fmla="*/ 2147483646 h 101"/>
                <a:gd name="T32" fmla="*/ 2147483646 w 96"/>
                <a:gd name="T33" fmla="*/ 2147483646 h 101"/>
                <a:gd name="T34" fmla="*/ 2147483646 w 96"/>
                <a:gd name="T35" fmla="*/ 2147483646 h 101"/>
                <a:gd name="T36" fmla="*/ 2147483646 w 96"/>
                <a:gd name="T37" fmla="*/ 2147483646 h 101"/>
                <a:gd name="T38" fmla="*/ 2147483646 w 96"/>
                <a:gd name="T39" fmla="*/ 2147483646 h 101"/>
                <a:gd name="T40" fmla="*/ 2147483646 w 96"/>
                <a:gd name="T41" fmla="*/ 0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6"/>
                <a:gd name="T64" fmla="*/ 0 h 101"/>
                <a:gd name="T65" fmla="*/ 96 w 96"/>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6" h="101">
                  <a:moveTo>
                    <a:pt x="49" y="0"/>
                  </a:moveTo>
                  <a:lnTo>
                    <a:pt x="64" y="2"/>
                  </a:lnTo>
                  <a:lnTo>
                    <a:pt x="78" y="10"/>
                  </a:lnTo>
                  <a:lnTo>
                    <a:pt x="87" y="21"/>
                  </a:lnTo>
                  <a:lnTo>
                    <a:pt x="94" y="34"/>
                  </a:lnTo>
                  <a:lnTo>
                    <a:pt x="96" y="51"/>
                  </a:lnTo>
                  <a:lnTo>
                    <a:pt x="94" y="67"/>
                  </a:lnTo>
                  <a:lnTo>
                    <a:pt x="87" y="81"/>
                  </a:lnTo>
                  <a:lnTo>
                    <a:pt x="78" y="92"/>
                  </a:lnTo>
                  <a:lnTo>
                    <a:pt x="63" y="98"/>
                  </a:lnTo>
                  <a:lnTo>
                    <a:pt x="48" y="101"/>
                  </a:lnTo>
                  <a:lnTo>
                    <a:pt x="32" y="98"/>
                  </a:lnTo>
                  <a:lnTo>
                    <a:pt x="19" y="92"/>
                  </a:lnTo>
                  <a:lnTo>
                    <a:pt x="9" y="81"/>
                  </a:lnTo>
                  <a:lnTo>
                    <a:pt x="2" y="67"/>
                  </a:lnTo>
                  <a:lnTo>
                    <a:pt x="0" y="51"/>
                  </a:lnTo>
                  <a:lnTo>
                    <a:pt x="2" y="34"/>
                  </a:lnTo>
                  <a:lnTo>
                    <a:pt x="9" y="21"/>
                  </a:lnTo>
                  <a:lnTo>
                    <a:pt x="19" y="10"/>
                  </a:lnTo>
                  <a:lnTo>
                    <a:pt x="32" y="2"/>
                  </a:lnTo>
                  <a:lnTo>
                    <a:pt x="49" y="0"/>
                  </a:lnTo>
                  <a:close/>
                </a:path>
              </a:pathLst>
            </a:custGeom>
            <a:solidFill>
              <a:srgbClr val="000000"/>
            </a:solidFill>
            <a:ln w="0">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7530" name="Freeform 9"/>
            <p:cNvSpPr>
              <a:spLocks noEditPoints="1"/>
            </p:cNvSpPr>
            <p:nvPr/>
          </p:nvSpPr>
          <p:spPr bwMode="auto">
            <a:xfrm>
              <a:off x="2768293" y="1321258"/>
              <a:ext cx="212288" cy="210222"/>
            </a:xfrm>
            <a:custGeom>
              <a:avLst/>
              <a:gdLst>
                <a:gd name="T0" fmla="*/ 2147483646 w 125"/>
                <a:gd name="T1" fmla="*/ 2147483646 h 131"/>
                <a:gd name="T2" fmla="*/ 2147483646 w 125"/>
                <a:gd name="T3" fmla="*/ 2147483646 h 131"/>
                <a:gd name="T4" fmla="*/ 2147483646 w 125"/>
                <a:gd name="T5" fmla="*/ 2147483646 h 131"/>
                <a:gd name="T6" fmla="*/ 2147483646 w 125"/>
                <a:gd name="T7" fmla="*/ 2147483646 h 131"/>
                <a:gd name="T8" fmla="*/ 2147483646 w 125"/>
                <a:gd name="T9" fmla="*/ 2147483646 h 131"/>
                <a:gd name="T10" fmla="*/ 2147483646 w 125"/>
                <a:gd name="T11" fmla="*/ 2147483646 h 131"/>
                <a:gd name="T12" fmla="*/ 2147483646 w 125"/>
                <a:gd name="T13" fmla="*/ 2147483646 h 131"/>
                <a:gd name="T14" fmla="*/ 2147483646 w 125"/>
                <a:gd name="T15" fmla="*/ 2147483646 h 131"/>
                <a:gd name="T16" fmla="*/ 2147483646 w 125"/>
                <a:gd name="T17" fmla="*/ 2147483646 h 131"/>
                <a:gd name="T18" fmla="*/ 2147483646 w 125"/>
                <a:gd name="T19" fmla="*/ 2147483646 h 131"/>
                <a:gd name="T20" fmla="*/ 2147483646 w 125"/>
                <a:gd name="T21" fmla="*/ 2147483646 h 131"/>
                <a:gd name="T22" fmla="*/ 2147483646 w 125"/>
                <a:gd name="T23" fmla="*/ 2147483646 h 131"/>
                <a:gd name="T24" fmla="*/ 2147483646 w 125"/>
                <a:gd name="T25" fmla="*/ 2147483646 h 131"/>
                <a:gd name="T26" fmla="*/ 2147483646 w 125"/>
                <a:gd name="T27" fmla="*/ 2147483646 h 131"/>
                <a:gd name="T28" fmla="*/ 2147483646 w 125"/>
                <a:gd name="T29" fmla="*/ 2147483646 h 131"/>
                <a:gd name="T30" fmla="*/ 2147483646 w 125"/>
                <a:gd name="T31" fmla="*/ 2147483646 h 131"/>
                <a:gd name="T32" fmla="*/ 2147483646 w 125"/>
                <a:gd name="T33" fmla="*/ 2147483646 h 131"/>
                <a:gd name="T34" fmla="*/ 2147483646 w 125"/>
                <a:gd name="T35" fmla="*/ 0 h 131"/>
                <a:gd name="T36" fmla="*/ 2147483646 w 125"/>
                <a:gd name="T37" fmla="*/ 2147483646 h 131"/>
                <a:gd name="T38" fmla="*/ 2147483646 w 125"/>
                <a:gd name="T39" fmla="*/ 2147483646 h 131"/>
                <a:gd name="T40" fmla="*/ 2147483646 w 125"/>
                <a:gd name="T41" fmla="*/ 2147483646 h 131"/>
                <a:gd name="T42" fmla="*/ 2147483646 w 125"/>
                <a:gd name="T43" fmla="*/ 2147483646 h 131"/>
                <a:gd name="T44" fmla="*/ 2147483646 w 125"/>
                <a:gd name="T45" fmla="*/ 2147483646 h 131"/>
                <a:gd name="T46" fmla="*/ 2147483646 w 125"/>
                <a:gd name="T47" fmla="*/ 2147483646 h 131"/>
                <a:gd name="T48" fmla="*/ 2147483646 w 125"/>
                <a:gd name="T49" fmla="*/ 2147483646 h 131"/>
                <a:gd name="T50" fmla="*/ 2147483646 w 125"/>
                <a:gd name="T51" fmla="*/ 2147483646 h 131"/>
                <a:gd name="T52" fmla="*/ 2147483646 w 125"/>
                <a:gd name="T53" fmla="*/ 2147483646 h 131"/>
                <a:gd name="T54" fmla="*/ 2147483646 w 125"/>
                <a:gd name="T55" fmla="*/ 2147483646 h 131"/>
                <a:gd name="T56" fmla="*/ 2147483646 w 125"/>
                <a:gd name="T57" fmla="*/ 2147483646 h 131"/>
                <a:gd name="T58" fmla="*/ 2147483646 w 125"/>
                <a:gd name="T59" fmla="*/ 2147483646 h 131"/>
                <a:gd name="T60" fmla="*/ 2147483646 w 125"/>
                <a:gd name="T61" fmla="*/ 2147483646 h 131"/>
                <a:gd name="T62" fmla="*/ 2147483646 w 125"/>
                <a:gd name="T63" fmla="*/ 2147483646 h 131"/>
                <a:gd name="T64" fmla="*/ 0 w 125"/>
                <a:gd name="T65" fmla="*/ 2147483646 h 131"/>
                <a:gd name="T66" fmla="*/ 2147483646 w 125"/>
                <a:gd name="T67" fmla="*/ 2147483646 h 131"/>
                <a:gd name="T68" fmla="*/ 2147483646 w 125"/>
                <a:gd name="T69" fmla="*/ 2147483646 h 131"/>
                <a:gd name="T70" fmla="*/ 2147483646 w 125"/>
                <a:gd name="T71" fmla="*/ 2147483646 h 131"/>
                <a:gd name="T72" fmla="*/ 2147483646 w 125"/>
                <a:gd name="T73" fmla="*/ 2147483646 h 131"/>
                <a:gd name="T74" fmla="*/ 2147483646 w 125"/>
                <a:gd name="T75" fmla="*/ 0 h 13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5"/>
                <a:gd name="T115" fmla="*/ 0 h 131"/>
                <a:gd name="T116" fmla="*/ 125 w 125"/>
                <a:gd name="T117" fmla="*/ 131 h 13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5" h="131">
                  <a:moveTo>
                    <a:pt x="64" y="30"/>
                  </a:moveTo>
                  <a:lnTo>
                    <a:pt x="49" y="33"/>
                  </a:lnTo>
                  <a:lnTo>
                    <a:pt x="38" y="41"/>
                  </a:lnTo>
                  <a:lnTo>
                    <a:pt x="32" y="51"/>
                  </a:lnTo>
                  <a:lnTo>
                    <a:pt x="30" y="66"/>
                  </a:lnTo>
                  <a:lnTo>
                    <a:pt x="32" y="81"/>
                  </a:lnTo>
                  <a:lnTo>
                    <a:pt x="38" y="91"/>
                  </a:lnTo>
                  <a:lnTo>
                    <a:pt x="49" y="99"/>
                  </a:lnTo>
                  <a:lnTo>
                    <a:pt x="63" y="101"/>
                  </a:lnTo>
                  <a:lnTo>
                    <a:pt x="76" y="99"/>
                  </a:lnTo>
                  <a:lnTo>
                    <a:pt x="87" y="91"/>
                  </a:lnTo>
                  <a:lnTo>
                    <a:pt x="94" y="81"/>
                  </a:lnTo>
                  <a:lnTo>
                    <a:pt x="96" y="66"/>
                  </a:lnTo>
                  <a:lnTo>
                    <a:pt x="94" y="51"/>
                  </a:lnTo>
                  <a:lnTo>
                    <a:pt x="87" y="39"/>
                  </a:lnTo>
                  <a:lnTo>
                    <a:pt x="77" y="32"/>
                  </a:lnTo>
                  <a:lnTo>
                    <a:pt x="64" y="30"/>
                  </a:lnTo>
                  <a:close/>
                  <a:moveTo>
                    <a:pt x="64" y="0"/>
                  </a:moveTo>
                  <a:lnTo>
                    <a:pt x="83" y="3"/>
                  </a:lnTo>
                  <a:lnTo>
                    <a:pt x="101" y="13"/>
                  </a:lnTo>
                  <a:lnTo>
                    <a:pt x="115" y="26"/>
                  </a:lnTo>
                  <a:lnTo>
                    <a:pt x="123" y="44"/>
                  </a:lnTo>
                  <a:lnTo>
                    <a:pt x="125" y="66"/>
                  </a:lnTo>
                  <a:lnTo>
                    <a:pt x="123" y="88"/>
                  </a:lnTo>
                  <a:lnTo>
                    <a:pt x="115" y="105"/>
                  </a:lnTo>
                  <a:lnTo>
                    <a:pt x="100" y="119"/>
                  </a:lnTo>
                  <a:lnTo>
                    <a:pt x="83" y="128"/>
                  </a:lnTo>
                  <a:lnTo>
                    <a:pt x="63" y="131"/>
                  </a:lnTo>
                  <a:lnTo>
                    <a:pt x="42" y="128"/>
                  </a:lnTo>
                  <a:lnTo>
                    <a:pt x="25" y="119"/>
                  </a:lnTo>
                  <a:lnTo>
                    <a:pt x="12" y="105"/>
                  </a:lnTo>
                  <a:lnTo>
                    <a:pt x="3" y="87"/>
                  </a:lnTo>
                  <a:lnTo>
                    <a:pt x="0" y="66"/>
                  </a:lnTo>
                  <a:lnTo>
                    <a:pt x="3" y="44"/>
                  </a:lnTo>
                  <a:lnTo>
                    <a:pt x="12" y="26"/>
                  </a:lnTo>
                  <a:lnTo>
                    <a:pt x="25" y="13"/>
                  </a:lnTo>
                  <a:lnTo>
                    <a:pt x="42" y="3"/>
                  </a:lnTo>
                  <a:lnTo>
                    <a:pt x="64" y="0"/>
                  </a:lnTo>
                  <a:close/>
                </a:path>
              </a:pathLst>
            </a:custGeom>
            <a:solidFill>
              <a:srgbClr val="000000"/>
            </a:solidFill>
            <a:ln w="0">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Freeform 10"/>
            <p:cNvSpPr>
              <a:spLocks/>
            </p:cNvSpPr>
            <p:nvPr/>
          </p:nvSpPr>
          <p:spPr bwMode="auto">
            <a:xfrm>
              <a:off x="558222" y="1930117"/>
              <a:ext cx="1593601" cy="1400927"/>
            </a:xfrm>
            <a:custGeom>
              <a:avLst/>
              <a:gdLst>
                <a:gd name="T0" fmla="*/ 788 w 938"/>
                <a:gd name="T1" fmla="*/ 0 h 874"/>
                <a:gd name="T2" fmla="*/ 847 w 938"/>
                <a:gd name="T3" fmla="*/ 2 h 874"/>
                <a:gd name="T4" fmla="*/ 869 w 938"/>
                <a:gd name="T5" fmla="*/ 6 h 874"/>
                <a:gd name="T6" fmla="*/ 889 w 938"/>
                <a:gd name="T7" fmla="*/ 14 h 874"/>
                <a:gd name="T8" fmla="*/ 906 w 938"/>
                <a:gd name="T9" fmla="*/ 26 h 874"/>
                <a:gd name="T10" fmla="*/ 921 w 938"/>
                <a:gd name="T11" fmla="*/ 42 h 874"/>
                <a:gd name="T12" fmla="*/ 932 w 938"/>
                <a:gd name="T13" fmla="*/ 60 h 874"/>
                <a:gd name="T14" fmla="*/ 938 w 938"/>
                <a:gd name="T15" fmla="*/ 81 h 874"/>
                <a:gd name="T16" fmla="*/ 938 w 938"/>
                <a:gd name="T17" fmla="*/ 103 h 874"/>
                <a:gd name="T18" fmla="*/ 934 w 938"/>
                <a:gd name="T19" fmla="*/ 126 h 874"/>
                <a:gd name="T20" fmla="*/ 799 w 938"/>
                <a:gd name="T21" fmla="*/ 613 h 874"/>
                <a:gd name="T22" fmla="*/ 785 w 938"/>
                <a:gd name="T23" fmla="*/ 645 h 874"/>
                <a:gd name="T24" fmla="*/ 766 w 938"/>
                <a:gd name="T25" fmla="*/ 674 h 874"/>
                <a:gd name="T26" fmla="*/ 740 w 938"/>
                <a:gd name="T27" fmla="*/ 698 h 874"/>
                <a:gd name="T28" fmla="*/ 711 w 938"/>
                <a:gd name="T29" fmla="*/ 718 h 874"/>
                <a:gd name="T30" fmla="*/ 680 w 938"/>
                <a:gd name="T31" fmla="*/ 730 h 874"/>
                <a:gd name="T32" fmla="*/ 138 w 938"/>
                <a:gd name="T33" fmla="*/ 870 h 874"/>
                <a:gd name="T34" fmla="*/ 109 w 938"/>
                <a:gd name="T35" fmla="*/ 873 h 874"/>
                <a:gd name="T36" fmla="*/ 85 w 938"/>
                <a:gd name="T37" fmla="*/ 874 h 874"/>
                <a:gd name="T38" fmla="*/ 65 w 938"/>
                <a:gd name="T39" fmla="*/ 873 h 874"/>
                <a:gd name="T40" fmla="*/ 50 w 938"/>
                <a:gd name="T41" fmla="*/ 869 h 874"/>
                <a:gd name="T42" fmla="*/ 38 w 938"/>
                <a:gd name="T43" fmla="*/ 865 h 874"/>
                <a:gd name="T44" fmla="*/ 27 w 938"/>
                <a:gd name="T45" fmla="*/ 859 h 874"/>
                <a:gd name="T46" fmla="*/ 19 w 938"/>
                <a:gd name="T47" fmla="*/ 853 h 874"/>
                <a:gd name="T48" fmla="*/ 12 w 938"/>
                <a:gd name="T49" fmla="*/ 847 h 874"/>
                <a:gd name="T50" fmla="*/ 8 w 938"/>
                <a:gd name="T51" fmla="*/ 839 h 874"/>
                <a:gd name="T52" fmla="*/ 5 w 938"/>
                <a:gd name="T53" fmla="*/ 823 h 874"/>
                <a:gd name="T54" fmla="*/ 2 w 938"/>
                <a:gd name="T55" fmla="*/ 804 h 874"/>
                <a:gd name="T56" fmla="*/ 1 w 938"/>
                <a:gd name="T57" fmla="*/ 781 h 874"/>
                <a:gd name="T58" fmla="*/ 0 w 938"/>
                <a:gd name="T59" fmla="*/ 756 h 874"/>
                <a:gd name="T60" fmla="*/ 0 w 938"/>
                <a:gd name="T61" fmla="*/ 731 h 874"/>
                <a:gd name="T62" fmla="*/ 0 w 938"/>
                <a:gd name="T63" fmla="*/ 707 h 874"/>
                <a:gd name="T64" fmla="*/ 0 w 938"/>
                <a:gd name="T65" fmla="*/ 686 h 874"/>
                <a:gd name="T66" fmla="*/ 0 w 938"/>
                <a:gd name="T67" fmla="*/ 668 h 874"/>
                <a:gd name="T68" fmla="*/ 0 w 938"/>
                <a:gd name="T69" fmla="*/ 657 h 874"/>
                <a:gd name="T70" fmla="*/ 0 w 938"/>
                <a:gd name="T71" fmla="*/ 653 h 874"/>
                <a:gd name="T72" fmla="*/ 5 w 938"/>
                <a:gd name="T73" fmla="*/ 624 h 874"/>
                <a:gd name="T74" fmla="*/ 16 w 938"/>
                <a:gd name="T75" fmla="*/ 597 h 874"/>
                <a:gd name="T76" fmla="*/ 31 w 938"/>
                <a:gd name="T77" fmla="*/ 573 h 874"/>
                <a:gd name="T78" fmla="*/ 52 w 938"/>
                <a:gd name="T79" fmla="*/ 553 h 874"/>
                <a:gd name="T80" fmla="*/ 76 w 938"/>
                <a:gd name="T81" fmla="*/ 536 h 874"/>
                <a:gd name="T82" fmla="*/ 103 w 938"/>
                <a:gd name="T83" fmla="*/ 526 h 874"/>
                <a:gd name="T84" fmla="*/ 506 w 938"/>
                <a:gd name="T85" fmla="*/ 448 h 874"/>
                <a:gd name="T86" fmla="*/ 521 w 938"/>
                <a:gd name="T87" fmla="*/ 441 h 874"/>
                <a:gd name="T88" fmla="*/ 538 w 938"/>
                <a:gd name="T89" fmla="*/ 430 h 874"/>
                <a:gd name="T90" fmla="*/ 553 w 938"/>
                <a:gd name="T91" fmla="*/ 416 h 874"/>
                <a:gd name="T92" fmla="*/ 565 w 938"/>
                <a:gd name="T93" fmla="*/ 400 h 874"/>
                <a:gd name="T94" fmla="*/ 572 w 938"/>
                <a:gd name="T95" fmla="*/ 384 h 874"/>
                <a:gd name="T96" fmla="*/ 662 w 938"/>
                <a:gd name="T97" fmla="*/ 93 h 874"/>
                <a:gd name="T98" fmla="*/ 673 w 938"/>
                <a:gd name="T99" fmla="*/ 68 h 874"/>
                <a:gd name="T100" fmla="*/ 688 w 938"/>
                <a:gd name="T101" fmla="*/ 45 h 874"/>
                <a:gd name="T102" fmla="*/ 710 w 938"/>
                <a:gd name="T103" fmla="*/ 26 h 874"/>
                <a:gd name="T104" fmla="*/ 734 w 938"/>
                <a:gd name="T105" fmla="*/ 12 h 874"/>
                <a:gd name="T106" fmla="*/ 761 w 938"/>
                <a:gd name="T107" fmla="*/ 3 h 874"/>
                <a:gd name="T108" fmla="*/ 788 w 938"/>
                <a:gd name="T109" fmla="*/ 0 h 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874">
                  <a:moveTo>
                    <a:pt x="788" y="0"/>
                  </a:moveTo>
                  <a:lnTo>
                    <a:pt x="847" y="2"/>
                  </a:lnTo>
                  <a:lnTo>
                    <a:pt x="869" y="6"/>
                  </a:lnTo>
                  <a:lnTo>
                    <a:pt x="889" y="14"/>
                  </a:lnTo>
                  <a:lnTo>
                    <a:pt x="906" y="26"/>
                  </a:lnTo>
                  <a:lnTo>
                    <a:pt x="921" y="42"/>
                  </a:lnTo>
                  <a:lnTo>
                    <a:pt x="932" y="60"/>
                  </a:lnTo>
                  <a:lnTo>
                    <a:pt x="938" y="81"/>
                  </a:lnTo>
                  <a:lnTo>
                    <a:pt x="938" y="103"/>
                  </a:lnTo>
                  <a:lnTo>
                    <a:pt x="934" y="126"/>
                  </a:lnTo>
                  <a:lnTo>
                    <a:pt x="799" y="613"/>
                  </a:lnTo>
                  <a:lnTo>
                    <a:pt x="785" y="645"/>
                  </a:lnTo>
                  <a:lnTo>
                    <a:pt x="766" y="674"/>
                  </a:lnTo>
                  <a:lnTo>
                    <a:pt x="740" y="698"/>
                  </a:lnTo>
                  <a:lnTo>
                    <a:pt x="711" y="718"/>
                  </a:lnTo>
                  <a:lnTo>
                    <a:pt x="680" y="730"/>
                  </a:lnTo>
                  <a:lnTo>
                    <a:pt x="138" y="870"/>
                  </a:lnTo>
                  <a:lnTo>
                    <a:pt x="109" y="873"/>
                  </a:lnTo>
                  <a:lnTo>
                    <a:pt x="85" y="874"/>
                  </a:lnTo>
                  <a:lnTo>
                    <a:pt x="65" y="873"/>
                  </a:lnTo>
                  <a:lnTo>
                    <a:pt x="50" y="869"/>
                  </a:lnTo>
                  <a:lnTo>
                    <a:pt x="38" y="865"/>
                  </a:lnTo>
                  <a:lnTo>
                    <a:pt x="27" y="859"/>
                  </a:lnTo>
                  <a:lnTo>
                    <a:pt x="19" y="853"/>
                  </a:lnTo>
                  <a:lnTo>
                    <a:pt x="12" y="847"/>
                  </a:lnTo>
                  <a:lnTo>
                    <a:pt x="8" y="839"/>
                  </a:lnTo>
                  <a:lnTo>
                    <a:pt x="5" y="823"/>
                  </a:lnTo>
                  <a:lnTo>
                    <a:pt x="2" y="804"/>
                  </a:lnTo>
                  <a:lnTo>
                    <a:pt x="1" y="781"/>
                  </a:lnTo>
                  <a:lnTo>
                    <a:pt x="0" y="756"/>
                  </a:lnTo>
                  <a:lnTo>
                    <a:pt x="0" y="731"/>
                  </a:lnTo>
                  <a:lnTo>
                    <a:pt x="0" y="707"/>
                  </a:lnTo>
                  <a:lnTo>
                    <a:pt x="0" y="686"/>
                  </a:lnTo>
                  <a:lnTo>
                    <a:pt x="0" y="668"/>
                  </a:lnTo>
                  <a:lnTo>
                    <a:pt x="0" y="657"/>
                  </a:lnTo>
                  <a:lnTo>
                    <a:pt x="0" y="653"/>
                  </a:lnTo>
                  <a:lnTo>
                    <a:pt x="5" y="624"/>
                  </a:lnTo>
                  <a:lnTo>
                    <a:pt x="16" y="597"/>
                  </a:lnTo>
                  <a:lnTo>
                    <a:pt x="31" y="573"/>
                  </a:lnTo>
                  <a:lnTo>
                    <a:pt x="52" y="553"/>
                  </a:lnTo>
                  <a:lnTo>
                    <a:pt x="76" y="536"/>
                  </a:lnTo>
                  <a:lnTo>
                    <a:pt x="103" y="526"/>
                  </a:lnTo>
                  <a:lnTo>
                    <a:pt x="506" y="448"/>
                  </a:lnTo>
                  <a:lnTo>
                    <a:pt x="521" y="441"/>
                  </a:lnTo>
                  <a:lnTo>
                    <a:pt x="538" y="430"/>
                  </a:lnTo>
                  <a:lnTo>
                    <a:pt x="553" y="416"/>
                  </a:lnTo>
                  <a:lnTo>
                    <a:pt x="565" y="400"/>
                  </a:lnTo>
                  <a:lnTo>
                    <a:pt x="572" y="384"/>
                  </a:lnTo>
                  <a:lnTo>
                    <a:pt x="662" y="93"/>
                  </a:lnTo>
                  <a:lnTo>
                    <a:pt x="673" y="68"/>
                  </a:lnTo>
                  <a:lnTo>
                    <a:pt x="688" y="45"/>
                  </a:lnTo>
                  <a:lnTo>
                    <a:pt x="710" y="26"/>
                  </a:lnTo>
                  <a:lnTo>
                    <a:pt x="734" y="12"/>
                  </a:lnTo>
                  <a:lnTo>
                    <a:pt x="761" y="3"/>
                  </a:lnTo>
                  <a:lnTo>
                    <a:pt x="788" y="0"/>
                  </a:lnTo>
                  <a:close/>
                </a:path>
              </a:pathLst>
            </a:custGeom>
            <a:solidFill>
              <a:schemeClr val="accent1">
                <a:lumMod val="60000"/>
                <a:lumOff val="40000"/>
              </a:schemeClr>
            </a:solidFill>
            <a:ln w="0">
              <a:solidFill>
                <a:srgbClr val="000000"/>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Freeform 11"/>
            <p:cNvSpPr>
              <a:spLocks/>
            </p:cNvSpPr>
            <p:nvPr/>
          </p:nvSpPr>
          <p:spPr bwMode="auto">
            <a:xfrm>
              <a:off x="723296" y="1122949"/>
              <a:ext cx="1365037" cy="1297665"/>
            </a:xfrm>
            <a:custGeom>
              <a:avLst/>
              <a:gdLst>
                <a:gd name="T0" fmla="*/ 401 w 804"/>
                <a:gd name="T1" fmla="*/ 0 h 807"/>
                <a:gd name="T2" fmla="*/ 456 w 804"/>
                <a:gd name="T3" fmla="*/ 3 h 807"/>
                <a:gd name="T4" fmla="*/ 509 w 804"/>
                <a:gd name="T5" fmla="*/ 14 h 807"/>
                <a:gd name="T6" fmla="*/ 559 w 804"/>
                <a:gd name="T7" fmla="*/ 31 h 807"/>
                <a:gd name="T8" fmla="*/ 605 w 804"/>
                <a:gd name="T9" fmla="*/ 56 h 807"/>
                <a:gd name="T10" fmla="*/ 647 w 804"/>
                <a:gd name="T11" fmla="*/ 85 h 807"/>
                <a:gd name="T12" fmla="*/ 686 w 804"/>
                <a:gd name="T13" fmla="*/ 119 h 807"/>
                <a:gd name="T14" fmla="*/ 720 w 804"/>
                <a:gd name="T15" fmla="*/ 157 h 807"/>
                <a:gd name="T16" fmla="*/ 749 w 804"/>
                <a:gd name="T17" fmla="*/ 200 h 807"/>
                <a:gd name="T18" fmla="*/ 773 w 804"/>
                <a:gd name="T19" fmla="*/ 246 h 807"/>
                <a:gd name="T20" fmla="*/ 790 w 804"/>
                <a:gd name="T21" fmla="*/ 296 h 807"/>
                <a:gd name="T22" fmla="*/ 801 w 804"/>
                <a:gd name="T23" fmla="*/ 349 h 807"/>
                <a:gd name="T24" fmla="*/ 804 w 804"/>
                <a:gd name="T25" fmla="*/ 404 h 807"/>
                <a:gd name="T26" fmla="*/ 803 w 804"/>
                <a:gd name="T27" fmla="*/ 435 h 807"/>
                <a:gd name="T28" fmla="*/ 798 w 804"/>
                <a:gd name="T29" fmla="*/ 468 h 807"/>
                <a:gd name="T30" fmla="*/ 777 w 804"/>
                <a:gd name="T31" fmla="*/ 461 h 807"/>
                <a:gd name="T32" fmla="*/ 752 w 804"/>
                <a:gd name="T33" fmla="*/ 457 h 807"/>
                <a:gd name="T34" fmla="*/ 692 w 804"/>
                <a:gd name="T35" fmla="*/ 453 h 807"/>
                <a:gd name="T36" fmla="*/ 659 w 804"/>
                <a:gd name="T37" fmla="*/ 457 h 807"/>
                <a:gd name="T38" fmla="*/ 628 w 804"/>
                <a:gd name="T39" fmla="*/ 465 h 807"/>
                <a:gd name="T40" fmla="*/ 597 w 804"/>
                <a:gd name="T41" fmla="*/ 480 h 807"/>
                <a:gd name="T42" fmla="*/ 572 w 804"/>
                <a:gd name="T43" fmla="*/ 501 h 807"/>
                <a:gd name="T44" fmla="*/ 549 w 804"/>
                <a:gd name="T45" fmla="*/ 524 h 807"/>
                <a:gd name="T46" fmla="*/ 531 w 804"/>
                <a:gd name="T47" fmla="*/ 550 h 807"/>
                <a:gd name="T48" fmla="*/ 518 w 804"/>
                <a:gd name="T49" fmla="*/ 581 h 807"/>
                <a:gd name="T50" fmla="*/ 450 w 804"/>
                <a:gd name="T51" fmla="*/ 804 h 807"/>
                <a:gd name="T52" fmla="*/ 401 w 804"/>
                <a:gd name="T53" fmla="*/ 807 h 807"/>
                <a:gd name="T54" fmla="*/ 347 w 804"/>
                <a:gd name="T55" fmla="*/ 802 h 807"/>
                <a:gd name="T56" fmla="*/ 295 w 804"/>
                <a:gd name="T57" fmla="*/ 793 h 807"/>
                <a:gd name="T58" fmla="*/ 245 w 804"/>
                <a:gd name="T59" fmla="*/ 775 h 807"/>
                <a:gd name="T60" fmla="*/ 198 w 804"/>
                <a:gd name="T61" fmla="*/ 752 h 807"/>
                <a:gd name="T62" fmla="*/ 156 w 804"/>
                <a:gd name="T63" fmla="*/ 722 h 807"/>
                <a:gd name="T64" fmla="*/ 117 w 804"/>
                <a:gd name="T65" fmla="*/ 688 h 807"/>
                <a:gd name="T66" fmla="*/ 83 w 804"/>
                <a:gd name="T67" fmla="*/ 650 h 807"/>
                <a:gd name="T68" fmla="*/ 54 w 804"/>
                <a:gd name="T69" fmla="*/ 607 h 807"/>
                <a:gd name="T70" fmla="*/ 31 w 804"/>
                <a:gd name="T71" fmla="*/ 560 h 807"/>
                <a:gd name="T72" fmla="*/ 14 w 804"/>
                <a:gd name="T73" fmla="*/ 510 h 807"/>
                <a:gd name="T74" fmla="*/ 3 w 804"/>
                <a:gd name="T75" fmla="*/ 458 h 807"/>
                <a:gd name="T76" fmla="*/ 0 w 804"/>
                <a:gd name="T77" fmla="*/ 404 h 807"/>
                <a:gd name="T78" fmla="*/ 3 w 804"/>
                <a:gd name="T79" fmla="*/ 349 h 807"/>
                <a:gd name="T80" fmla="*/ 14 w 804"/>
                <a:gd name="T81" fmla="*/ 296 h 807"/>
                <a:gd name="T82" fmla="*/ 31 w 804"/>
                <a:gd name="T83" fmla="*/ 246 h 807"/>
                <a:gd name="T84" fmla="*/ 54 w 804"/>
                <a:gd name="T85" fmla="*/ 200 h 807"/>
                <a:gd name="T86" fmla="*/ 83 w 804"/>
                <a:gd name="T87" fmla="*/ 157 h 807"/>
                <a:gd name="T88" fmla="*/ 117 w 804"/>
                <a:gd name="T89" fmla="*/ 119 h 807"/>
                <a:gd name="T90" fmla="*/ 156 w 804"/>
                <a:gd name="T91" fmla="*/ 85 h 807"/>
                <a:gd name="T92" fmla="*/ 198 w 804"/>
                <a:gd name="T93" fmla="*/ 56 h 807"/>
                <a:gd name="T94" fmla="*/ 245 w 804"/>
                <a:gd name="T95" fmla="*/ 31 h 807"/>
                <a:gd name="T96" fmla="*/ 295 w 804"/>
                <a:gd name="T97" fmla="*/ 14 h 807"/>
                <a:gd name="T98" fmla="*/ 347 w 804"/>
                <a:gd name="T99" fmla="*/ 3 h 807"/>
                <a:gd name="T100" fmla="*/ 401 w 804"/>
                <a:gd name="T101" fmla="*/ 0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4" h="807">
                  <a:moveTo>
                    <a:pt x="401" y="0"/>
                  </a:moveTo>
                  <a:lnTo>
                    <a:pt x="456" y="3"/>
                  </a:lnTo>
                  <a:lnTo>
                    <a:pt x="509" y="14"/>
                  </a:lnTo>
                  <a:lnTo>
                    <a:pt x="559" y="31"/>
                  </a:lnTo>
                  <a:lnTo>
                    <a:pt x="605" y="56"/>
                  </a:lnTo>
                  <a:lnTo>
                    <a:pt x="647" y="85"/>
                  </a:lnTo>
                  <a:lnTo>
                    <a:pt x="686" y="119"/>
                  </a:lnTo>
                  <a:lnTo>
                    <a:pt x="720" y="157"/>
                  </a:lnTo>
                  <a:lnTo>
                    <a:pt x="749" y="200"/>
                  </a:lnTo>
                  <a:lnTo>
                    <a:pt x="773" y="246"/>
                  </a:lnTo>
                  <a:lnTo>
                    <a:pt x="790" y="296"/>
                  </a:lnTo>
                  <a:lnTo>
                    <a:pt x="801" y="349"/>
                  </a:lnTo>
                  <a:lnTo>
                    <a:pt x="804" y="404"/>
                  </a:lnTo>
                  <a:lnTo>
                    <a:pt x="803" y="435"/>
                  </a:lnTo>
                  <a:lnTo>
                    <a:pt x="798" y="468"/>
                  </a:lnTo>
                  <a:lnTo>
                    <a:pt x="777" y="461"/>
                  </a:lnTo>
                  <a:lnTo>
                    <a:pt x="752" y="457"/>
                  </a:lnTo>
                  <a:lnTo>
                    <a:pt x="692" y="453"/>
                  </a:lnTo>
                  <a:lnTo>
                    <a:pt x="659" y="457"/>
                  </a:lnTo>
                  <a:lnTo>
                    <a:pt x="628" y="465"/>
                  </a:lnTo>
                  <a:lnTo>
                    <a:pt x="597" y="480"/>
                  </a:lnTo>
                  <a:lnTo>
                    <a:pt x="572" y="501"/>
                  </a:lnTo>
                  <a:lnTo>
                    <a:pt x="549" y="524"/>
                  </a:lnTo>
                  <a:lnTo>
                    <a:pt x="531" y="550"/>
                  </a:lnTo>
                  <a:lnTo>
                    <a:pt x="518" y="581"/>
                  </a:lnTo>
                  <a:lnTo>
                    <a:pt x="450" y="804"/>
                  </a:lnTo>
                  <a:lnTo>
                    <a:pt x="401" y="807"/>
                  </a:lnTo>
                  <a:lnTo>
                    <a:pt x="347" y="802"/>
                  </a:lnTo>
                  <a:lnTo>
                    <a:pt x="295" y="793"/>
                  </a:lnTo>
                  <a:lnTo>
                    <a:pt x="245" y="775"/>
                  </a:lnTo>
                  <a:lnTo>
                    <a:pt x="198" y="752"/>
                  </a:lnTo>
                  <a:lnTo>
                    <a:pt x="156" y="722"/>
                  </a:lnTo>
                  <a:lnTo>
                    <a:pt x="117" y="688"/>
                  </a:lnTo>
                  <a:lnTo>
                    <a:pt x="83" y="650"/>
                  </a:lnTo>
                  <a:lnTo>
                    <a:pt x="54" y="607"/>
                  </a:lnTo>
                  <a:lnTo>
                    <a:pt x="31" y="560"/>
                  </a:lnTo>
                  <a:lnTo>
                    <a:pt x="14" y="510"/>
                  </a:lnTo>
                  <a:lnTo>
                    <a:pt x="3" y="458"/>
                  </a:lnTo>
                  <a:lnTo>
                    <a:pt x="0" y="404"/>
                  </a:lnTo>
                  <a:lnTo>
                    <a:pt x="3" y="349"/>
                  </a:lnTo>
                  <a:lnTo>
                    <a:pt x="14" y="296"/>
                  </a:lnTo>
                  <a:lnTo>
                    <a:pt x="31" y="246"/>
                  </a:lnTo>
                  <a:lnTo>
                    <a:pt x="54" y="200"/>
                  </a:lnTo>
                  <a:lnTo>
                    <a:pt x="83" y="157"/>
                  </a:lnTo>
                  <a:lnTo>
                    <a:pt x="117" y="119"/>
                  </a:lnTo>
                  <a:lnTo>
                    <a:pt x="156" y="85"/>
                  </a:lnTo>
                  <a:lnTo>
                    <a:pt x="198" y="56"/>
                  </a:lnTo>
                  <a:lnTo>
                    <a:pt x="245" y="31"/>
                  </a:lnTo>
                  <a:lnTo>
                    <a:pt x="295" y="14"/>
                  </a:lnTo>
                  <a:lnTo>
                    <a:pt x="347" y="3"/>
                  </a:lnTo>
                  <a:lnTo>
                    <a:pt x="401" y="0"/>
                  </a:lnTo>
                  <a:close/>
                </a:path>
              </a:pathLst>
            </a:custGeom>
            <a:solidFill>
              <a:schemeClr val="accent1">
                <a:lumMod val="60000"/>
                <a:lumOff val="40000"/>
              </a:schemeClr>
            </a:solidFill>
            <a:ln w="0">
              <a:solidFill>
                <a:srgbClr val="000000"/>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Freeform 12"/>
            <p:cNvSpPr>
              <a:spLocks noEditPoints="1"/>
            </p:cNvSpPr>
            <p:nvPr/>
          </p:nvSpPr>
          <p:spPr bwMode="auto">
            <a:xfrm>
              <a:off x="2229599" y="339875"/>
              <a:ext cx="1365037" cy="1495585"/>
            </a:xfrm>
            <a:custGeom>
              <a:avLst/>
              <a:gdLst>
                <a:gd name="T0" fmla="*/ 358 w 804"/>
                <a:gd name="T1" fmla="*/ 78 h 932"/>
                <a:gd name="T2" fmla="*/ 274 w 804"/>
                <a:gd name="T3" fmla="*/ 105 h 932"/>
                <a:gd name="T4" fmla="*/ 202 w 804"/>
                <a:gd name="T5" fmla="*/ 152 h 932"/>
                <a:gd name="T6" fmla="*/ 142 w 804"/>
                <a:gd name="T7" fmla="*/ 220 h 932"/>
                <a:gd name="T8" fmla="*/ 100 w 804"/>
                <a:gd name="T9" fmla="*/ 301 h 932"/>
                <a:gd name="T10" fmla="*/ 77 w 804"/>
                <a:gd name="T11" fmla="*/ 396 h 932"/>
                <a:gd name="T12" fmla="*/ 77 w 804"/>
                <a:gd name="T13" fmla="*/ 496 h 932"/>
                <a:gd name="T14" fmla="*/ 100 w 804"/>
                <a:gd name="T15" fmla="*/ 590 h 932"/>
                <a:gd name="T16" fmla="*/ 142 w 804"/>
                <a:gd name="T17" fmla="*/ 672 h 932"/>
                <a:gd name="T18" fmla="*/ 202 w 804"/>
                <a:gd name="T19" fmla="*/ 739 h 932"/>
                <a:gd name="T20" fmla="*/ 274 w 804"/>
                <a:gd name="T21" fmla="*/ 787 h 932"/>
                <a:gd name="T22" fmla="*/ 358 w 804"/>
                <a:gd name="T23" fmla="*/ 813 h 932"/>
                <a:gd name="T24" fmla="*/ 446 w 804"/>
                <a:gd name="T25" fmla="*/ 813 h 932"/>
                <a:gd name="T26" fmla="*/ 530 w 804"/>
                <a:gd name="T27" fmla="*/ 787 h 932"/>
                <a:gd name="T28" fmla="*/ 602 w 804"/>
                <a:gd name="T29" fmla="*/ 739 h 932"/>
                <a:gd name="T30" fmla="*/ 661 w 804"/>
                <a:gd name="T31" fmla="*/ 672 h 932"/>
                <a:gd name="T32" fmla="*/ 704 w 804"/>
                <a:gd name="T33" fmla="*/ 590 h 932"/>
                <a:gd name="T34" fmla="*/ 727 w 804"/>
                <a:gd name="T35" fmla="*/ 496 h 932"/>
                <a:gd name="T36" fmla="*/ 727 w 804"/>
                <a:gd name="T37" fmla="*/ 396 h 932"/>
                <a:gd name="T38" fmla="*/ 704 w 804"/>
                <a:gd name="T39" fmla="*/ 301 h 932"/>
                <a:gd name="T40" fmla="*/ 661 w 804"/>
                <a:gd name="T41" fmla="*/ 220 h 932"/>
                <a:gd name="T42" fmla="*/ 602 w 804"/>
                <a:gd name="T43" fmla="*/ 152 h 932"/>
                <a:gd name="T44" fmla="*/ 530 w 804"/>
                <a:gd name="T45" fmla="*/ 105 h 932"/>
                <a:gd name="T46" fmla="*/ 446 w 804"/>
                <a:gd name="T47" fmla="*/ 78 h 932"/>
                <a:gd name="T48" fmla="*/ 401 w 804"/>
                <a:gd name="T49" fmla="*/ 0 h 932"/>
                <a:gd name="T50" fmla="*/ 452 w 804"/>
                <a:gd name="T51" fmla="*/ 4 h 932"/>
                <a:gd name="T52" fmla="*/ 548 w 804"/>
                <a:gd name="T53" fmla="*/ 31 h 932"/>
                <a:gd name="T54" fmla="*/ 631 w 804"/>
                <a:gd name="T55" fmla="*/ 80 h 932"/>
                <a:gd name="T56" fmla="*/ 703 w 804"/>
                <a:gd name="T57" fmla="*/ 151 h 932"/>
                <a:gd name="T58" fmla="*/ 757 w 804"/>
                <a:gd name="T59" fmla="*/ 237 h 932"/>
                <a:gd name="T60" fmla="*/ 792 w 804"/>
                <a:gd name="T61" fmla="*/ 336 h 932"/>
                <a:gd name="T62" fmla="*/ 804 w 804"/>
                <a:gd name="T63" fmla="*/ 445 h 932"/>
                <a:gd name="T64" fmla="*/ 792 w 804"/>
                <a:gd name="T65" fmla="*/ 556 h 932"/>
                <a:gd name="T66" fmla="*/ 757 w 804"/>
                <a:gd name="T67" fmla="*/ 655 h 932"/>
                <a:gd name="T68" fmla="*/ 703 w 804"/>
                <a:gd name="T69" fmla="*/ 741 h 932"/>
                <a:gd name="T70" fmla="*/ 631 w 804"/>
                <a:gd name="T71" fmla="*/ 812 h 932"/>
                <a:gd name="T72" fmla="*/ 548 w 804"/>
                <a:gd name="T73" fmla="*/ 861 h 932"/>
                <a:gd name="T74" fmla="*/ 452 w 804"/>
                <a:gd name="T75" fmla="*/ 888 h 932"/>
                <a:gd name="T76" fmla="*/ 354 w 804"/>
                <a:gd name="T77" fmla="*/ 888 h 932"/>
                <a:gd name="T78" fmla="*/ 265 w 804"/>
                <a:gd name="T79" fmla="*/ 864 h 932"/>
                <a:gd name="T80" fmla="*/ 184 w 804"/>
                <a:gd name="T81" fmla="*/ 819 h 932"/>
                <a:gd name="T82" fmla="*/ 69 w 804"/>
                <a:gd name="T83" fmla="*/ 913 h 932"/>
                <a:gd name="T84" fmla="*/ 49 w 804"/>
                <a:gd name="T85" fmla="*/ 929 h 932"/>
                <a:gd name="T86" fmla="*/ 26 w 804"/>
                <a:gd name="T87" fmla="*/ 929 h 932"/>
                <a:gd name="T88" fmla="*/ 6 w 804"/>
                <a:gd name="T89" fmla="*/ 915 h 932"/>
                <a:gd name="T90" fmla="*/ 0 w 804"/>
                <a:gd name="T91" fmla="*/ 888 h 932"/>
                <a:gd name="T92" fmla="*/ 88 w 804"/>
                <a:gd name="T93" fmla="*/ 744 h 932"/>
                <a:gd name="T94" fmla="*/ 94 w 804"/>
                <a:gd name="T95" fmla="*/ 738 h 932"/>
                <a:gd name="T96" fmla="*/ 69 w 804"/>
                <a:gd name="T97" fmla="*/ 694 h 932"/>
                <a:gd name="T98" fmla="*/ 25 w 804"/>
                <a:gd name="T99" fmla="*/ 603 h 932"/>
                <a:gd name="T100" fmla="*/ 3 w 804"/>
                <a:gd name="T101" fmla="*/ 500 h 932"/>
                <a:gd name="T102" fmla="*/ 3 w 804"/>
                <a:gd name="T103" fmla="*/ 390 h 932"/>
                <a:gd name="T104" fmla="*/ 26 w 804"/>
                <a:gd name="T105" fmla="*/ 285 h 932"/>
                <a:gd name="T106" fmla="*/ 72 w 804"/>
                <a:gd name="T107" fmla="*/ 192 h 932"/>
                <a:gd name="T108" fmla="*/ 135 w 804"/>
                <a:gd name="T109" fmla="*/ 113 h 932"/>
                <a:gd name="T110" fmla="*/ 213 w 804"/>
                <a:gd name="T111" fmla="*/ 53 h 932"/>
                <a:gd name="T112" fmla="*/ 303 w 804"/>
                <a:gd name="T113" fmla="*/ 14 h 932"/>
                <a:gd name="T114" fmla="*/ 401 w 804"/>
                <a:gd name="T115" fmla="*/ 0 h 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04" h="932">
                  <a:moveTo>
                    <a:pt x="401" y="76"/>
                  </a:moveTo>
                  <a:lnTo>
                    <a:pt x="358" y="78"/>
                  </a:lnTo>
                  <a:lnTo>
                    <a:pt x="315" y="89"/>
                  </a:lnTo>
                  <a:lnTo>
                    <a:pt x="274" y="105"/>
                  </a:lnTo>
                  <a:lnTo>
                    <a:pt x="237" y="125"/>
                  </a:lnTo>
                  <a:lnTo>
                    <a:pt x="202" y="152"/>
                  </a:lnTo>
                  <a:lnTo>
                    <a:pt x="170" y="184"/>
                  </a:lnTo>
                  <a:lnTo>
                    <a:pt x="142" y="220"/>
                  </a:lnTo>
                  <a:lnTo>
                    <a:pt x="118" y="259"/>
                  </a:lnTo>
                  <a:lnTo>
                    <a:pt x="100" y="301"/>
                  </a:lnTo>
                  <a:lnTo>
                    <a:pt x="86" y="347"/>
                  </a:lnTo>
                  <a:lnTo>
                    <a:pt x="77" y="396"/>
                  </a:lnTo>
                  <a:lnTo>
                    <a:pt x="73" y="445"/>
                  </a:lnTo>
                  <a:lnTo>
                    <a:pt x="77" y="496"/>
                  </a:lnTo>
                  <a:lnTo>
                    <a:pt x="86" y="545"/>
                  </a:lnTo>
                  <a:lnTo>
                    <a:pt x="100" y="590"/>
                  </a:lnTo>
                  <a:lnTo>
                    <a:pt x="118" y="633"/>
                  </a:lnTo>
                  <a:lnTo>
                    <a:pt x="142" y="672"/>
                  </a:lnTo>
                  <a:lnTo>
                    <a:pt x="170" y="708"/>
                  </a:lnTo>
                  <a:lnTo>
                    <a:pt x="202" y="739"/>
                  </a:lnTo>
                  <a:lnTo>
                    <a:pt x="237" y="765"/>
                  </a:lnTo>
                  <a:lnTo>
                    <a:pt x="274" y="787"/>
                  </a:lnTo>
                  <a:lnTo>
                    <a:pt x="315" y="803"/>
                  </a:lnTo>
                  <a:lnTo>
                    <a:pt x="358" y="813"/>
                  </a:lnTo>
                  <a:lnTo>
                    <a:pt x="401" y="816"/>
                  </a:lnTo>
                  <a:lnTo>
                    <a:pt x="446" y="813"/>
                  </a:lnTo>
                  <a:lnTo>
                    <a:pt x="490" y="803"/>
                  </a:lnTo>
                  <a:lnTo>
                    <a:pt x="530" y="787"/>
                  </a:lnTo>
                  <a:lnTo>
                    <a:pt x="567" y="765"/>
                  </a:lnTo>
                  <a:lnTo>
                    <a:pt x="602" y="739"/>
                  </a:lnTo>
                  <a:lnTo>
                    <a:pt x="634" y="708"/>
                  </a:lnTo>
                  <a:lnTo>
                    <a:pt x="661" y="672"/>
                  </a:lnTo>
                  <a:lnTo>
                    <a:pt x="686" y="633"/>
                  </a:lnTo>
                  <a:lnTo>
                    <a:pt x="704" y="590"/>
                  </a:lnTo>
                  <a:lnTo>
                    <a:pt x="718" y="545"/>
                  </a:lnTo>
                  <a:lnTo>
                    <a:pt x="727" y="496"/>
                  </a:lnTo>
                  <a:lnTo>
                    <a:pt x="730" y="445"/>
                  </a:lnTo>
                  <a:lnTo>
                    <a:pt x="727" y="396"/>
                  </a:lnTo>
                  <a:lnTo>
                    <a:pt x="718" y="347"/>
                  </a:lnTo>
                  <a:lnTo>
                    <a:pt x="704" y="301"/>
                  </a:lnTo>
                  <a:lnTo>
                    <a:pt x="686" y="259"/>
                  </a:lnTo>
                  <a:lnTo>
                    <a:pt x="661" y="220"/>
                  </a:lnTo>
                  <a:lnTo>
                    <a:pt x="634" y="184"/>
                  </a:lnTo>
                  <a:lnTo>
                    <a:pt x="602" y="152"/>
                  </a:lnTo>
                  <a:lnTo>
                    <a:pt x="567" y="125"/>
                  </a:lnTo>
                  <a:lnTo>
                    <a:pt x="530" y="105"/>
                  </a:lnTo>
                  <a:lnTo>
                    <a:pt x="490" y="89"/>
                  </a:lnTo>
                  <a:lnTo>
                    <a:pt x="446" y="78"/>
                  </a:lnTo>
                  <a:lnTo>
                    <a:pt x="401" y="76"/>
                  </a:lnTo>
                  <a:close/>
                  <a:moveTo>
                    <a:pt x="401" y="0"/>
                  </a:moveTo>
                  <a:lnTo>
                    <a:pt x="401" y="0"/>
                  </a:lnTo>
                  <a:lnTo>
                    <a:pt x="452" y="4"/>
                  </a:lnTo>
                  <a:lnTo>
                    <a:pt x="501" y="14"/>
                  </a:lnTo>
                  <a:lnTo>
                    <a:pt x="548" y="31"/>
                  </a:lnTo>
                  <a:lnTo>
                    <a:pt x="591" y="53"/>
                  </a:lnTo>
                  <a:lnTo>
                    <a:pt x="631" y="80"/>
                  </a:lnTo>
                  <a:lnTo>
                    <a:pt x="669" y="113"/>
                  </a:lnTo>
                  <a:lnTo>
                    <a:pt x="703" y="151"/>
                  </a:lnTo>
                  <a:lnTo>
                    <a:pt x="732" y="192"/>
                  </a:lnTo>
                  <a:lnTo>
                    <a:pt x="757" y="237"/>
                  </a:lnTo>
                  <a:lnTo>
                    <a:pt x="778" y="285"/>
                  </a:lnTo>
                  <a:lnTo>
                    <a:pt x="792" y="336"/>
                  </a:lnTo>
                  <a:lnTo>
                    <a:pt x="802" y="390"/>
                  </a:lnTo>
                  <a:lnTo>
                    <a:pt x="804" y="445"/>
                  </a:lnTo>
                  <a:lnTo>
                    <a:pt x="802" y="501"/>
                  </a:lnTo>
                  <a:lnTo>
                    <a:pt x="792" y="556"/>
                  </a:lnTo>
                  <a:lnTo>
                    <a:pt x="778" y="607"/>
                  </a:lnTo>
                  <a:lnTo>
                    <a:pt x="757" y="655"/>
                  </a:lnTo>
                  <a:lnTo>
                    <a:pt x="732" y="700"/>
                  </a:lnTo>
                  <a:lnTo>
                    <a:pt x="703" y="741"/>
                  </a:lnTo>
                  <a:lnTo>
                    <a:pt x="669" y="779"/>
                  </a:lnTo>
                  <a:lnTo>
                    <a:pt x="631" y="812"/>
                  </a:lnTo>
                  <a:lnTo>
                    <a:pt x="591" y="838"/>
                  </a:lnTo>
                  <a:lnTo>
                    <a:pt x="548" y="861"/>
                  </a:lnTo>
                  <a:lnTo>
                    <a:pt x="501" y="877"/>
                  </a:lnTo>
                  <a:lnTo>
                    <a:pt x="452" y="888"/>
                  </a:lnTo>
                  <a:lnTo>
                    <a:pt x="401" y="890"/>
                  </a:lnTo>
                  <a:lnTo>
                    <a:pt x="354" y="888"/>
                  </a:lnTo>
                  <a:lnTo>
                    <a:pt x="308" y="878"/>
                  </a:lnTo>
                  <a:lnTo>
                    <a:pt x="265" y="864"/>
                  </a:lnTo>
                  <a:lnTo>
                    <a:pt x="222" y="844"/>
                  </a:lnTo>
                  <a:lnTo>
                    <a:pt x="184" y="819"/>
                  </a:lnTo>
                  <a:lnTo>
                    <a:pt x="147" y="790"/>
                  </a:lnTo>
                  <a:lnTo>
                    <a:pt x="69" y="913"/>
                  </a:lnTo>
                  <a:lnTo>
                    <a:pt x="60" y="923"/>
                  </a:lnTo>
                  <a:lnTo>
                    <a:pt x="49" y="929"/>
                  </a:lnTo>
                  <a:lnTo>
                    <a:pt x="37" y="932"/>
                  </a:lnTo>
                  <a:lnTo>
                    <a:pt x="26" y="929"/>
                  </a:lnTo>
                  <a:lnTo>
                    <a:pt x="17" y="926"/>
                  </a:lnTo>
                  <a:lnTo>
                    <a:pt x="6" y="915"/>
                  </a:lnTo>
                  <a:lnTo>
                    <a:pt x="1" y="902"/>
                  </a:lnTo>
                  <a:lnTo>
                    <a:pt x="0" y="888"/>
                  </a:lnTo>
                  <a:lnTo>
                    <a:pt x="6" y="873"/>
                  </a:lnTo>
                  <a:lnTo>
                    <a:pt x="88" y="744"/>
                  </a:lnTo>
                  <a:lnTo>
                    <a:pt x="90" y="740"/>
                  </a:lnTo>
                  <a:lnTo>
                    <a:pt x="94" y="738"/>
                  </a:lnTo>
                  <a:lnTo>
                    <a:pt x="96" y="735"/>
                  </a:lnTo>
                  <a:lnTo>
                    <a:pt x="69" y="694"/>
                  </a:lnTo>
                  <a:lnTo>
                    <a:pt x="44" y="650"/>
                  </a:lnTo>
                  <a:lnTo>
                    <a:pt x="25" y="603"/>
                  </a:lnTo>
                  <a:lnTo>
                    <a:pt x="12" y="552"/>
                  </a:lnTo>
                  <a:lnTo>
                    <a:pt x="3" y="500"/>
                  </a:lnTo>
                  <a:lnTo>
                    <a:pt x="0" y="445"/>
                  </a:lnTo>
                  <a:lnTo>
                    <a:pt x="3" y="390"/>
                  </a:lnTo>
                  <a:lnTo>
                    <a:pt x="12" y="336"/>
                  </a:lnTo>
                  <a:lnTo>
                    <a:pt x="26" y="285"/>
                  </a:lnTo>
                  <a:lnTo>
                    <a:pt x="47" y="237"/>
                  </a:lnTo>
                  <a:lnTo>
                    <a:pt x="72" y="192"/>
                  </a:lnTo>
                  <a:lnTo>
                    <a:pt x="101" y="151"/>
                  </a:lnTo>
                  <a:lnTo>
                    <a:pt x="135" y="113"/>
                  </a:lnTo>
                  <a:lnTo>
                    <a:pt x="173" y="80"/>
                  </a:lnTo>
                  <a:lnTo>
                    <a:pt x="213" y="53"/>
                  </a:lnTo>
                  <a:lnTo>
                    <a:pt x="256" y="31"/>
                  </a:lnTo>
                  <a:lnTo>
                    <a:pt x="303" y="14"/>
                  </a:lnTo>
                  <a:lnTo>
                    <a:pt x="352" y="4"/>
                  </a:lnTo>
                  <a:lnTo>
                    <a:pt x="401" y="0"/>
                  </a:lnTo>
                  <a:close/>
                </a:path>
              </a:pathLst>
            </a:custGeom>
            <a:ln>
              <a:headEnd/>
              <a:tailEnd/>
            </a:ln>
          </p:spPr>
          <p:style>
            <a:lnRef idx="2">
              <a:schemeClr val="accent1"/>
            </a:lnRef>
            <a:fillRef idx="1">
              <a:schemeClr val="lt1"/>
            </a:fillRef>
            <a:effectRef idx="0">
              <a:schemeClr val="accent1"/>
            </a:effectRef>
            <a:fontRef idx="minor">
              <a:schemeClr val="dk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3"/>
            <p:cNvSpPr>
              <a:spLocks noEditPoints="1"/>
            </p:cNvSpPr>
            <p:nvPr/>
          </p:nvSpPr>
          <p:spPr bwMode="auto">
            <a:xfrm>
              <a:off x="686789" y="2582392"/>
              <a:ext cx="2169774" cy="4039282"/>
            </a:xfrm>
            <a:custGeom>
              <a:avLst/>
              <a:gdLst>
                <a:gd name="T0" fmla="*/ 848 w 1278"/>
                <a:gd name="T1" fmla="*/ 873 h 2516"/>
                <a:gd name="T2" fmla="*/ 979 w 1278"/>
                <a:gd name="T3" fmla="*/ 656 h 2516"/>
                <a:gd name="T4" fmla="*/ 981 w 1278"/>
                <a:gd name="T5" fmla="*/ 620 h 2516"/>
                <a:gd name="T6" fmla="*/ 969 w 1278"/>
                <a:gd name="T7" fmla="*/ 587 h 2516"/>
                <a:gd name="T8" fmla="*/ 831 w 1278"/>
                <a:gd name="T9" fmla="*/ 0 h 2516"/>
                <a:gd name="T10" fmla="*/ 888 w 1278"/>
                <a:gd name="T11" fmla="*/ 27 h 2516"/>
                <a:gd name="T12" fmla="*/ 933 w 1278"/>
                <a:gd name="T13" fmla="*/ 68 h 2516"/>
                <a:gd name="T14" fmla="*/ 1264 w 1278"/>
                <a:gd name="T15" fmla="*/ 537 h 2516"/>
                <a:gd name="T16" fmla="*/ 1278 w 1278"/>
                <a:gd name="T17" fmla="*/ 594 h 2516"/>
                <a:gd name="T18" fmla="*/ 1272 w 1278"/>
                <a:gd name="T19" fmla="*/ 652 h 2516"/>
                <a:gd name="T20" fmla="*/ 1003 w 1278"/>
                <a:gd name="T21" fmla="*/ 1136 h 2516"/>
                <a:gd name="T22" fmla="*/ 966 w 1278"/>
                <a:gd name="T23" fmla="*/ 1180 h 2516"/>
                <a:gd name="T24" fmla="*/ 915 w 1278"/>
                <a:gd name="T25" fmla="*/ 1209 h 2516"/>
                <a:gd name="T26" fmla="*/ 859 w 1278"/>
                <a:gd name="T27" fmla="*/ 1221 h 2516"/>
                <a:gd name="T28" fmla="*/ 848 w 1278"/>
                <a:gd name="T29" fmla="*/ 2329 h 2516"/>
                <a:gd name="T30" fmla="*/ 832 w 1278"/>
                <a:gd name="T31" fmla="*/ 2402 h 2516"/>
                <a:gd name="T32" fmla="*/ 794 w 1278"/>
                <a:gd name="T33" fmla="*/ 2461 h 2516"/>
                <a:gd name="T34" fmla="*/ 734 w 1278"/>
                <a:gd name="T35" fmla="*/ 2500 h 2516"/>
                <a:gd name="T36" fmla="*/ 662 w 1278"/>
                <a:gd name="T37" fmla="*/ 2516 h 2516"/>
                <a:gd name="T38" fmla="*/ 611 w 1278"/>
                <a:gd name="T39" fmla="*/ 2511 h 2516"/>
                <a:gd name="T40" fmla="*/ 546 w 1278"/>
                <a:gd name="T41" fmla="*/ 2483 h 2516"/>
                <a:gd name="T42" fmla="*/ 495 w 1278"/>
                <a:gd name="T43" fmla="*/ 2433 h 2516"/>
                <a:gd name="T44" fmla="*/ 467 w 1278"/>
                <a:gd name="T45" fmla="*/ 2367 h 2516"/>
                <a:gd name="T46" fmla="*/ 463 w 1278"/>
                <a:gd name="T47" fmla="*/ 1356 h 2516"/>
                <a:gd name="T48" fmla="*/ 385 w 1278"/>
                <a:gd name="T49" fmla="*/ 2329 h 2516"/>
                <a:gd name="T50" fmla="*/ 369 w 1278"/>
                <a:gd name="T51" fmla="*/ 2402 h 2516"/>
                <a:gd name="T52" fmla="*/ 330 w 1278"/>
                <a:gd name="T53" fmla="*/ 2461 h 2516"/>
                <a:gd name="T54" fmla="*/ 271 w 1278"/>
                <a:gd name="T55" fmla="*/ 2501 h 2516"/>
                <a:gd name="T56" fmla="*/ 198 w 1278"/>
                <a:gd name="T57" fmla="*/ 2516 h 2516"/>
                <a:gd name="T58" fmla="*/ 148 w 1278"/>
                <a:gd name="T59" fmla="*/ 2512 h 2516"/>
                <a:gd name="T60" fmla="*/ 81 w 1278"/>
                <a:gd name="T61" fmla="*/ 2483 h 2516"/>
                <a:gd name="T62" fmla="*/ 31 w 1278"/>
                <a:gd name="T63" fmla="*/ 2433 h 2516"/>
                <a:gd name="T64" fmla="*/ 4 w 1278"/>
                <a:gd name="T65" fmla="*/ 2367 h 2516"/>
                <a:gd name="T66" fmla="*/ 0 w 1278"/>
                <a:gd name="T67" fmla="*/ 515 h 2516"/>
                <a:gd name="T68" fmla="*/ 13 w 1278"/>
                <a:gd name="T69" fmla="*/ 515 h 2516"/>
                <a:gd name="T70" fmla="*/ 52 w 1278"/>
                <a:gd name="T71" fmla="*/ 513 h 2516"/>
                <a:gd name="T72" fmla="*/ 617 w 1278"/>
                <a:gd name="T73" fmla="*/ 370 h 2516"/>
                <a:gd name="T74" fmla="*/ 684 w 1278"/>
                <a:gd name="T75" fmla="*/ 338 h 2516"/>
                <a:gd name="T76" fmla="*/ 737 w 1278"/>
                <a:gd name="T77" fmla="*/ 285 h 2516"/>
                <a:gd name="T78" fmla="*/ 770 w 1278"/>
                <a:gd name="T79" fmla="*/ 220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8" h="2516">
                  <a:moveTo>
                    <a:pt x="848" y="411"/>
                  </a:moveTo>
                  <a:lnTo>
                    <a:pt x="848" y="873"/>
                  </a:lnTo>
                  <a:lnTo>
                    <a:pt x="972" y="671"/>
                  </a:lnTo>
                  <a:lnTo>
                    <a:pt x="979" y="656"/>
                  </a:lnTo>
                  <a:lnTo>
                    <a:pt x="981" y="638"/>
                  </a:lnTo>
                  <a:lnTo>
                    <a:pt x="981" y="620"/>
                  </a:lnTo>
                  <a:lnTo>
                    <a:pt x="976" y="602"/>
                  </a:lnTo>
                  <a:lnTo>
                    <a:pt x="969" y="587"/>
                  </a:lnTo>
                  <a:lnTo>
                    <a:pt x="848" y="411"/>
                  </a:lnTo>
                  <a:close/>
                  <a:moveTo>
                    <a:pt x="831" y="0"/>
                  </a:moveTo>
                  <a:lnTo>
                    <a:pt x="860" y="12"/>
                  </a:lnTo>
                  <a:lnTo>
                    <a:pt x="888" y="27"/>
                  </a:lnTo>
                  <a:lnTo>
                    <a:pt x="913" y="46"/>
                  </a:lnTo>
                  <a:lnTo>
                    <a:pt x="933" y="68"/>
                  </a:lnTo>
                  <a:lnTo>
                    <a:pt x="1251" y="513"/>
                  </a:lnTo>
                  <a:lnTo>
                    <a:pt x="1264" y="537"/>
                  </a:lnTo>
                  <a:lnTo>
                    <a:pt x="1274" y="565"/>
                  </a:lnTo>
                  <a:lnTo>
                    <a:pt x="1278" y="594"/>
                  </a:lnTo>
                  <a:lnTo>
                    <a:pt x="1276" y="623"/>
                  </a:lnTo>
                  <a:lnTo>
                    <a:pt x="1272" y="652"/>
                  </a:lnTo>
                  <a:lnTo>
                    <a:pt x="1261" y="678"/>
                  </a:lnTo>
                  <a:lnTo>
                    <a:pt x="1003" y="1136"/>
                  </a:lnTo>
                  <a:lnTo>
                    <a:pt x="986" y="1159"/>
                  </a:lnTo>
                  <a:lnTo>
                    <a:pt x="966" y="1180"/>
                  </a:lnTo>
                  <a:lnTo>
                    <a:pt x="941" y="1197"/>
                  </a:lnTo>
                  <a:lnTo>
                    <a:pt x="915" y="1209"/>
                  </a:lnTo>
                  <a:lnTo>
                    <a:pt x="887" y="1217"/>
                  </a:lnTo>
                  <a:lnTo>
                    <a:pt x="859" y="1221"/>
                  </a:lnTo>
                  <a:lnTo>
                    <a:pt x="848" y="1221"/>
                  </a:lnTo>
                  <a:lnTo>
                    <a:pt x="848" y="2329"/>
                  </a:lnTo>
                  <a:lnTo>
                    <a:pt x="843" y="2367"/>
                  </a:lnTo>
                  <a:lnTo>
                    <a:pt x="832" y="2402"/>
                  </a:lnTo>
                  <a:lnTo>
                    <a:pt x="815" y="2433"/>
                  </a:lnTo>
                  <a:lnTo>
                    <a:pt x="794" y="2461"/>
                  </a:lnTo>
                  <a:lnTo>
                    <a:pt x="766" y="2483"/>
                  </a:lnTo>
                  <a:lnTo>
                    <a:pt x="734" y="2500"/>
                  </a:lnTo>
                  <a:lnTo>
                    <a:pt x="699" y="2511"/>
                  </a:lnTo>
                  <a:lnTo>
                    <a:pt x="662" y="2516"/>
                  </a:lnTo>
                  <a:lnTo>
                    <a:pt x="649" y="2516"/>
                  </a:lnTo>
                  <a:lnTo>
                    <a:pt x="611" y="2511"/>
                  </a:lnTo>
                  <a:lnTo>
                    <a:pt x="577" y="2500"/>
                  </a:lnTo>
                  <a:lnTo>
                    <a:pt x="546" y="2483"/>
                  </a:lnTo>
                  <a:lnTo>
                    <a:pt x="518" y="2461"/>
                  </a:lnTo>
                  <a:lnTo>
                    <a:pt x="495" y="2433"/>
                  </a:lnTo>
                  <a:lnTo>
                    <a:pt x="478" y="2402"/>
                  </a:lnTo>
                  <a:lnTo>
                    <a:pt x="467" y="2367"/>
                  </a:lnTo>
                  <a:lnTo>
                    <a:pt x="463" y="2329"/>
                  </a:lnTo>
                  <a:lnTo>
                    <a:pt x="463" y="1356"/>
                  </a:lnTo>
                  <a:lnTo>
                    <a:pt x="385" y="1356"/>
                  </a:lnTo>
                  <a:lnTo>
                    <a:pt x="385" y="2329"/>
                  </a:lnTo>
                  <a:lnTo>
                    <a:pt x="380" y="2367"/>
                  </a:lnTo>
                  <a:lnTo>
                    <a:pt x="369" y="2402"/>
                  </a:lnTo>
                  <a:lnTo>
                    <a:pt x="352" y="2433"/>
                  </a:lnTo>
                  <a:lnTo>
                    <a:pt x="330" y="2461"/>
                  </a:lnTo>
                  <a:lnTo>
                    <a:pt x="302" y="2483"/>
                  </a:lnTo>
                  <a:lnTo>
                    <a:pt x="271" y="2501"/>
                  </a:lnTo>
                  <a:lnTo>
                    <a:pt x="236" y="2512"/>
                  </a:lnTo>
                  <a:lnTo>
                    <a:pt x="198" y="2516"/>
                  </a:lnTo>
                  <a:lnTo>
                    <a:pt x="185" y="2516"/>
                  </a:lnTo>
                  <a:lnTo>
                    <a:pt x="148" y="2512"/>
                  </a:lnTo>
                  <a:lnTo>
                    <a:pt x="113" y="2501"/>
                  </a:lnTo>
                  <a:lnTo>
                    <a:pt x="81" y="2483"/>
                  </a:lnTo>
                  <a:lnTo>
                    <a:pt x="54" y="2461"/>
                  </a:lnTo>
                  <a:lnTo>
                    <a:pt x="31" y="2433"/>
                  </a:lnTo>
                  <a:lnTo>
                    <a:pt x="15" y="2402"/>
                  </a:lnTo>
                  <a:lnTo>
                    <a:pt x="4" y="2367"/>
                  </a:lnTo>
                  <a:lnTo>
                    <a:pt x="0" y="2329"/>
                  </a:lnTo>
                  <a:lnTo>
                    <a:pt x="0" y="515"/>
                  </a:lnTo>
                  <a:lnTo>
                    <a:pt x="6" y="515"/>
                  </a:lnTo>
                  <a:lnTo>
                    <a:pt x="13" y="515"/>
                  </a:lnTo>
                  <a:lnTo>
                    <a:pt x="31" y="515"/>
                  </a:lnTo>
                  <a:lnTo>
                    <a:pt x="52" y="513"/>
                  </a:lnTo>
                  <a:lnTo>
                    <a:pt x="75" y="509"/>
                  </a:lnTo>
                  <a:lnTo>
                    <a:pt x="617" y="370"/>
                  </a:lnTo>
                  <a:lnTo>
                    <a:pt x="651" y="358"/>
                  </a:lnTo>
                  <a:lnTo>
                    <a:pt x="684" y="338"/>
                  </a:lnTo>
                  <a:lnTo>
                    <a:pt x="713" y="314"/>
                  </a:lnTo>
                  <a:lnTo>
                    <a:pt x="737" y="285"/>
                  </a:lnTo>
                  <a:lnTo>
                    <a:pt x="756" y="254"/>
                  </a:lnTo>
                  <a:lnTo>
                    <a:pt x="770" y="220"/>
                  </a:lnTo>
                  <a:lnTo>
                    <a:pt x="831" y="0"/>
                  </a:lnTo>
                  <a:close/>
                </a:path>
              </a:pathLst>
            </a:custGeom>
            <a:solidFill>
              <a:schemeClr val="accent1">
                <a:lumMod val="60000"/>
                <a:lumOff val="40000"/>
              </a:schemeClr>
            </a:solidFill>
            <a:ln w="0">
              <a:solidFill>
                <a:srgbClr val="000000"/>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704598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41792-EA9C-4CDE-99E7-0D35249FA890}" type="slidenum">
              <a:rPr kumimoji="0" lang="uk-UA" sz="1800" b="0" i="0" u="none" strike="noStrike" kern="1200" cap="none" spc="0" normalizeH="0" baseline="0" noProof="0" smtClean="0">
                <a:ln>
                  <a:noFill/>
                </a:ln>
                <a:solidFill>
                  <a:srgbClr val="05334E"/>
                </a:solidFill>
                <a:effectLst/>
                <a:uLnTx/>
                <a:uFillTx/>
                <a:latin typeface="Source Sans Pro" panose="020B0503030403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uk-UA" sz="1800" b="0" i="0" u="none" strike="noStrike" kern="1200" cap="none" spc="0" normalizeH="0" baseline="0" noProof="0" dirty="0">
              <a:ln>
                <a:noFill/>
              </a:ln>
              <a:solidFill>
                <a:srgbClr val="05334E"/>
              </a:solidFill>
              <a:effectLst/>
              <a:uLnTx/>
              <a:uFillTx/>
              <a:latin typeface="Source Sans Pro" panose="020B0503030403020204" pitchFamily="34" charset="0"/>
              <a:cs typeface="+mn-cs"/>
            </a:endParaRPr>
          </a:p>
        </p:txBody>
      </p:sp>
      <p:pic>
        <p:nvPicPr>
          <p:cNvPr id="5" name="Picture 2" descr="Image result for question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8562" y="1448481"/>
            <a:ext cx="7635432" cy="381771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64751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BMU_2018_supported_DTP_CMYK_en.pdf" descr="BMU_2018_supported_DTP_CMYK_en.pdf"/>
          <p:cNvPicPr>
            <a:picLocks noChangeAspect="1"/>
          </p:cNvPicPr>
          <p:nvPr/>
        </p:nvPicPr>
        <p:blipFill>
          <a:blip r:embed="rId2"/>
          <a:stretch>
            <a:fillRect/>
          </a:stretch>
        </p:blipFill>
        <p:spPr>
          <a:xfrm>
            <a:off x="191509" y="4609114"/>
            <a:ext cx="1090320" cy="652541"/>
          </a:xfrm>
          <a:prstGeom prst="rect">
            <a:avLst/>
          </a:prstGeom>
          <a:ln w="12700">
            <a:miter lim="400000"/>
          </a:ln>
        </p:spPr>
      </p:pic>
      <p:pic>
        <p:nvPicPr>
          <p:cNvPr id="156" name="acintosh HD:Users:samson:Dropbox (SouthSouthNorth):IKI MPI Programme Management Team Resources:Branding:logos:SSN-logo-true-size.png" descr="acintosh HD:Users:samson:Dropbox (SouthSouthNorth):IKI MPI Programme Management Team Resources:Branding:logos:SSN-logo-true-size.png"/>
          <p:cNvPicPr>
            <a:picLocks noChangeAspect="1"/>
          </p:cNvPicPr>
          <p:nvPr/>
        </p:nvPicPr>
        <p:blipFill>
          <a:blip r:embed="rId3"/>
          <a:stretch>
            <a:fillRect/>
          </a:stretch>
        </p:blipFill>
        <p:spPr>
          <a:xfrm>
            <a:off x="202111" y="5277750"/>
            <a:ext cx="440497" cy="454446"/>
          </a:xfrm>
          <a:prstGeom prst="rect">
            <a:avLst/>
          </a:prstGeom>
          <a:ln w="12700">
            <a:miter lim="400000"/>
          </a:ln>
        </p:spPr>
      </p:pic>
      <p:pic>
        <p:nvPicPr>
          <p:cNvPr id="157" name="acintosh HD:Users:samson:Dropbox (SouthSouthNorth):IKI MPI Programme Management Team Resources:Branding:logos:CDKN_English_Full_Logo_160910-(1).png" descr="acintosh HD:Users:samson:Dropbox (SouthSouthNorth):IKI MPI Programme Management Team Resources:Branding:logos:CDKN_English_Full_Logo_160910-(1).png"/>
          <p:cNvPicPr>
            <a:picLocks noChangeAspect="1"/>
          </p:cNvPicPr>
          <p:nvPr/>
        </p:nvPicPr>
        <p:blipFill>
          <a:blip r:embed="rId4"/>
          <a:stretch>
            <a:fillRect/>
          </a:stretch>
        </p:blipFill>
        <p:spPr>
          <a:xfrm>
            <a:off x="797037" y="5316569"/>
            <a:ext cx="365809" cy="376808"/>
          </a:xfrm>
          <a:prstGeom prst="rect">
            <a:avLst/>
          </a:prstGeom>
          <a:ln w="12700">
            <a:miter lim="400000"/>
          </a:ln>
        </p:spPr>
      </p:pic>
      <p:pic>
        <p:nvPicPr>
          <p:cNvPr id="158" name="acintosh HD:Users:samson:Dropbox (SouthSouthNorth):IKI MPI Programme Management Team Resources:Branding:logos:LEDS GP logo copy.pdf" descr="acintosh HD:Users:samson:Dropbox (SouthSouthNorth):IKI MPI Programme Management Team Resources:Branding:logos:LEDS GP logo copy.pdf"/>
          <p:cNvPicPr>
            <a:picLocks noChangeAspect="1"/>
          </p:cNvPicPr>
          <p:nvPr/>
        </p:nvPicPr>
        <p:blipFill>
          <a:blip r:embed="rId5"/>
          <a:stretch>
            <a:fillRect/>
          </a:stretch>
        </p:blipFill>
        <p:spPr>
          <a:xfrm>
            <a:off x="1317275" y="5409202"/>
            <a:ext cx="679914" cy="191580"/>
          </a:xfrm>
          <a:prstGeom prst="rect">
            <a:avLst/>
          </a:prstGeom>
          <a:ln w="12700">
            <a:miter lim="400000"/>
          </a:ln>
        </p:spPr>
      </p:pic>
      <p:sp>
        <p:nvSpPr>
          <p:cNvPr id="159" name="Mobilizing Investments for the Implementation of NDCs…"/>
          <p:cNvSpPr txBox="1"/>
          <p:nvPr/>
        </p:nvSpPr>
        <p:spPr>
          <a:xfrm>
            <a:off x="189576" y="979880"/>
            <a:ext cx="3096662" cy="5017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defTabSz="168831" hangingPunct="0">
              <a:spcBef>
                <a:spcPts val="450"/>
              </a:spcBef>
              <a:tabLst>
                <a:tab pos="1009650" algn="ctr"/>
                <a:tab pos="2014538" algn="r"/>
              </a:tabLst>
              <a:defRPr sz="2400" b="0" spc="96">
                <a:solidFill>
                  <a:srgbClr val="4D4D4D"/>
                </a:solidFill>
                <a:uFill>
                  <a:solidFill>
                    <a:srgbClr val="000000"/>
                  </a:solidFill>
                </a:uFill>
                <a:latin typeface="Lato Light"/>
                <a:ea typeface="Lato Light"/>
                <a:cs typeface="Lato Light"/>
                <a:sym typeface="Lato Light"/>
              </a:defRPr>
            </a:pPr>
            <a:r>
              <a:rPr sz="900" kern="0" spc="36">
                <a:solidFill>
                  <a:srgbClr val="4D4D4D"/>
                </a:solidFill>
                <a:uFill>
                  <a:solidFill>
                    <a:srgbClr val="000000"/>
                  </a:solidFill>
                </a:uFill>
                <a:latin typeface="Lato Light"/>
                <a:sym typeface="Lato Light"/>
              </a:rPr>
              <a:t>Mobilizing Investments for the Implementation of NDCs</a:t>
            </a:r>
          </a:p>
          <a:p>
            <a:pPr defTabSz="171450" hangingPunct="0">
              <a:spcBef>
                <a:spcPts val="450"/>
              </a:spcBef>
              <a:defRPr sz="2400" b="0">
                <a:solidFill>
                  <a:srgbClr val="4D4D4D"/>
                </a:solidFill>
                <a:latin typeface="Lato Bold"/>
                <a:ea typeface="Lato Bold"/>
                <a:cs typeface="Lato Bold"/>
                <a:sym typeface="Lato Bold"/>
              </a:defRPr>
            </a:pPr>
            <a:r>
              <a:rPr sz="900" kern="0">
                <a:solidFill>
                  <a:srgbClr val="4D4D4D"/>
                </a:solidFill>
                <a:uFill>
                  <a:solidFill>
                    <a:srgbClr val="1F497D"/>
                  </a:solidFill>
                </a:uFill>
                <a:latin typeface="Lato Bold"/>
                <a:ea typeface="Lato Bold"/>
                <a:cs typeface="Lato Bold"/>
                <a:sym typeface="Lato Bold"/>
              </a:rPr>
              <a:t>Learning Theme #3 - Integrated Governance</a:t>
            </a:r>
          </a:p>
        </p:txBody>
      </p:sp>
      <p:sp>
        <p:nvSpPr>
          <p:cNvPr id="160" name="Philippines"/>
          <p:cNvSpPr txBox="1"/>
          <p:nvPr/>
        </p:nvSpPr>
        <p:spPr>
          <a:xfrm>
            <a:off x="5047952" y="1385315"/>
            <a:ext cx="5229618" cy="741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defTabSz="450215">
              <a:defRPr sz="8000" b="0" u="sng" spc="1600">
                <a:solidFill>
                  <a:srgbClr val="4D4D4D"/>
                </a:solidFill>
                <a:uFill>
                  <a:solidFill>
                    <a:srgbClr val="1F497D"/>
                  </a:solidFill>
                </a:uFill>
                <a:latin typeface="Lato Heavy"/>
                <a:ea typeface="Lato Heavy"/>
                <a:cs typeface="Lato Heavy"/>
                <a:sym typeface="Lato Heavy"/>
              </a:defRPr>
            </a:lvl1pPr>
          </a:lstStyle>
          <a:p>
            <a:pPr algn="ctr" defTabSz="168831" hangingPunct="0"/>
            <a:r>
              <a:rPr sz="3000" kern="0" spc="600"/>
              <a:t>Philippines</a:t>
            </a:r>
          </a:p>
        </p:txBody>
      </p:sp>
      <p:sp>
        <p:nvSpPr>
          <p:cNvPr id="161" name="Implementation of the…"/>
          <p:cNvSpPr txBox="1"/>
          <p:nvPr/>
        </p:nvSpPr>
        <p:spPr>
          <a:xfrm>
            <a:off x="6465866" y="2505605"/>
            <a:ext cx="2393789" cy="2608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r>
              <a:rPr sz="1050" kern="0">
                <a:solidFill>
                  <a:srgbClr val="000000"/>
                </a:solidFill>
                <a:uFill>
                  <a:solidFill>
                    <a:srgbClr val="000000"/>
                  </a:solidFill>
                </a:uFill>
                <a:latin typeface="Lato Bold"/>
                <a:ea typeface="Lato Bold"/>
                <a:cs typeface="Lato Bold"/>
                <a:sym typeface="Lato Bold"/>
              </a:rPr>
              <a:t>Implementation of the </a:t>
            </a:r>
          </a:p>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r>
              <a:rPr sz="1050" kern="0">
                <a:solidFill>
                  <a:srgbClr val="000000"/>
                </a:solidFill>
                <a:uFill>
                  <a:solidFill>
                    <a:srgbClr val="000000"/>
                  </a:solidFill>
                </a:uFill>
                <a:latin typeface="Lato Bold"/>
                <a:ea typeface="Lato Bold"/>
                <a:cs typeface="Lato Bold"/>
                <a:sym typeface="Lato Bold"/>
              </a:rPr>
              <a:t>Energy Efficiency &amp; Conservation Act </a:t>
            </a:r>
          </a:p>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r>
              <a:rPr sz="1050" kern="0">
                <a:solidFill>
                  <a:srgbClr val="000000"/>
                </a:solidFill>
                <a:uFill>
                  <a:solidFill>
                    <a:srgbClr val="000000"/>
                  </a:solidFill>
                </a:uFill>
                <a:latin typeface="Lato Bold"/>
                <a:ea typeface="Lato Bold"/>
                <a:cs typeface="Lato Bold"/>
                <a:sym typeface="Lato Bold"/>
              </a:rPr>
              <a:t>by Local Government Units</a:t>
            </a:r>
          </a:p>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endParaRPr sz="1050" kern="0">
              <a:solidFill>
                <a:srgbClr val="000000"/>
              </a:solidFill>
              <a:uFill>
                <a:solidFill>
                  <a:srgbClr val="000000"/>
                </a:solidFill>
              </a:uFill>
              <a:latin typeface="Lato Bold"/>
              <a:ea typeface="Lato Bold"/>
              <a:cs typeface="Lato Bold"/>
              <a:sym typeface="Lato Bold"/>
            </a:endParaRPr>
          </a:p>
          <a:p>
            <a:pPr algn="ctr" defTabSz="171450" hangingPunct="0">
              <a:lnSpc>
                <a:spcPct val="120000"/>
              </a:lnSpc>
              <a:spcBef>
                <a:spcPts val="150"/>
              </a:spcBef>
              <a:defRPr sz="2800" b="0" i="1">
                <a:uFill>
                  <a:solidFill>
                    <a:srgbClr val="000000"/>
                  </a:solidFill>
                </a:uFill>
                <a:latin typeface="Lato Medium"/>
                <a:ea typeface="Lato Medium"/>
                <a:cs typeface="Lato Medium"/>
                <a:sym typeface="Lato Medium"/>
              </a:defRPr>
            </a:pPr>
            <a:r>
              <a:rPr sz="1050" i="1" kern="0">
                <a:solidFill>
                  <a:srgbClr val="000000"/>
                </a:solidFill>
                <a:uFill>
                  <a:solidFill>
                    <a:srgbClr val="000000"/>
                  </a:solidFill>
                </a:uFill>
                <a:latin typeface="Lato Medium"/>
                <a:ea typeface="Lato Medium"/>
                <a:cs typeface="Lato Medium"/>
                <a:sym typeface="Lato Medium"/>
              </a:rPr>
              <a:t>with Department of Energy </a:t>
            </a:r>
          </a:p>
          <a:p>
            <a:pPr algn="ctr" defTabSz="171450" hangingPunct="0">
              <a:lnSpc>
                <a:spcPct val="120000"/>
              </a:lnSpc>
              <a:spcBef>
                <a:spcPts val="150"/>
              </a:spcBef>
              <a:defRPr sz="2800" b="0" i="1">
                <a:uFill>
                  <a:solidFill>
                    <a:srgbClr val="000000"/>
                  </a:solidFill>
                </a:uFill>
                <a:latin typeface="Lato Medium"/>
                <a:ea typeface="Lato Medium"/>
                <a:cs typeface="Lato Medium"/>
                <a:sym typeface="Lato Medium"/>
              </a:defRPr>
            </a:pPr>
            <a:r>
              <a:rPr sz="1050" i="1" kern="0">
                <a:solidFill>
                  <a:srgbClr val="000000"/>
                </a:solidFill>
                <a:uFill>
                  <a:solidFill>
                    <a:srgbClr val="000000"/>
                  </a:solidFill>
                </a:uFill>
                <a:latin typeface="Lato Medium"/>
                <a:ea typeface="Lato Medium"/>
                <a:cs typeface="Lato Medium"/>
                <a:sym typeface="Lato Medium"/>
              </a:rPr>
              <a:t>&amp; PLLENRO</a:t>
            </a:r>
          </a:p>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endParaRPr sz="1050" kern="0">
              <a:solidFill>
                <a:srgbClr val="000000"/>
              </a:solidFill>
              <a:uFill>
                <a:solidFill>
                  <a:srgbClr val="000000"/>
                </a:solidFill>
              </a:uFill>
              <a:latin typeface="Lato Bold"/>
              <a:ea typeface="Lato Bold"/>
              <a:cs typeface="Lato Bold"/>
              <a:sym typeface="Lato Bold"/>
            </a:endParaRP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Institutional Mapping Report</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Domestic Technical Consultation Report</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Spotlight Interviews</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Webinar</a:t>
            </a:r>
          </a:p>
        </p:txBody>
      </p:sp>
      <p:pic>
        <p:nvPicPr>
          <p:cNvPr id="162" name="Image" descr="Image"/>
          <p:cNvPicPr>
            <a:picLocks noChangeAspect="1"/>
          </p:cNvPicPr>
          <p:nvPr/>
        </p:nvPicPr>
        <p:blipFill>
          <a:blip r:embed="rId6"/>
          <a:stretch>
            <a:fillRect/>
          </a:stretch>
        </p:blipFill>
        <p:spPr>
          <a:xfrm>
            <a:off x="2486025" y="1278731"/>
            <a:ext cx="3705889" cy="4736022"/>
          </a:xfrm>
          <a:prstGeom prst="rect">
            <a:avLst/>
          </a:prstGeom>
          <a:ln w="12700">
            <a:miter lim="400000"/>
          </a:ln>
        </p:spPr>
      </p:pic>
      <p:grpSp>
        <p:nvGrpSpPr>
          <p:cNvPr id="191" name="Group"/>
          <p:cNvGrpSpPr/>
          <p:nvPr/>
        </p:nvGrpSpPr>
        <p:grpSpPr>
          <a:xfrm>
            <a:off x="2810949" y="1432576"/>
            <a:ext cx="3320422" cy="4390197"/>
            <a:chOff x="-3992" y="-8061"/>
            <a:chExt cx="8854455" cy="11707191"/>
          </a:xfrm>
        </p:grpSpPr>
        <p:sp>
          <p:nvSpPr>
            <p:cNvPr id="163" name="Oval"/>
            <p:cNvSpPr/>
            <p:nvPr/>
          </p:nvSpPr>
          <p:spPr>
            <a:xfrm>
              <a:off x="3041141" y="4142275"/>
              <a:ext cx="270075"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64" name="Batangas"/>
            <p:cNvSpPr txBox="1"/>
            <p:nvPr/>
          </p:nvSpPr>
          <p:spPr>
            <a:xfrm>
              <a:off x="1764026" y="4329282"/>
              <a:ext cx="1731245"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Batangas</a:t>
              </a:r>
            </a:p>
          </p:txBody>
        </p:sp>
        <p:sp>
          <p:nvSpPr>
            <p:cNvPr id="165" name="Oval"/>
            <p:cNvSpPr/>
            <p:nvPr/>
          </p:nvSpPr>
          <p:spPr>
            <a:xfrm>
              <a:off x="3028441" y="3100875"/>
              <a:ext cx="270075"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66" name="Sta. Maria Bulacan"/>
            <p:cNvSpPr txBox="1"/>
            <p:nvPr/>
          </p:nvSpPr>
          <p:spPr>
            <a:xfrm>
              <a:off x="-3992" y="2634072"/>
              <a:ext cx="3347071"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Sta. Maria Bulacan</a:t>
              </a:r>
            </a:p>
          </p:txBody>
        </p:sp>
        <p:sp>
          <p:nvSpPr>
            <p:cNvPr id="167" name="Oval"/>
            <p:cNvSpPr/>
            <p:nvPr/>
          </p:nvSpPr>
          <p:spPr>
            <a:xfrm>
              <a:off x="5896631" y="4951052"/>
              <a:ext cx="270074"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68" name="Sorsogon"/>
            <p:cNvSpPr txBox="1"/>
            <p:nvPr/>
          </p:nvSpPr>
          <p:spPr>
            <a:xfrm>
              <a:off x="5788816" y="4430034"/>
              <a:ext cx="1773991"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Sorsogon</a:t>
              </a:r>
            </a:p>
          </p:txBody>
        </p:sp>
        <p:sp>
          <p:nvSpPr>
            <p:cNvPr id="169" name="Oval"/>
            <p:cNvSpPr/>
            <p:nvPr/>
          </p:nvSpPr>
          <p:spPr>
            <a:xfrm>
              <a:off x="5225193" y="6867655"/>
              <a:ext cx="270075" cy="284462"/>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70" name="Cadiz City"/>
            <p:cNvSpPr txBox="1"/>
            <p:nvPr/>
          </p:nvSpPr>
          <p:spPr>
            <a:xfrm>
              <a:off x="5217817" y="7051191"/>
              <a:ext cx="1863757"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Cadiz City</a:t>
              </a:r>
            </a:p>
          </p:txBody>
        </p:sp>
        <p:sp>
          <p:nvSpPr>
            <p:cNvPr id="171" name="Oval"/>
            <p:cNvSpPr/>
            <p:nvPr/>
          </p:nvSpPr>
          <p:spPr>
            <a:xfrm>
              <a:off x="7356078" y="8985362"/>
              <a:ext cx="270075"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72" name="Agusan del Sur"/>
            <p:cNvSpPr txBox="1"/>
            <p:nvPr/>
          </p:nvSpPr>
          <p:spPr>
            <a:xfrm>
              <a:off x="6131771" y="9050631"/>
              <a:ext cx="2718692"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Agusan del Sur</a:t>
              </a:r>
            </a:p>
          </p:txBody>
        </p:sp>
        <p:sp>
          <p:nvSpPr>
            <p:cNvPr id="173" name="Oval"/>
            <p:cNvSpPr/>
            <p:nvPr/>
          </p:nvSpPr>
          <p:spPr>
            <a:xfrm>
              <a:off x="3708322" y="468358"/>
              <a:ext cx="270075"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74" name="Penablanca"/>
            <p:cNvSpPr txBox="1"/>
            <p:nvPr/>
          </p:nvSpPr>
          <p:spPr>
            <a:xfrm>
              <a:off x="3405561" y="-8061"/>
              <a:ext cx="2115964"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Penablanca</a:t>
              </a:r>
            </a:p>
          </p:txBody>
        </p:sp>
        <p:sp>
          <p:nvSpPr>
            <p:cNvPr id="175" name="Oval"/>
            <p:cNvSpPr/>
            <p:nvPr/>
          </p:nvSpPr>
          <p:spPr>
            <a:xfrm>
              <a:off x="3127376" y="666037"/>
              <a:ext cx="270075"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76" name="Abra"/>
            <p:cNvSpPr txBox="1"/>
            <p:nvPr/>
          </p:nvSpPr>
          <p:spPr>
            <a:xfrm>
              <a:off x="2174396" y="429270"/>
              <a:ext cx="910506"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Abra</a:t>
              </a:r>
            </a:p>
          </p:txBody>
        </p:sp>
        <p:sp>
          <p:nvSpPr>
            <p:cNvPr id="177" name="Oval"/>
            <p:cNvSpPr/>
            <p:nvPr/>
          </p:nvSpPr>
          <p:spPr>
            <a:xfrm>
              <a:off x="6673390" y="6047842"/>
              <a:ext cx="270074"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78" name="Catbalogan…"/>
            <p:cNvSpPr txBox="1"/>
            <p:nvPr/>
          </p:nvSpPr>
          <p:spPr>
            <a:xfrm>
              <a:off x="6394661" y="5542602"/>
              <a:ext cx="2192908" cy="10259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algn="ctr" defTabSz="309563" hangingPunct="0">
                <a:defRPr b="0">
                  <a:solidFill>
                    <a:srgbClr val="FFFFFF"/>
                  </a:solidFill>
                </a:defRPr>
              </a:pPr>
              <a:r>
                <a:rPr sz="1125" kern="0">
                  <a:solidFill>
                    <a:srgbClr val="FFFFFF"/>
                  </a:solidFill>
                  <a:latin typeface="Helvetica Neue"/>
                  <a:ea typeface="Helvetica Neue"/>
                  <a:cs typeface="Helvetica Neue"/>
                  <a:sym typeface="Helvetica Neue"/>
                </a:rPr>
                <a:t>Catbalogan </a:t>
              </a:r>
            </a:p>
            <a:p>
              <a:pPr algn="ctr" defTabSz="309563" hangingPunct="0">
                <a:defRPr b="0">
                  <a:solidFill>
                    <a:srgbClr val="FFFFFF"/>
                  </a:solidFill>
                </a:defRPr>
              </a:pPr>
              <a:r>
                <a:rPr sz="1125" kern="0">
                  <a:solidFill>
                    <a:srgbClr val="FFFFFF"/>
                  </a:solidFill>
                  <a:latin typeface="Helvetica Neue"/>
                  <a:ea typeface="Helvetica Neue"/>
                  <a:cs typeface="Helvetica Neue"/>
                  <a:sym typeface="Helvetica Neue"/>
                </a:rPr>
                <a:t>City</a:t>
              </a:r>
            </a:p>
          </p:txBody>
        </p:sp>
        <p:sp>
          <p:nvSpPr>
            <p:cNvPr id="179" name="Oval"/>
            <p:cNvSpPr/>
            <p:nvPr/>
          </p:nvSpPr>
          <p:spPr>
            <a:xfrm>
              <a:off x="6673390" y="11274770"/>
              <a:ext cx="270074"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80" name="T’Boli"/>
            <p:cNvSpPr txBox="1"/>
            <p:nvPr/>
          </p:nvSpPr>
          <p:spPr>
            <a:xfrm>
              <a:off x="5486646" y="11134874"/>
              <a:ext cx="1090042"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T’Boli</a:t>
              </a:r>
            </a:p>
          </p:txBody>
        </p:sp>
        <p:sp>
          <p:nvSpPr>
            <p:cNvPr id="181" name="Oval"/>
            <p:cNvSpPr/>
            <p:nvPr/>
          </p:nvSpPr>
          <p:spPr>
            <a:xfrm>
              <a:off x="2494612" y="1588904"/>
              <a:ext cx="270074"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82" name="San Fernando…"/>
            <p:cNvSpPr txBox="1"/>
            <p:nvPr/>
          </p:nvSpPr>
          <p:spPr>
            <a:xfrm>
              <a:off x="565930" y="1070504"/>
              <a:ext cx="2620375" cy="10259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algn="ctr" defTabSz="309563" hangingPunct="0">
                <a:defRPr b="0">
                  <a:solidFill>
                    <a:srgbClr val="FFFFFF"/>
                  </a:solidFill>
                </a:defRPr>
              </a:pPr>
              <a:r>
                <a:rPr sz="1125" kern="0">
                  <a:solidFill>
                    <a:srgbClr val="FFFFFF"/>
                  </a:solidFill>
                  <a:latin typeface="Helvetica Neue"/>
                  <a:ea typeface="Helvetica Neue"/>
                  <a:cs typeface="Helvetica Neue"/>
                  <a:sym typeface="Helvetica Neue"/>
                </a:rPr>
                <a:t>San Fernando </a:t>
              </a:r>
            </a:p>
            <a:p>
              <a:pPr algn="ctr" defTabSz="309563" hangingPunct="0">
                <a:defRPr b="0">
                  <a:solidFill>
                    <a:srgbClr val="FFFFFF"/>
                  </a:solidFill>
                </a:defRPr>
              </a:pPr>
              <a:r>
                <a:rPr sz="1125" kern="0">
                  <a:solidFill>
                    <a:srgbClr val="FFFFFF"/>
                  </a:solidFill>
                  <a:latin typeface="Helvetica Neue"/>
                  <a:ea typeface="Helvetica Neue"/>
                  <a:cs typeface="Helvetica Neue"/>
                  <a:sym typeface="Helvetica Neue"/>
                </a:rPr>
                <a:t>City</a:t>
              </a:r>
            </a:p>
          </p:txBody>
        </p:sp>
        <p:sp>
          <p:nvSpPr>
            <p:cNvPr id="183" name="Oval"/>
            <p:cNvSpPr/>
            <p:nvPr/>
          </p:nvSpPr>
          <p:spPr>
            <a:xfrm>
              <a:off x="4328505" y="7059252"/>
              <a:ext cx="270074"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84" name="Iloilo…"/>
            <p:cNvSpPr txBox="1"/>
            <p:nvPr/>
          </p:nvSpPr>
          <p:spPr>
            <a:xfrm>
              <a:off x="3338948" y="6688520"/>
              <a:ext cx="1008824" cy="10259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p>
              <a:pPr algn="ctr" defTabSz="309563" hangingPunct="0">
                <a:defRPr b="0">
                  <a:solidFill>
                    <a:srgbClr val="FFFFFF"/>
                  </a:solidFill>
                </a:defRPr>
              </a:pPr>
              <a:r>
                <a:rPr sz="1125" kern="0">
                  <a:solidFill>
                    <a:srgbClr val="FFFFFF"/>
                  </a:solidFill>
                  <a:latin typeface="Helvetica Neue"/>
                  <a:ea typeface="Helvetica Neue"/>
                  <a:cs typeface="Helvetica Neue"/>
                  <a:sym typeface="Helvetica Neue"/>
                </a:rPr>
                <a:t>Iloilo </a:t>
              </a:r>
            </a:p>
            <a:p>
              <a:pPr algn="ctr" defTabSz="309563" hangingPunct="0">
                <a:defRPr b="0">
                  <a:solidFill>
                    <a:srgbClr val="FFFFFF"/>
                  </a:solidFill>
                </a:defRPr>
              </a:pPr>
              <a:r>
                <a:rPr sz="1125" kern="0">
                  <a:solidFill>
                    <a:srgbClr val="FFFFFF"/>
                  </a:solidFill>
                  <a:latin typeface="Helvetica Neue"/>
                  <a:ea typeface="Helvetica Neue"/>
                  <a:cs typeface="Helvetica Neue"/>
                  <a:sym typeface="Helvetica Neue"/>
                </a:rPr>
                <a:t>City</a:t>
              </a:r>
            </a:p>
          </p:txBody>
        </p:sp>
        <p:sp>
          <p:nvSpPr>
            <p:cNvPr id="185" name="Oval"/>
            <p:cNvSpPr/>
            <p:nvPr/>
          </p:nvSpPr>
          <p:spPr>
            <a:xfrm>
              <a:off x="3041141" y="3617740"/>
              <a:ext cx="270075"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86" name="Imus City"/>
            <p:cNvSpPr txBox="1"/>
            <p:nvPr/>
          </p:nvSpPr>
          <p:spPr>
            <a:xfrm>
              <a:off x="1326799" y="3481677"/>
              <a:ext cx="1718421"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Imus City</a:t>
              </a:r>
            </a:p>
          </p:txBody>
        </p:sp>
        <p:sp>
          <p:nvSpPr>
            <p:cNvPr id="187" name="Oval"/>
            <p:cNvSpPr/>
            <p:nvPr/>
          </p:nvSpPr>
          <p:spPr>
            <a:xfrm>
              <a:off x="3303608" y="3232084"/>
              <a:ext cx="270075"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88" name="Guiguinto"/>
            <p:cNvSpPr txBox="1"/>
            <p:nvPr/>
          </p:nvSpPr>
          <p:spPr>
            <a:xfrm>
              <a:off x="3578684" y="3092187"/>
              <a:ext cx="1769717"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Guiguinto</a:t>
              </a:r>
            </a:p>
          </p:txBody>
        </p:sp>
        <p:sp>
          <p:nvSpPr>
            <p:cNvPr id="189" name="Oval"/>
            <p:cNvSpPr/>
            <p:nvPr/>
          </p:nvSpPr>
          <p:spPr>
            <a:xfrm>
              <a:off x="3127376" y="3780478"/>
              <a:ext cx="270075" cy="284461"/>
            </a:xfrm>
            <a:prstGeom prst="ellipse">
              <a:avLst/>
            </a:prstGeom>
            <a:solidFill>
              <a:schemeClr val="accent1"/>
            </a:solidFill>
            <a:ln w="12700" cap="flat">
              <a:noFill/>
              <a:miter lim="400000"/>
            </a:ln>
            <a:effectLst/>
          </p:spPr>
          <p:txBody>
            <a:bodyPr wrap="square" lIns="0" tIns="0" rIns="0" bIns="0" numCol="1" anchor="ctr">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190" name="Santa Rosa"/>
            <p:cNvSpPr txBox="1"/>
            <p:nvPr/>
          </p:nvSpPr>
          <p:spPr>
            <a:xfrm>
              <a:off x="3420524" y="3780888"/>
              <a:ext cx="2086039" cy="5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numCol="1" anchor="ctr">
              <a:spAutoFit/>
            </a:bodyPr>
            <a:lstStyle>
              <a:lvl1pPr>
                <a:defRPr b="0">
                  <a:solidFill>
                    <a:srgbClr val="FFFFFF"/>
                  </a:solidFill>
                </a:defRPr>
              </a:lvl1pPr>
            </a:lstStyle>
            <a:p>
              <a:pPr algn="ctr" defTabSz="309563" hangingPunct="0"/>
              <a:r>
                <a:rPr sz="1125" kern="0">
                  <a:latin typeface="Helvetica Neue"/>
                  <a:ea typeface="Helvetica Neue"/>
                  <a:cs typeface="Helvetica Neue"/>
                  <a:sym typeface="Helvetica Neue"/>
                </a:rPr>
                <a:t>Santa Rosa</a:t>
              </a:r>
            </a:p>
          </p:txBody>
        </p:sp>
      </p:grpSp>
    </p:spTree>
    <p:extLst>
      <p:ext uri="{BB962C8B-B14F-4D97-AF65-F5344CB8AC3E}">
        <p14:creationId xmlns:p14="http://schemas.microsoft.com/office/powerpoint/2010/main" val="336119546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 name="BMU_2018_supported_DTP_CMYK_en.pdf" descr="BMU_2018_supported_DTP_CMYK_en.pdf"/>
          <p:cNvPicPr>
            <a:picLocks noChangeAspect="1"/>
          </p:cNvPicPr>
          <p:nvPr/>
        </p:nvPicPr>
        <p:blipFill>
          <a:blip r:embed="rId2"/>
          <a:stretch>
            <a:fillRect/>
          </a:stretch>
        </p:blipFill>
        <p:spPr>
          <a:xfrm>
            <a:off x="191509" y="4609114"/>
            <a:ext cx="1090320" cy="652541"/>
          </a:xfrm>
          <a:prstGeom prst="rect">
            <a:avLst/>
          </a:prstGeom>
          <a:ln w="12700">
            <a:miter lim="400000"/>
          </a:ln>
        </p:spPr>
      </p:pic>
      <p:pic>
        <p:nvPicPr>
          <p:cNvPr id="194" name="acintosh HD:Users:samson:Dropbox (SouthSouthNorth):IKI MPI Programme Management Team Resources:Branding:logos:SSN-logo-true-size.png" descr="acintosh HD:Users:samson:Dropbox (SouthSouthNorth):IKI MPI Programme Management Team Resources:Branding:logos:SSN-logo-true-size.png"/>
          <p:cNvPicPr>
            <a:picLocks noChangeAspect="1"/>
          </p:cNvPicPr>
          <p:nvPr/>
        </p:nvPicPr>
        <p:blipFill>
          <a:blip r:embed="rId3"/>
          <a:stretch>
            <a:fillRect/>
          </a:stretch>
        </p:blipFill>
        <p:spPr>
          <a:xfrm>
            <a:off x="202111" y="5277750"/>
            <a:ext cx="440497" cy="454446"/>
          </a:xfrm>
          <a:prstGeom prst="rect">
            <a:avLst/>
          </a:prstGeom>
          <a:ln w="12700">
            <a:miter lim="400000"/>
          </a:ln>
        </p:spPr>
      </p:pic>
      <p:pic>
        <p:nvPicPr>
          <p:cNvPr id="195" name="acintosh HD:Users:samson:Dropbox (SouthSouthNorth):IKI MPI Programme Management Team Resources:Branding:logos:CDKN_English_Full_Logo_160910-(1).png" descr="acintosh HD:Users:samson:Dropbox (SouthSouthNorth):IKI MPI Programme Management Team Resources:Branding:logos:CDKN_English_Full_Logo_160910-(1).png"/>
          <p:cNvPicPr>
            <a:picLocks noChangeAspect="1"/>
          </p:cNvPicPr>
          <p:nvPr/>
        </p:nvPicPr>
        <p:blipFill>
          <a:blip r:embed="rId4"/>
          <a:stretch>
            <a:fillRect/>
          </a:stretch>
        </p:blipFill>
        <p:spPr>
          <a:xfrm>
            <a:off x="797037" y="5316569"/>
            <a:ext cx="365809" cy="376808"/>
          </a:xfrm>
          <a:prstGeom prst="rect">
            <a:avLst/>
          </a:prstGeom>
          <a:ln w="12700">
            <a:miter lim="400000"/>
          </a:ln>
        </p:spPr>
      </p:pic>
      <p:pic>
        <p:nvPicPr>
          <p:cNvPr id="196" name="acintosh HD:Users:samson:Dropbox (SouthSouthNorth):IKI MPI Programme Management Team Resources:Branding:logos:LEDS GP logo copy.pdf" descr="acintosh HD:Users:samson:Dropbox (SouthSouthNorth):IKI MPI Programme Management Team Resources:Branding:logos:LEDS GP logo copy.pdf"/>
          <p:cNvPicPr>
            <a:picLocks noChangeAspect="1"/>
          </p:cNvPicPr>
          <p:nvPr/>
        </p:nvPicPr>
        <p:blipFill>
          <a:blip r:embed="rId5"/>
          <a:stretch>
            <a:fillRect/>
          </a:stretch>
        </p:blipFill>
        <p:spPr>
          <a:xfrm>
            <a:off x="1317275" y="5409202"/>
            <a:ext cx="679914" cy="191580"/>
          </a:xfrm>
          <a:prstGeom prst="rect">
            <a:avLst/>
          </a:prstGeom>
          <a:ln w="12700">
            <a:miter lim="400000"/>
          </a:ln>
        </p:spPr>
      </p:pic>
      <p:sp>
        <p:nvSpPr>
          <p:cNvPr id="197" name="Mobilizing Investments for the Implementation of NDCs…"/>
          <p:cNvSpPr txBox="1"/>
          <p:nvPr/>
        </p:nvSpPr>
        <p:spPr>
          <a:xfrm>
            <a:off x="189576" y="979880"/>
            <a:ext cx="3096662" cy="5017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defTabSz="168831" hangingPunct="0">
              <a:spcBef>
                <a:spcPts val="450"/>
              </a:spcBef>
              <a:tabLst>
                <a:tab pos="1009650" algn="ctr"/>
                <a:tab pos="2014538" algn="r"/>
              </a:tabLst>
              <a:defRPr sz="2400" b="0" spc="96">
                <a:solidFill>
                  <a:srgbClr val="4D4D4D"/>
                </a:solidFill>
                <a:uFill>
                  <a:solidFill>
                    <a:srgbClr val="000000"/>
                  </a:solidFill>
                </a:uFill>
                <a:latin typeface="Lato Light"/>
                <a:ea typeface="Lato Light"/>
                <a:cs typeface="Lato Light"/>
                <a:sym typeface="Lato Light"/>
              </a:defRPr>
            </a:pPr>
            <a:r>
              <a:rPr sz="900" kern="0" spc="36">
                <a:solidFill>
                  <a:srgbClr val="4D4D4D"/>
                </a:solidFill>
                <a:uFill>
                  <a:solidFill>
                    <a:srgbClr val="000000"/>
                  </a:solidFill>
                </a:uFill>
                <a:latin typeface="Lato Light"/>
                <a:sym typeface="Lato Light"/>
              </a:rPr>
              <a:t>Mobilizing Investments for the Implementation of NDCs</a:t>
            </a:r>
          </a:p>
          <a:p>
            <a:pPr defTabSz="171450" hangingPunct="0">
              <a:spcBef>
                <a:spcPts val="450"/>
              </a:spcBef>
              <a:defRPr sz="2400" b="0">
                <a:solidFill>
                  <a:srgbClr val="4D4D4D"/>
                </a:solidFill>
                <a:latin typeface="Lato Bold"/>
                <a:ea typeface="Lato Bold"/>
                <a:cs typeface="Lato Bold"/>
                <a:sym typeface="Lato Bold"/>
              </a:defRPr>
            </a:pPr>
            <a:r>
              <a:rPr sz="900" kern="0">
                <a:solidFill>
                  <a:srgbClr val="4D4D4D"/>
                </a:solidFill>
                <a:uFill>
                  <a:solidFill>
                    <a:srgbClr val="1F497D"/>
                  </a:solidFill>
                </a:uFill>
                <a:latin typeface="Lato Bold"/>
                <a:ea typeface="Lato Bold"/>
                <a:cs typeface="Lato Bold"/>
                <a:sym typeface="Lato Bold"/>
              </a:rPr>
              <a:t>Learning Theme #3 - Integrated Governance</a:t>
            </a:r>
          </a:p>
        </p:txBody>
      </p:sp>
      <p:sp>
        <p:nvSpPr>
          <p:cNvPr id="198" name="Kenya"/>
          <p:cNvSpPr txBox="1"/>
          <p:nvPr/>
        </p:nvSpPr>
        <p:spPr>
          <a:xfrm>
            <a:off x="5273893" y="1115393"/>
            <a:ext cx="3217701" cy="741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defTabSz="450215">
              <a:defRPr sz="8000" b="0" u="sng" spc="1600">
                <a:solidFill>
                  <a:srgbClr val="4D4D4D"/>
                </a:solidFill>
                <a:uFill>
                  <a:solidFill>
                    <a:srgbClr val="1F497D"/>
                  </a:solidFill>
                </a:uFill>
                <a:latin typeface="Lato Heavy"/>
                <a:ea typeface="Lato Heavy"/>
                <a:cs typeface="Lato Heavy"/>
                <a:sym typeface="Lato Heavy"/>
              </a:defRPr>
            </a:lvl1pPr>
          </a:lstStyle>
          <a:p>
            <a:pPr algn="ctr" defTabSz="168831" hangingPunct="0"/>
            <a:r>
              <a:rPr sz="3000" kern="0" spc="600"/>
              <a:t>Kenya</a:t>
            </a:r>
          </a:p>
        </p:txBody>
      </p:sp>
      <p:sp>
        <p:nvSpPr>
          <p:cNvPr id="199" name="Aligning County Integrated Development Plans to the National Climate Change Action Plan…"/>
          <p:cNvSpPr txBox="1"/>
          <p:nvPr/>
        </p:nvSpPr>
        <p:spPr>
          <a:xfrm>
            <a:off x="668659" y="2201777"/>
            <a:ext cx="3531692" cy="1950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r>
              <a:rPr sz="1050" kern="0">
                <a:solidFill>
                  <a:srgbClr val="000000"/>
                </a:solidFill>
                <a:uFill>
                  <a:solidFill>
                    <a:srgbClr val="000000"/>
                  </a:solidFill>
                </a:uFill>
                <a:latin typeface="Lato Bold"/>
                <a:ea typeface="Lato Bold"/>
                <a:cs typeface="Lato Bold"/>
                <a:sym typeface="Lato Bold"/>
              </a:rPr>
              <a:t>Aligning County Integrated Development Plans to the National Climate Change Action Plan </a:t>
            </a:r>
          </a:p>
          <a:p>
            <a:pPr algn="ctr" defTabSz="171450" hangingPunct="0">
              <a:lnSpc>
                <a:spcPct val="120000"/>
              </a:lnSpc>
              <a:spcBef>
                <a:spcPts val="150"/>
              </a:spcBef>
              <a:defRPr sz="2800" b="0">
                <a:uFill>
                  <a:solidFill>
                    <a:srgbClr val="000000"/>
                  </a:solidFill>
                </a:uFill>
                <a:latin typeface="Lato Bold"/>
                <a:ea typeface="Lato Bold"/>
                <a:cs typeface="Lato Bold"/>
                <a:sym typeface="Lato Bold"/>
              </a:defRPr>
            </a:pPr>
            <a:endParaRPr sz="1050" kern="0">
              <a:solidFill>
                <a:srgbClr val="000000"/>
              </a:solidFill>
              <a:uFill>
                <a:solidFill>
                  <a:srgbClr val="000000"/>
                </a:solidFill>
              </a:uFill>
              <a:latin typeface="Lato Bold"/>
              <a:ea typeface="Lato Bold"/>
              <a:cs typeface="Lato Bold"/>
              <a:sym typeface="Lato Bold"/>
            </a:endParaRP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Institutional Mapping </a:t>
            </a:r>
            <a:r>
              <a:rPr sz="1050" u="sng" kern="0">
                <a:solidFill>
                  <a:srgbClr val="000000"/>
                </a:solidFill>
                <a:latin typeface="Lato Light"/>
                <a:sym typeface="Lato Light"/>
                <a:hlinkClick r:id="rId6"/>
              </a:rPr>
              <a:t>Report</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Domestic Technical Consultation </a:t>
            </a:r>
            <a:r>
              <a:rPr sz="1050" u="sng" kern="0">
                <a:solidFill>
                  <a:srgbClr val="000000"/>
                </a:solidFill>
                <a:latin typeface="Lato Light"/>
                <a:sym typeface="Lato Light"/>
                <a:hlinkClick r:id="rId7"/>
              </a:rPr>
              <a:t>Report</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Spotlight Interviews</a:t>
            </a:r>
          </a:p>
          <a:p>
            <a:pPr marL="272761" marR="171450" lvl="1"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West Pokot County</a:t>
            </a:r>
          </a:p>
          <a:p>
            <a:pPr marL="272761" marR="171450" lvl="1"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u="sng" kern="0">
                <a:solidFill>
                  <a:srgbClr val="000000"/>
                </a:solidFill>
                <a:latin typeface="Lato Light"/>
                <a:sym typeface="Lato Light"/>
                <a:hlinkClick r:id="rId8"/>
              </a:rPr>
              <a:t>Mandera County</a:t>
            </a:r>
          </a:p>
          <a:p>
            <a:pPr marL="171450" marR="171450" indent="-85725" defTabSz="171450" hangingPunct="0">
              <a:lnSpc>
                <a:spcPct val="120000"/>
              </a:lnSpc>
              <a:spcBef>
                <a:spcPts val="150"/>
              </a:spcBef>
              <a:buSzPct val="100000"/>
              <a:buFontTx/>
              <a:buChar char="•"/>
              <a:defRPr sz="2800" b="0">
                <a:latin typeface="Lato Light"/>
                <a:ea typeface="Lato Light"/>
                <a:cs typeface="Lato Light"/>
                <a:sym typeface="Lato Light"/>
              </a:defRPr>
            </a:pPr>
            <a:r>
              <a:rPr sz="1050" kern="0">
                <a:solidFill>
                  <a:srgbClr val="000000"/>
                </a:solidFill>
                <a:latin typeface="Lato Light"/>
                <a:sym typeface="Lato Light"/>
              </a:rPr>
              <a:t>Webinar</a:t>
            </a:r>
          </a:p>
        </p:txBody>
      </p:sp>
      <p:grpSp>
        <p:nvGrpSpPr>
          <p:cNvPr id="313" name="组合 246"/>
          <p:cNvGrpSpPr/>
          <p:nvPr/>
        </p:nvGrpSpPr>
        <p:grpSpPr>
          <a:xfrm>
            <a:off x="5587776" y="2066545"/>
            <a:ext cx="2589933" cy="3283201"/>
            <a:chOff x="0" y="0"/>
            <a:chExt cx="6906487" cy="8755200"/>
          </a:xfrm>
        </p:grpSpPr>
        <p:sp>
          <p:nvSpPr>
            <p:cNvPr id="200" name="Freeform 107"/>
            <p:cNvSpPr/>
            <p:nvPr/>
          </p:nvSpPr>
          <p:spPr>
            <a:xfrm>
              <a:off x="382555" y="3941814"/>
              <a:ext cx="698401" cy="700595"/>
            </a:xfrm>
            <a:custGeom>
              <a:avLst/>
              <a:gdLst/>
              <a:ahLst/>
              <a:cxnLst>
                <a:cxn ang="0">
                  <a:pos x="wd2" y="hd2"/>
                </a:cxn>
                <a:cxn ang="5400000">
                  <a:pos x="wd2" y="hd2"/>
                </a:cxn>
                <a:cxn ang="10800000">
                  <a:pos x="wd2" y="hd2"/>
                </a:cxn>
                <a:cxn ang="16200000">
                  <a:pos x="wd2" y="hd2"/>
                </a:cxn>
              </a:cxnLst>
              <a:rect l="0" t="0" r="r" b="b"/>
              <a:pathLst>
                <a:path w="21600" h="21600" extrusionOk="0">
                  <a:moveTo>
                    <a:pt x="21482" y="4414"/>
                  </a:moveTo>
                  <a:lnTo>
                    <a:pt x="21364" y="4414"/>
                  </a:lnTo>
                  <a:lnTo>
                    <a:pt x="21364" y="1942"/>
                  </a:lnTo>
                  <a:lnTo>
                    <a:pt x="20656" y="1942"/>
                  </a:lnTo>
                  <a:lnTo>
                    <a:pt x="20656" y="1471"/>
                  </a:lnTo>
                  <a:lnTo>
                    <a:pt x="20538" y="1471"/>
                  </a:lnTo>
                  <a:lnTo>
                    <a:pt x="20538" y="471"/>
                  </a:lnTo>
                  <a:lnTo>
                    <a:pt x="20420" y="471"/>
                  </a:lnTo>
                  <a:lnTo>
                    <a:pt x="20420" y="589"/>
                  </a:lnTo>
                  <a:lnTo>
                    <a:pt x="20302" y="589"/>
                  </a:lnTo>
                  <a:lnTo>
                    <a:pt x="20302" y="706"/>
                  </a:lnTo>
                  <a:lnTo>
                    <a:pt x="20066" y="706"/>
                  </a:lnTo>
                  <a:lnTo>
                    <a:pt x="20066" y="589"/>
                  </a:lnTo>
                  <a:lnTo>
                    <a:pt x="19948" y="589"/>
                  </a:lnTo>
                  <a:lnTo>
                    <a:pt x="19948" y="471"/>
                  </a:lnTo>
                  <a:lnTo>
                    <a:pt x="19830" y="471"/>
                  </a:lnTo>
                  <a:lnTo>
                    <a:pt x="19830" y="589"/>
                  </a:lnTo>
                  <a:lnTo>
                    <a:pt x="19711" y="471"/>
                  </a:lnTo>
                  <a:lnTo>
                    <a:pt x="19711" y="353"/>
                  </a:lnTo>
                  <a:lnTo>
                    <a:pt x="19593" y="353"/>
                  </a:lnTo>
                  <a:lnTo>
                    <a:pt x="19593" y="118"/>
                  </a:lnTo>
                  <a:lnTo>
                    <a:pt x="19475" y="118"/>
                  </a:lnTo>
                  <a:lnTo>
                    <a:pt x="19475" y="0"/>
                  </a:lnTo>
                  <a:lnTo>
                    <a:pt x="19121" y="0"/>
                  </a:lnTo>
                  <a:lnTo>
                    <a:pt x="19121" y="118"/>
                  </a:lnTo>
                  <a:lnTo>
                    <a:pt x="19121" y="0"/>
                  </a:lnTo>
                  <a:lnTo>
                    <a:pt x="18531" y="0"/>
                  </a:lnTo>
                  <a:lnTo>
                    <a:pt x="18531" y="118"/>
                  </a:lnTo>
                  <a:lnTo>
                    <a:pt x="18059" y="118"/>
                  </a:lnTo>
                  <a:lnTo>
                    <a:pt x="18059" y="235"/>
                  </a:lnTo>
                  <a:lnTo>
                    <a:pt x="17941" y="235"/>
                  </a:lnTo>
                  <a:lnTo>
                    <a:pt x="17941" y="706"/>
                  </a:lnTo>
                  <a:lnTo>
                    <a:pt x="17823" y="824"/>
                  </a:lnTo>
                  <a:lnTo>
                    <a:pt x="17823" y="1177"/>
                  </a:lnTo>
                  <a:lnTo>
                    <a:pt x="18059" y="1177"/>
                  </a:lnTo>
                  <a:lnTo>
                    <a:pt x="18059" y="1295"/>
                  </a:lnTo>
                  <a:lnTo>
                    <a:pt x="18177" y="1295"/>
                  </a:lnTo>
                  <a:lnTo>
                    <a:pt x="18177" y="2060"/>
                  </a:lnTo>
                  <a:lnTo>
                    <a:pt x="18295" y="2060"/>
                  </a:lnTo>
                  <a:lnTo>
                    <a:pt x="18295" y="2178"/>
                  </a:lnTo>
                  <a:lnTo>
                    <a:pt x="18649" y="2178"/>
                  </a:lnTo>
                  <a:lnTo>
                    <a:pt x="18649" y="2295"/>
                  </a:lnTo>
                  <a:lnTo>
                    <a:pt x="18767" y="2413"/>
                  </a:lnTo>
                  <a:lnTo>
                    <a:pt x="18767" y="2531"/>
                  </a:lnTo>
                  <a:lnTo>
                    <a:pt x="18885" y="2531"/>
                  </a:lnTo>
                  <a:lnTo>
                    <a:pt x="18885" y="2649"/>
                  </a:lnTo>
                  <a:lnTo>
                    <a:pt x="19003" y="2649"/>
                  </a:lnTo>
                  <a:lnTo>
                    <a:pt x="19121" y="2766"/>
                  </a:lnTo>
                  <a:lnTo>
                    <a:pt x="19121" y="3119"/>
                  </a:lnTo>
                  <a:lnTo>
                    <a:pt x="19239" y="3119"/>
                  </a:lnTo>
                  <a:lnTo>
                    <a:pt x="19239" y="3355"/>
                  </a:lnTo>
                  <a:lnTo>
                    <a:pt x="19121" y="3355"/>
                  </a:lnTo>
                  <a:lnTo>
                    <a:pt x="19121" y="3590"/>
                  </a:lnTo>
                  <a:lnTo>
                    <a:pt x="19239" y="3590"/>
                  </a:lnTo>
                  <a:lnTo>
                    <a:pt x="19121" y="3708"/>
                  </a:lnTo>
                  <a:lnTo>
                    <a:pt x="18885" y="3708"/>
                  </a:lnTo>
                  <a:lnTo>
                    <a:pt x="18885" y="3826"/>
                  </a:lnTo>
                  <a:lnTo>
                    <a:pt x="18649" y="3826"/>
                  </a:lnTo>
                  <a:lnTo>
                    <a:pt x="18649" y="3943"/>
                  </a:lnTo>
                  <a:lnTo>
                    <a:pt x="18531" y="3943"/>
                  </a:lnTo>
                  <a:lnTo>
                    <a:pt x="18531" y="4061"/>
                  </a:lnTo>
                  <a:lnTo>
                    <a:pt x="18649" y="4061"/>
                  </a:lnTo>
                  <a:lnTo>
                    <a:pt x="18649" y="4179"/>
                  </a:lnTo>
                  <a:lnTo>
                    <a:pt x="18413" y="4179"/>
                  </a:lnTo>
                  <a:lnTo>
                    <a:pt x="18413" y="4061"/>
                  </a:lnTo>
                  <a:lnTo>
                    <a:pt x="18177" y="4061"/>
                  </a:lnTo>
                  <a:lnTo>
                    <a:pt x="18177" y="4179"/>
                  </a:lnTo>
                  <a:lnTo>
                    <a:pt x="18295" y="4179"/>
                  </a:lnTo>
                  <a:lnTo>
                    <a:pt x="18177" y="4296"/>
                  </a:lnTo>
                  <a:lnTo>
                    <a:pt x="18059" y="4296"/>
                  </a:lnTo>
                  <a:lnTo>
                    <a:pt x="18059" y="4179"/>
                  </a:lnTo>
                  <a:lnTo>
                    <a:pt x="17941" y="4179"/>
                  </a:lnTo>
                  <a:lnTo>
                    <a:pt x="17941" y="4061"/>
                  </a:lnTo>
                  <a:lnTo>
                    <a:pt x="17705" y="4061"/>
                  </a:lnTo>
                  <a:lnTo>
                    <a:pt x="17705" y="4179"/>
                  </a:lnTo>
                  <a:lnTo>
                    <a:pt x="17469" y="4179"/>
                  </a:lnTo>
                  <a:lnTo>
                    <a:pt x="17469" y="4296"/>
                  </a:lnTo>
                  <a:lnTo>
                    <a:pt x="17351" y="4296"/>
                  </a:lnTo>
                  <a:lnTo>
                    <a:pt x="17351" y="4179"/>
                  </a:lnTo>
                  <a:lnTo>
                    <a:pt x="17233" y="4179"/>
                  </a:lnTo>
                  <a:lnTo>
                    <a:pt x="17233" y="4061"/>
                  </a:lnTo>
                  <a:lnTo>
                    <a:pt x="17115" y="4061"/>
                  </a:lnTo>
                  <a:lnTo>
                    <a:pt x="17115" y="3943"/>
                  </a:lnTo>
                  <a:lnTo>
                    <a:pt x="16997" y="3943"/>
                  </a:lnTo>
                  <a:lnTo>
                    <a:pt x="16997" y="4061"/>
                  </a:lnTo>
                  <a:lnTo>
                    <a:pt x="16879" y="4061"/>
                  </a:lnTo>
                  <a:lnTo>
                    <a:pt x="16879" y="3943"/>
                  </a:lnTo>
                  <a:lnTo>
                    <a:pt x="16643" y="3943"/>
                  </a:lnTo>
                  <a:lnTo>
                    <a:pt x="16643" y="4061"/>
                  </a:lnTo>
                  <a:lnTo>
                    <a:pt x="16170" y="4061"/>
                  </a:lnTo>
                  <a:lnTo>
                    <a:pt x="15934" y="4296"/>
                  </a:lnTo>
                  <a:lnTo>
                    <a:pt x="15934" y="4414"/>
                  </a:lnTo>
                  <a:lnTo>
                    <a:pt x="15816" y="4296"/>
                  </a:lnTo>
                  <a:lnTo>
                    <a:pt x="15816" y="4414"/>
                  </a:lnTo>
                  <a:lnTo>
                    <a:pt x="15698" y="4414"/>
                  </a:lnTo>
                  <a:lnTo>
                    <a:pt x="15698" y="4296"/>
                  </a:lnTo>
                  <a:lnTo>
                    <a:pt x="15580" y="4296"/>
                  </a:lnTo>
                  <a:lnTo>
                    <a:pt x="15580" y="4532"/>
                  </a:lnTo>
                  <a:lnTo>
                    <a:pt x="15462" y="4532"/>
                  </a:lnTo>
                  <a:lnTo>
                    <a:pt x="15462" y="4885"/>
                  </a:lnTo>
                  <a:lnTo>
                    <a:pt x="15580" y="4885"/>
                  </a:lnTo>
                  <a:lnTo>
                    <a:pt x="15580" y="5356"/>
                  </a:lnTo>
                  <a:lnTo>
                    <a:pt x="15344" y="5356"/>
                  </a:lnTo>
                  <a:lnTo>
                    <a:pt x="15344" y="5591"/>
                  </a:lnTo>
                  <a:lnTo>
                    <a:pt x="15108" y="5591"/>
                  </a:lnTo>
                  <a:lnTo>
                    <a:pt x="15108" y="5709"/>
                  </a:lnTo>
                  <a:lnTo>
                    <a:pt x="14990" y="5827"/>
                  </a:lnTo>
                  <a:lnTo>
                    <a:pt x="14754" y="5827"/>
                  </a:lnTo>
                  <a:lnTo>
                    <a:pt x="14754" y="5709"/>
                  </a:lnTo>
                  <a:lnTo>
                    <a:pt x="14636" y="5709"/>
                  </a:lnTo>
                  <a:lnTo>
                    <a:pt x="14636" y="5591"/>
                  </a:lnTo>
                  <a:lnTo>
                    <a:pt x="14518" y="5709"/>
                  </a:lnTo>
                  <a:lnTo>
                    <a:pt x="14400" y="5709"/>
                  </a:lnTo>
                  <a:lnTo>
                    <a:pt x="14400" y="5827"/>
                  </a:lnTo>
                  <a:lnTo>
                    <a:pt x="13692" y="5827"/>
                  </a:lnTo>
                  <a:lnTo>
                    <a:pt x="13692" y="6062"/>
                  </a:lnTo>
                  <a:lnTo>
                    <a:pt x="13574" y="6062"/>
                  </a:lnTo>
                  <a:lnTo>
                    <a:pt x="13574" y="6180"/>
                  </a:lnTo>
                  <a:lnTo>
                    <a:pt x="13456" y="6180"/>
                  </a:lnTo>
                  <a:lnTo>
                    <a:pt x="13456" y="6298"/>
                  </a:lnTo>
                  <a:lnTo>
                    <a:pt x="13338" y="6298"/>
                  </a:lnTo>
                  <a:lnTo>
                    <a:pt x="13338" y="6533"/>
                  </a:lnTo>
                  <a:lnTo>
                    <a:pt x="13220" y="6533"/>
                  </a:lnTo>
                  <a:lnTo>
                    <a:pt x="13220" y="6768"/>
                  </a:lnTo>
                  <a:lnTo>
                    <a:pt x="13102" y="6768"/>
                  </a:lnTo>
                  <a:lnTo>
                    <a:pt x="13102" y="7475"/>
                  </a:lnTo>
                  <a:lnTo>
                    <a:pt x="12866" y="7475"/>
                  </a:lnTo>
                  <a:lnTo>
                    <a:pt x="12866" y="7592"/>
                  </a:lnTo>
                  <a:lnTo>
                    <a:pt x="12511" y="7592"/>
                  </a:lnTo>
                  <a:lnTo>
                    <a:pt x="12511" y="7828"/>
                  </a:lnTo>
                  <a:lnTo>
                    <a:pt x="12275" y="7828"/>
                  </a:lnTo>
                  <a:lnTo>
                    <a:pt x="12275" y="7946"/>
                  </a:lnTo>
                  <a:lnTo>
                    <a:pt x="12157" y="7946"/>
                  </a:lnTo>
                  <a:lnTo>
                    <a:pt x="12157" y="8063"/>
                  </a:lnTo>
                  <a:lnTo>
                    <a:pt x="12275" y="8181"/>
                  </a:lnTo>
                  <a:lnTo>
                    <a:pt x="12393" y="8181"/>
                  </a:lnTo>
                  <a:lnTo>
                    <a:pt x="12393" y="8416"/>
                  </a:lnTo>
                  <a:lnTo>
                    <a:pt x="12039" y="8416"/>
                  </a:lnTo>
                  <a:lnTo>
                    <a:pt x="12039" y="8534"/>
                  </a:lnTo>
                  <a:lnTo>
                    <a:pt x="11921" y="8534"/>
                  </a:lnTo>
                  <a:lnTo>
                    <a:pt x="11921" y="8652"/>
                  </a:lnTo>
                  <a:lnTo>
                    <a:pt x="11685" y="8652"/>
                  </a:lnTo>
                  <a:lnTo>
                    <a:pt x="11685" y="8769"/>
                  </a:lnTo>
                  <a:lnTo>
                    <a:pt x="11449" y="8769"/>
                  </a:lnTo>
                  <a:lnTo>
                    <a:pt x="11449" y="8887"/>
                  </a:lnTo>
                  <a:lnTo>
                    <a:pt x="11331" y="8887"/>
                  </a:lnTo>
                  <a:lnTo>
                    <a:pt x="11331" y="9005"/>
                  </a:lnTo>
                  <a:lnTo>
                    <a:pt x="11095" y="9005"/>
                  </a:lnTo>
                  <a:lnTo>
                    <a:pt x="11095" y="9123"/>
                  </a:lnTo>
                  <a:lnTo>
                    <a:pt x="11213" y="9123"/>
                  </a:lnTo>
                  <a:lnTo>
                    <a:pt x="11213" y="9240"/>
                  </a:lnTo>
                  <a:lnTo>
                    <a:pt x="11095" y="9240"/>
                  </a:lnTo>
                  <a:lnTo>
                    <a:pt x="11095" y="9476"/>
                  </a:lnTo>
                  <a:lnTo>
                    <a:pt x="10977" y="9476"/>
                  </a:lnTo>
                  <a:lnTo>
                    <a:pt x="10977" y="9593"/>
                  </a:lnTo>
                  <a:lnTo>
                    <a:pt x="10859" y="9593"/>
                  </a:lnTo>
                  <a:lnTo>
                    <a:pt x="10859" y="9711"/>
                  </a:lnTo>
                  <a:lnTo>
                    <a:pt x="10741" y="9711"/>
                  </a:lnTo>
                  <a:lnTo>
                    <a:pt x="10741" y="9829"/>
                  </a:lnTo>
                  <a:lnTo>
                    <a:pt x="10623" y="9829"/>
                  </a:lnTo>
                  <a:lnTo>
                    <a:pt x="10623" y="9711"/>
                  </a:lnTo>
                  <a:lnTo>
                    <a:pt x="10623" y="9829"/>
                  </a:lnTo>
                  <a:lnTo>
                    <a:pt x="10505" y="9829"/>
                  </a:lnTo>
                  <a:lnTo>
                    <a:pt x="10505" y="10182"/>
                  </a:lnTo>
                  <a:lnTo>
                    <a:pt x="10387" y="10182"/>
                  </a:lnTo>
                  <a:lnTo>
                    <a:pt x="10387" y="10300"/>
                  </a:lnTo>
                  <a:lnTo>
                    <a:pt x="10269" y="10300"/>
                  </a:lnTo>
                  <a:lnTo>
                    <a:pt x="10269" y="10417"/>
                  </a:lnTo>
                  <a:lnTo>
                    <a:pt x="9797" y="10417"/>
                  </a:lnTo>
                  <a:lnTo>
                    <a:pt x="9797" y="10535"/>
                  </a:lnTo>
                  <a:lnTo>
                    <a:pt x="9443" y="10535"/>
                  </a:lnTo>
                  <a:lnTo>
                    <a:pt x="9443" y="10653"/>
                  </a:lnTo>
                  <a:lnTo>
                    <a:pt x="9325" y="10653"/>
                  </a:lnTo>
                  <a:lnTo>
                    <a:pt x="9325" y="10888"/>
                  </a:lnTo>
                  <a:lnTo>
                    <a:pt x="9207" y="10888"/>
                  </a:lnTo>
                  <a:lnTo>
                    <a:pt x="9207" y="11006"/>
                  </a:lnTo>
                  <a:lnTo>
                    <a:pt x="9089" y="11006"/>
                  </a:lnTo>
                  <a:lnTo>
                    <a:pt x="9089" y="11124"/>
                  </a:lnTo>
                  <a:lnTo>
                    <a:pt x="8852" y="11124"/>
                  </a:lnTo>
                  <a:lnTo>
                    <a:pt x="8852" y="11477"/>
                  </a:lnTo>
                  <a:lnTo>
                    <a:pt x="8734" y="11477"/>
                  </a:lnTo>
                  <a:lnTo>
                    <a:pt x="8734" y="11595"/>
                  </a:lnTo>
                  <a:lnTo>
                    <a:pt x="8616" y="11595"/>
                  </a:lnTo>
                  <a:lnTo>
                    <a:pt x="8616" y="11830"/>
                  </a:lnTo>
                  <a:lnTo>
                    <a:pt x="8498" y="11830"/>
                  </a:lnTo>
                  <a:lnTo>
                    <a:pt x="8498" y="11712"/>
                  </a:lnTo>
                  <a:lnTo>
                    <a:pt x="8380" y="11712"/>
                  </a:lnTo>
                  <a:lnTo>
                    <a:pt x="8380" y="11948"/>
                  </a:lnTo>
                  <a:lnTo>
                    <a:pt x="8026" y="11948"/>
                  </a:lnTo>
                  <a:lnTo>
                    <a:pt x="8026" y="12065"/>
                  </a:lnTo>
                  <a:lnTo>
                    <a:pt x="7790" y="12065"/>
                  </a:lnTo>
                  <a:lnTo>
                    <a:pt x="7790" y="11948"/>
                  </a:lnTo>
                  <a:lnTo>
                    <a:pt x="7672" y="11948"/>
                  </a:lnTo>
                  <a:lnTo>
                    <a:pt x="7672" y="11712"/>
                  </a:lnTo>
                  <a:lnTo>
                    <a:pt x="7554" y="11712"/>
                  </a:lnTo>
                  <a:lnTo>
                    <a:pt x="7554" y="11830"/>
                  </a:lnTo>
                  <a:lnTo>
                    <a:pt x="7318" y="11830"/>
                  </a:lnTo>
                  <a:lnTo>
                    <a:pt x="7318" y="12183"/>
                  </a:lnTo>
                  <a:lnTo>
                    <a:pt x="7082" y="12183"/>
                  </a:lnTo>
                  <a:lnTo>
                    <a:pt x="7082" y="12065"/>
                  </a:lnTo>
                  <a:lnTo>
                    <a:pt x="6846" y="12065"/>
                  </a:lnTo>
                  <a:lnTo>
                    <a:pt x="6846" y="12183"/>
                  </a:lnTo>
                  <a:lnTo>
                    <a:pt x="6610" y="12183"/>
                  </a:lnTo>
                  <a:lnTo>
                    <a:pt x="6610" y="12889"/>
                  </a:lnTo>
                  <a:lnTo>
                    <a:pt x="6492" y="12889"/>
                  </a:lnTo>
                  <a:lnTo>
                    <a:pt x="6492" y="12654"/>
                  </a:lnTo>
                  <a:lnTo>
                    <a:pt x="6374" y="12654"/>
                  </a:lnTo>
                  <a:lnTo>
                    <a:pt x="6374" y="12536"/>
                  </a:lnTo>
                  <a:lnTo>
                    <a:pt x="6256" y="12536"/>
                  </a:lnTo>
                  <a:lnTo>
                    <a:pt x="6256" y="12419"/>
                  </a:lnTo>
                  <a:lnTo>
                    <a:pt x="6374" y="12419"/>
                  </a:lnTo>
                  <a:lnTo>
                    <a:pt x="6374" y="12301"/>
                  </a:lnTo>
                  <a:lnTo>
                    <a:pt x="6256" y="12301"/>
                  </a:lnTo>
                  <a:lnTo>
                    <a:pt x="6256" y="12065"/>
                  </a:lnTo>
                  <a:lnTo>
                    <a:pt x="6374" y="11948"/>
                  </a:lnTo>
                  <a:lnTo>
                    <a:pt x="6256" y="11948"/>
                  </a:lnTo>
                  <a:lnTo>
                    <a:pt x="6256" y="11830"/>
                  </a:lnTo>
                  <a:lnTo>
                    <a:pt x="5784" y="11830"/>
                  </a:lnTo>
                  <a:lnTo>
                    <a:pt x="5430" y="11477"/>
                  </a:lnTo>
                  <a:lnTo>
                    <a:pt x="5430" y="11595"/>
                  </a:lnTo>
                  <a:lnTo>
                    <a:pt x="5311" y="11595"/>
                  </a:lnTo>
                  <a:lnTo>
                    <a:pt x="5311" y="11712"/>
                  </a:lnTo>
                  <a:lnTo>
                    <a:pt x="5075" y="11712"/>
                  </a:lnTo>
                  <a:lnTo>
                    <a:pt x="5075" y="12065"/>
                  </a:lnTo>
                  <a:lnTo>
                    <a:pt x="4957" y="12065"/>
                  </a:lnTo>
                  <a:lnTo>
                    <a:pt x="4957" y="12183"/>
                  </a:lnTo>
                  <a:lnTo>
                    <a:pt x="4839" y="12183"/>
                  </a:lnTo>
                  <a:lnTo>
                    <a:pt x="4839" y="12065"/>
                  </a:lnTo>
                  <a:lnTo>
                    <a:pt x="4603" y="12065"/>
                  </a:lnTo>
                  <a:lnTo>
                    <a:pt x="4367" y="11830"/>
                  </a:lnTo>
                  <a:lnTo>
                    <a:pt x="4013" y="11830"/>
                  </a:lnTo>
                  <a:lnTo>
                    <a:pt x="4013" y="11477"/>
                  </a:lnTo>
                  <a:lnTo>
                    <a:pt x="3895" y="11477"/>
                  </a:lnTo>
                  <a:lnTo>
                    <a:pt x="3895" y="11241"/>
                  </a:lnTo>
                  <a:lnTo>
                    <a:pt x="3777" y="11241"/>
                  </a:lnTo>
                  <a:lnTo>
                    <a:pt x="3777" y="11124"/>
                  </a:lnTo>
                  <a:lnTo>
                    <a:pt x="3541" y="11124"/>
                  </a:lnTo>
                  <a:lnTo>
                    <a:pt x="3541" y="11241"/>
                  </a:lnTo>
                  <a:lnTo>
                    <a:pt x="3305" y="11241"/>
                  </a:lnTo>
                  <a:lnTo>
                    <a:pt x="3305" y="11477"/>
                  </a:lnTo>
                  <a:lnTo>
                    <a:pt x="3187" y="11477"/>
                  </a:lnTo>
                  <a:lnTo>
                    <a:pt x="3187" y="11595"/>
                  </a:lnTo>
                  <a:lnTo>
                    <a:pt x="2597" y="11595"/>
                  </a:lnTo>
                  <a:lnTo>
                    <a:pt x="2597" y="11712"/>
                  </a:lnTo>
                  <a:lnTo>
                    <a:pt x="2243" y="11712"/>
                  </a:lnTo>
                  <a:lnTo>
                    <a:pt x="2243" y="11595"/>
                  </a:lnTo>
                  <a:lnTo>
                    <a:pt x="2125" y="11595"/>
                  </a:lnTo>
                  <a:lnTo>
                    <a:pt x="2125" y="11359"/>
                  </a:lnTo>
                  <a:lnTo>
                    <a:pt x="1652" y="11359"/>
                  </a:lnTo>
                  <a:lnTo>
                    <a:pt x="1652" y="11477"/>
                  </a:lnTo>
                  <a:lnTo>
                    <a:pt x="1416" y="11477"/>
                  </a:lnTo>
                  <a:lnTo>
                    <a:pt x="1416" y="11595"/>
                  </a:lnTo>
                  <a:lnTo>
                    <a:pt x="1298" y="11595"/>
                  </a:lnTo>
                  <a:lnTo>
                    <a:pt x="1298" y="11712"/>
                  </a:lnTo>
                  <a:lnTo>
                    <a:pt x="1180" y="11712"/>
                  </a:lnTo>
                  <a:lnTo>
                    <a:pt x="1180" y="11830"/>
                  </a:lnTo>
                  <a:lnTo>
                    <a:pt x="944" y="11830"/>
                  </a:lnTo>
                  <a:lnTo>
                    <a:pt x="826" y="11712"/>
                  </a:lnTo>
                  <a:lnTo>
                    <a:pt x="826" y="11830"/>
                  </a:lnTo>
                  <a:lnTo>
                    <a:pt x="708" y="11830"/>
                  </a:lnTo>
                  <a:lnTo>
                    <a:pt x="708" y="11948"/>
                  </a:lnTo>
                  <a:lnTo>
                    <a:pt x="590" y="11948"/>
                  </a:lnTo>
                  <a:lnTo>
                    <a:pt x="590" y="12301"/>
                  </a:lnTo>
                  <a:lnTo>
                    <a:pt x="472" y="12419"/>
                  </a:lnTo>
                  <a:lnTo>
                    <a:pt x="354" y="12419"/>
                  </a:lnTo>
                  <a:lnTo>
                    <a:pt x="236" y="12536"/>
                  </a:lnTo>
                  <a:lnTo>
                    <a:pt x="118" y="12536"/>
                  </a:lnTo>
                  <a:lnTo>
                    <a:pt x="118" y="12654"/>
                  </a:lnTo>
                  <a:lnTo>
                    <a:pt x="0" y="12654"/>
                  </a:lnTo>
                  <a:lnTo>
                    <a:pt x="0" y="12889"/>
                  </a:lnTo>
                  <a:lnTo>
                    <a:pt x="118" y="12889"/>
                  </a:lnTo>
                  <a:lnTo>
                    <a:pt x="118" y="13007"/>
                  </a:lnTo>
                  <a:lnTo>
                    <a:pt x="236" y="13007"/>
                  </a:lnTo>
                  <a:lnTo>
                    <a:pt x="236" y="13125"/>
                  </a:lnTo>
                  <a:lnTo>
                    <a:pt x="354" y="13125"/>
                  </a:lnTo>
                  <a:lnTo>
                    <a:pt x="354" y="13243"/>
                  </a:lnTo>
                  <a:lnTo>
                    <a:pt x="1062" y="13243"/>
                  </a:lnTo>
                  <a:lnTo>
                    <a:pt x="1062" y="13360"/>
                  </a:lnTo>
                  <a:lnTo>
                    <a:pt x="1180" y="13360"/>
                  </a:lnTo>
                  <a:lnTo>
                    <a:pt x="1180" y="13478"/>
                  </a:lnTo>
                  <a:lnTo>
                    <a:pt x="1416" y="13478"/>
                  </a:lnTo>
                  <a:lnTo>
                    <a:pt x="1416" y="13596"/>
                  </a:lnTo>
                  <a:lnTo>
                    <a:pt x="1534" y="13596"/>
                  </a:lnTo>
                  <a:lnTo>
                    <a:pt x="1652" y="13713"/>
                  </a:lnTo>
                  <a:lnTo>
                    <a:pt x="1770" y="13713"/>
                  </a:lnTo>
                  <a:lnTo>
                    <a:pt x="1770" y="13831"/>
                  </a:lnTo>
                  <a:lnTo>
                    <a:pt x="1889" y="13831"/>
                  </a:lnTo>
                  <a:lnTo>
                    <a:pt x="1889" y="13949"/>
                  </a:lnTo>
                  <a:lnTo>
                    <a:pt x="2007" y="13949"/>
                  </a:lnTo>
                  <a:lnTo>
                    <a:pt x="2125" y="14066"/>
                  </a:lnTo>
                  <a:lnTo>
                    <a:pt x="2125" y="14184"/>
                  </a:lnTo>
                  <a:lnTo>
                    <a:pt x="2007" y="14184"/>
                  </a:lnTo>
                  <a:lnTo>
                    <a:pt x="2007" y="14302"/>
                  </a:lnTo>
                  <a:lnTo>
                    <a:pt x="1652" y="14302"/>
                  </a:lnTo>
                  <a:lnTo>
                    <a:pt x="1652" y="14420"/>
                  </a:lnTo>
                  <a:lnTo>
                    <a:pt x="1416" y="14420"/>
                  </a:lnTo>
                  <a:lnTo>
                    <a:pt x="1534" y="14537"/>
                  </a:lnTo>
                  <a:lnTo>
                    <a:pt x="1534" y="14655"/>
                  </a:lnTo>
                  <a:lnTo>
                    <a:pt x="1416" y="14655"/>
                  </a:lnTo>
                  <a:lnTo>
                    <a:pt x="1534" y="14773"/>
                  </a:lnTo>
                  <a:lnTo>
                    <a:pt x="1416" y="14773"/>
                  </a:lnTo>
                  <a:lnTo>
                    <a:pt x="1416" y="15008"/>
                  </a:lnTo>
                  <a:lnTo>
                    <a:pt x="1180" y="15008"/>
                  </a:lnTo>
                  <a:lnTo>
                    <a:pt x="1180" y="15126"/>
                  </a:lnTo>
                  <a:lnTo>
                    <a:pt x="1062" y="15126"/>
                  </a:lnTo>
                  <a:lnTo>
                    <a:pt x="1062" y="15714"/>
                  </a:lnTo>
                  <a:lnTo>
                    <a:pt x="944" y="15714"/>
                  </a:lnTo>
                  <a:lnTo>
                    <a:pt x="944" y="15832"/>
                  </a:lnTo>
                  <a:lnTo>
                    <a:pt x="708" y="15832"/>
                  </a:lnTo>
                  <a:lnTo>
                    <a:pt x="944" y="15950"/>
                  </a:lnTo>
                  <a:lnTo>
                    <a:pt x="1062" y="16068"/>
                  </a:lnTo>
                  <a:lnTo>
                    <a:pt x="1180" y="16068"/>
                  </a:lnTo>
                  <a:lnTo>
                    <a:pt x="1416" y="16303"/>
                  </a:lnTo>
                  <a:lnTo>
                    <a:pt x="1416" y="16538"/>
                  </a:lnTo>
                  <a:lnTo>
                    <a:pt x="1298" y="16538"/>
                  </a:lnTo>
                  <a:lnTo>
                    <a:pt x="1298" y="16892"/>
                  </a:lnTo>
                  <a:lnTo>
                    <a:pt x="1416" y="16892"/>
                  </a:lnTo>
                  <a:lnTo>
                    <a:pt x="1534" y="17009"/>
                  </a:lnTo>
                  <a:lnTo>
                    <a:pt x="1534" y="17362"/>
                  </a:lnTo>
                  <a:lnTo>
                    <a:pt x="1416" y="17480"/>
                  </a:lnTo>
                  <a:lnTo>
                    <a:pt x="1416" y="17598"/>
                  </a:lnTo>
                  <a:lnTo>
                    <a:pt x="1534" y="17598"/>
                  </a:lnTo>
                  <a:lnTo>
                    <a:pt x="1534" y="17716"/>
                  </a:lnTo>
                  <a:lnTo>
                    <a:pt x="1416" y="17833"/>
                  </a:lnTo>
                  <a:lnTo>
                    <a:pt x="1298" y="17833"/>
                  </a:lnTo>
                  <a:lnTo>
                    <a:pt x="1062" y="18069"/>
                  </a:lnTo>
                  <a:lnTo>
                    <a:pt x="1180" y="18069"/>
                  </a:lnTo>
                  <a:lnTo>
                    <a:pt x="1180" y="18186"/>
                  </a:lnTo>
                  <a:lnTo>
                    <a:pt x="1298" y="18304"/>
                  </a:lnTo>
                  <a:lnTo>
                    <a:pt x="1298" y="18893"/>
                  </a:lnTo>
                  <a:lnTo>
                    <a:pt x="1180" y="18893"/>
                  </a:lnTo>
                  <a:lnTo>
                    <a:pt x="1180" y="19010"/>
                  </a:lnTo>
                  <a:lnTo>
                    <a:pt x="1062" y="19128"/>
                  </a:lnTo>
                  <a:lnTo>
                    <a:pt x="1180" y="19246"/>
                  </a:lnTo>
                  <a:lnTo>
                    <a:pt x="1298" y="19128"/>
                  </a:lnTo>
                  <a:lnTo>
                    <a:pt x="1416" y="19128"/>
                  </a:lnTo>
                  <a:lnTo>
                    <a:pt x="1534" y="19010"/>
                  </a:lnTo>
                  <a:lnTo>
                    <a:pt x="1652" y="19010"/>
                  </a:lnTo>
                  <a:lnTo>
                    <a:pt x="1652" y="18893"/>
                  </a:lnTo>
                  <a:lnTo>
                    <a:pt x="1770" y="18893"/>
                  </a:lnTo>
                  <a:lnTo>
                    <a:pt x="1770" y="18775"/>
                  </a:lnTo>
                  <a:lnTo>
                    <a:pt x="1889" y="18775"/>
                  </a:lnTo>
                  <a:lnTo>
                    <a:pt x="2007" y="18657"/>
                  </a:lnTo>
                  <a:lnTo>
                    <a:pt x="2125" y="18657"/>
                  </a:lnTo>
                  <a:lnTo>
                    <a:pt x="2125" y="18422"/>
                  </a:lnTo>
                  <a:lnTo>
                    <a:pt x="2243" y="18422"/>
                  </a:lnTo>
                  <a:lnTo>
                    <a:pt x="2361" y="18304"/>
                  </a:lnTo>
                  <a:lnTo>
                    <a:pt x="2715" y="18304"/>
                  </a:lnTo>
                  <a:lnTo>
                    <a:pt x="2715" y="18422"/>
                  </a:lnTo>
                  <a:lnTo>
                    <a:pt x="2833" y="18540"/>
                  </a:lnTo>
                  <a:lnTo>
                    <a:pt x="2833" y="18657"/>
                  </a:lnTo>
                  <a:lnTo>
                    <a:pt x="2479" y="18657"/>
                  </a:lnTo>
                  <a:lnTo>
                    <a:pt x="2243" y="18893"/>
                  </a:lnTo>
                  <a:lnTo>
                    <a:pt x="2125" y="18893"/>
                  </a:lnTo>
                  <a:lnTo>
                    <a:pt x="2125" y="19128"/>
                  </a:lnTo>
                  <a:lnTo>
                    <a:pt x="2243" y="19128"/>
                  </a:lnTo>
                  <a:lnTo>
                    <a:pt x="2243" y="19246"/>
                  </a:lnTo>
                  <a:lnTo>
                    <a:pt x="2361" y="19246"/>
                  </a:lnTo>
                  <a:lnTo>
                    <a:pt x="2361" y="19363"/>
                  </a:lnTo>
                  <a:lnTo>
                    <a:pt x="2479" y="19363"/>
                  </a:lnTo>
                  <a:lnTo>
                    <a:pt x="2479" y="19481"/>
                  </a:lnTo>
                  <a:lnTo>
                    <a:pt x="2597" y="19481"/>
                  </a:lnTo>
                  <a:lnTo>
                    <a:pt x="2597" y="19599"/>
                  </a:lnTo>
                  <a:lnTo>
                    <a:pt x="2479" y="19717"/>
                  </a:lnTo>
                  <a:lnTo>
                    <a:pt x="2479" y="19834"/>
                  </a:lnTo>
                  <a:lnTo>
                    <a:pt x="2361" y="19834"/>
                  </a:lnTo>
                  <a:lnTo>
                    <a:pt x="2243" y="19952"/>
                  </a:lnTo>
                  <a:lnTo>
                    <a:pt x="2125" y="19952"/>
                  </a:lnTo>
                  <a:lnTo>
                    <a:pt x="2243" y="20070"/>
                  </a:lnTo>
                  <a:lnTo>
                    <a:pt x="2597" y="20070"/>
                  </a:lnTo>
                  <a:lnTo>
                    <a:pt x="2715" y="19952"/>
                  </a:lnTo>
                  <a:lnTo>
                    <a:pt x="2951" y="19952"/>
                  </a:lnTo>
                  <a:lnTo>
                    <a:pt x="3069" y="19834"/>
                  </a:lnTo>
                  <a:lnTo>
                    <a:pt x="3541" y="19834"/>
                  </a:lnTo>
                  <a:lnTo>
                    <a:pt x="3659" y="19952"/>
                  </a:lnTo>
                  <a:lnTo>
                    <a:pt x="3659" y="20187"/>
                  </a:lnTo>
                  <a:lnTo>
                    <a:pt x="3777" y="20187"/>
                  </a:lnTo>
                  <a:lnTo>
                    <a:pt x="3777" y="20305"/>
                  </a:lnTo>
                  <a:lnTo>
                    <a:pt x="3659" y="20305"/>
                  </a:lnTo>
                  <a:lnTo>
                    <a:pt x="3659" y="20423"/>
                  </a:lnTo>
                  <a:lnTo>
                    <a:pt x="3541" y="20423"/>
                  </a:lnTo>
                  <a:lnTo>
                    <a:pt x="3541" y="20541"/>
                  </a:lnTo>
                  <a:lnTo>
                    <a:pt x="2951" y="20541"/>
                  </a:lnTo>
                  <a:lnTo>
                    <a:pt x="2951" y="20658"/>
                  </a:lnTo>
                  <a:lnTo>
                    <a:pt x="3069" y="20776"/>
                  </a:lnTo>
                  <a:lnTo>
                    <a:pt x="3305" y="20776"/>
                  </a:lnTo>
                  <a:lnTo>
                    <a:pt x="3423" y="20894"/>
                  </a:lnTo>
                  <a:lnTo>
                    <a:pt x="3541" y="20894"/>
                  </a:lnTo>
                  <a:lnTo>
                    <a:pt x="3541" y="21011"/>
                  </a:lnTo>
                  <a:lnTo>
                    <a:pt x="3423" y="21129"/>
                  </a:lnTo>
                  <a:lnTo>
                    <a:pt x="3423" y="21365"/>
                  </a:lnTo>
                  <a:lnTo>
                    <a:pt x="3541" y="21247"/>
                  </a:lnTo>
                  <a:lnTo>
                    <a:pt x="3895" y="21247"/>
                  </a:lnTo>
                  <a:lnTo>
                    <a:pt x="4013" y="21365"/>
                  </a:lnTo>
                  <a:lnTo>
                    <a:pt x="4013" y="21247"/>
                  </a:lnTo>
                  <a:lnTo>
                    <a:pt x="4131" y="21247"/>
                  </a:lnTo>
                  <a:lnTo>
                    <a:pt x="4131" y="21129"/>
                  </a:lnTo>
                  <a:lnTo>
                    <a:pt x="4249" y="21011"/>
                  </a:lnTo>
                  <a:lnTo>
                    <a:pt x="4249" y="20894"/>
                  </a:lnTo>
                  <a:lnTo>
                    <a:pt x="4131" y="20894"/>
                  </a:lnTo>
                  <a:lnTo>
                    <a:pt x="4131" y="20776"/>
                  </a:lnTo>
                  <a:lnTo>
                    <a:pt x="4249" y="20776"/>
                  </a:lnTo>
                  <a:lnTo>
                    <a:pt x="4367" y="20894"/>
                  </a:lnTo>
                  <a:lnTo>
                    <a:pt x="4485" y="20894"/>
                  </a:lnTo>
                  <a:lnTo>
                    <a:pt x="4485" y="20776"/>
                  </a:lnTo>
                  <a:lnTo>
                    <a:pt x="4603" y="20658"/>
                  </a:lnTo>
                  <a:lnTo>
                    <a:pt x="4721" y="20658"/>
                  </a:lnTo>
                  <a:lnTo>
                    <a:pt x="4839" y="20776"/>
                  </a:lnTo>
                  <a:lnTo>
                    <a:pt x="4839" y="20658"/>
                  </a:lnTo>
                  <a:lnTo>
                    <a:pt x="4957" y="20658"/>
                  </a:lnTo>
                  <a:lnTo>
                    <a:pt x="4957" y="20423"/>
                  </a:lnTo>
                  <a:lnTo>
                    <a:pt x="5075" y="20423"/>
                  </a:lnTo>
                  <a:lnTo>
                    <a:pt x="5193" y="20305"/>
                  </a:lnTo>
                  <a:lnTo>
                    <a:pt x="5311" y="20305"/>
                  </a:lnTo>
                  <a:lnTo>
                    <a:pt x="5430" y="20423"/>
                  </a:lnTo>
                  <a:lnTo>
                    <a:pt x="5430" y="20541"/>
                  </a:lnTo>
                  <a:lnTo>
                    <a:pt x="5548" y="20541"/>
                  </a:lnTo>
                  <a:lnTo>
                    <a:pt x="5548" y="20894"/>
                  </a:lnTo>
                  <a:lnTo>
                    <a:pt x="5430" y="20894"/>
                  </a:lnTo>
                  <a:lnTo>
                    <a:pt x="5311" y="21011"/>
                  </a:lnTo>
                  <a:lnTo>
                    <a:pt x="5548" y="21011"/>
                  </a:lnTo>
                  <a:lnTo>
                    <a:pt x="5548" y="21129"/>
                  </a:lnTo>
                  <a:lnTo>
                    <a:pt x="5666" y="21129"/>
                  </a:lnTo>
                  <a:lnTo>
                    <a:pt x="5666" y="21365"/>
                  </a:lnTo>
                  <a:lnTo>
                    <a:pt x="5548" y="21365"/>
                  </a:lnTo>
                  <a:lnTo>
                    <a:pt x="5666" y="21482"/>
                  </a:lnTo>
                  <a:lnTo>
                    <a:pt x="5666" y="21600"/>
                  </a:lnTo>
                  <a:lnTo>
                    <a:pt x="5784" y="21600"/>
                  </a:lnTo>
                  <a:lnTo>
                    <a:pt x="5784" y="21482"/>
                  </a:lnTo>
                  <a:lnTo>
                    <a:pt x="6138" y="21482"/>
                  </a:lnTo>
                  <a:lnTo>
                    <a:pt x="6138" y="21365"/>
                  </a:lnTo>
                  <a:lnTo>
                    <a:pt x="6374" y="21365"/>
                  </a:lnTo>
                  <a:lnTo>
                    <a:pt x="6374" y="21129"/>
                  </a:lnTo>
                  <a:lnTo>
                    <a:pt x="6492" y="21129"/>
                  </a:lnTo>
                  <a:lnTo>
                    <a:pt x="6492" y="20894"/>
                  </a:lnTo>
                  <a:lnTo>
                    <a:pt x="7082" y="20894"/>
                  </a:lnTo>
                  <a:lnTo>
                    <a:pt x="7082" y="20776"/>
                  </a:lnTo>
                  <a:lnTo>
                    <a:pt x="7200" y="20776"/>
                  </a:lnTo>
                  <a:lnTo>
                    <a:pt x="7318" y="20658"/>
                  </a:lnTo>
                  <a:lnTo>
                    <a:pt x="7672" y="20658"/>
                  </a:lnTo>
                  <a:lnTo>
                    <a:pt x="7790" y="20541"/>
                  </a:lnTo>
                  <a:lnTo>
                    <a:pt x="7790" y="20658"/>
                  </a:lnTo>
                  <a:lnTo>
                    <a:pt x="8616" y="20658"/>
                  </a:lnTo>
                  <a:lnTo>
                    <a:pt x="8734" y="20541"/>
                  </a:lnTo>
                  <a:lnTo>
                    <a:pt x="8852" y="20541"/>
                  </a:lnTo>
                  <a:lnTo>
                    <a:pt x="8852" y="20658"/>
                  </a:lnTo>
                  <a:lnTo>
                    <a:pt x="8970" y="20658"/>
                  </a:lnTo>
                  <a:lnTo>
                    <a:pt x="8970" y="20776"/>
                  </a:lnTo>
                  <a:lnTo>
                    <a:pt x="9207" y="20776"/>
                  </a:lnTo>
                  <a:lnTo>
                    <a:pt x="9207" y="20658"/>
                  </a:lnTo>
                  <a:lnTo>
                    <a:pt x="9325" y="20541"/>
                  </a:lnTo>
                  <a:lnTo>
                    <a:pt x="9325" y="20423"/>
                  </a:lnTo>
                  <a:lnTo>
                    <a:pt x="9443" y="20423"/>
                  </a:lnTo>
                  <a:lnTo>
                    <a:pt x="9443" y="20541"/>
                  </a:lnTo>
                  <a:lnTo>
                    <a:pt x="9679" y="20541"/>
                  </a:lnTo>
                  <a:lnTo>
                    <a:pt x="9679" y="20305"/>
                  </a:lnTo>
                  <a:lnTo>
                    <a:pt x="10033" y="20305"/>
                  </a:lnTo>
                  <a:lnTo>
                    <a:pt x="10033" y="20187"/>
                  </a:lnTo>
                  <a:lnTo>
                    <a:pt x="10269" y="20187"/>
                  </a:lnTo>
                  <a:lnTo>
                    <a:pt x="10387" y="20070"/>
                  </a:lnTo>
                  <a:lnTo>
                    <a:pt x="10623" y="20070"/>
                  </a:lnTo>
                  <a:lnTo>
                    <a:pt x="10505" y="20187"/>
                  </a:lnTo>
                  <a:lnTo>
                    <a:pt x="10623" y="20187"/>
                  </a:lnTo>
                  <a:lnTo>
                    <a:pt x="10623" y="20423"/>
                  </a:lnTo>
                  <a:lnTo>
                    <a:pt x="10741" y="20423"/>
                  </a:lnTo>
                  <a:lnTo>
                    <a:pt x="10741" y="20305"/>
                  </a:lnTo>
                  <a:lnTo>
                    <a:pt x="10977" y="20305"/>
                  </a:lnTo>
                  <a:lnTo>
                    <a:pt x="10977" y="20187"/>
                  </a:lnTo>
                  <a:lnTo>
                    <a:pt x="11213" y="20187"/>
                  </a:lnTo>
                  <a:lnTo>
                    <a:pt x="11213" y="19952"/>
                  </a:lnTo>
                  <a:lnTo>
                    <a:pt x="11685" y="19952"/>
                  </a:lnTo>
                  <a:lnTo>
                    <a:pt x="11685" y="19717"/>
                  </a:lnTo>
                  <a:lnTo>
                    <a:pt x="11803" y="19717"/>
                  </a:lnTo>
                  <a:lnTo>
                    <a:pt x="11803" y="19834"/>
                  </a:lnTo>
                  <a:lnTo>
                    <a:pt x="11921" y="19834"/>
                  </a:lnTo>
                  <a:lnTo>
                    <a:pt x="12039" y="19717"/>
                  </a:lnTo>
                  <a:lnTo>
                    <a:pt x="12039" y="19599"/>
                  </a:lnTo>
                  <a:lnTo>
                    <a:pt x="12157" y="19717"/>
                  </a:lnTo>
                  <a:lnTo>
                    <a:pt x="12393" y="19717"/>
                  </a:lnTo>
                  <a:lnTo>
                    <a:pt x="12393" y="19952"/>
                  </a:lnTo>
                  <a:lnTo>
                    <a:pt x="12511" y="19952"/>
                  </a:lnTo>
                  <a:lnTo>
                    <a:pt x="12511" y="19599"/>
                  </a:lnTo>
                  <a:lnTo>
                    <a:pt x="12630" y="19717"/>
                  </a:lnTo>
                  <a:lnTo>
                    <a:pt x="12630" y="19481"/>
                  </a:lnTo>
                  <a:lnTo>
                    <a:pt x="12511" y="19481"/>
                  </a:lnTo>
                  <a:lnTo>
                    <a:pt x="12630" y="19363"/>
                  </a:lnTo>
                  <a:lnTo>
                    <a:pt x="12630" y="19246"/>
                  </a:lnTo>
                  <a:lnTo>
                    <a:pt x="12511" y="19246"/>
                  </a:lnTo>
                  <a:lnTo>
                    <a:pt x="12511" y="19010"/>
                  </a:lnTo>
                  <a:lnTo>
                    <a:pt x="13338" y="19010"/>
                  </a:lnTo>
                  <a:lnTo>
                    <a:pt x="13338" y="19128"/>
                  </a:lnTo>
                  <a:lnTo>
                    <a:pt x="13456" y="19128"/>
                  </a:lnTo>
                  <a:lnTo>
                    <a:pt x="13456" y="18893"/>
                  </a:lnTo>
                  <a:lnTo>
                    <a:pt x="13692" y="18893"/>
                  </a:lnTo>
                  <a:lnTo>
                    <a:pt x="13692" y="18775"/>
                  </a:lnTo>
                  <a:lnTo>
                    <a:pt x="13928" y="18775"/>
                  </a:lnTo>
                  <a:lnTo>
                    <a:pt x="13928" y="18893"/>
                  </a:lnTo>
                  <a:lnTo>
                    <a:pt x="14046" y="18893"/>
                  </a:lnTo>
                  <a:lnTo>
                    <a:pt x="14046" y="18775"/>
                  </a:lnTo>
                  <a:lnTo>
                    <a:pt x="14400" y="18775"/>
                  </a:lnTo>
                  <a:lnTo>
                    <a:pt x="14400" y="18657"/>
                  </a:lnTo>
                  <a:lnTo>
                    <a:pt x="14518" y="18540"/>
                  </a:lnTo>
                  <a:lnTo>
                    <a:pt x="14754" y="18540"/>
                  </a:lnTo>
                  <a:lnTo>
                    <a:pt x="14754" y="18657"/>
                  </a:lnTo>
                  <a:lnTo>
                    <a:pt x="14872" y="18657"/>
                  </a:lnTo>
                  <a:lnTo>
                    <a:pt x="14872" y="18893"/>
                  </a:lnTo>
                  <a:lnTo>
                    <a:pt x="15108" y="18893"/>
                  </a:lnTo>
                  <a:lnTo>
                    <a:pt x="15108" y="18775"/>
                  </a:lnTo>
                  <a:lnTo>
                    <a:pt x="15580" y="18775"/>
                  </a:lnTo>
                  <a:lnTo>
                    <a:pt x="15580" y="18540"/>
                  </a:lnTo>
                  <a:lnTo>
                    <a:pt x="16052" y="18540"/>
                  </a:lnTo>
                  <a:lnTo>
                    <a:pt x="16052" y="18422"/>
                  </a:lnTo>
                  <a:lnTo>
                    <a:pt x="16170" y="18069"/>
                  </a:lnTo>
                  <a:lnTo>
                    <a:pt x="16289" y="17598"/>
                  </a:lnTo>
                  <a:lnTo>
                    <a:pt x="16879" y="17598"/>
                  </a:lnTo>
                  <a:lnTo>
                    <a:pt x="16879" y="17362"/>
                  </a:lnTo>
                  <a:lnTo>
                    <a:pt x="16643" y="17127"/>
                  </a:lnTo>
                  <a:lnTo>
                    <a:pt x="16643" y="16892"/>
                  </a:lnTo>
                  <a:lnTo>
                    <a:pt x="16525" y="16892"/>
                  </a:lnTo>
                  <a:lnTo>
                    <a:pt x="16525" y="16656"/>
                  </a:lnTo>
                  <a:lnTo>
                    <a:pt x="16407" y="16538"/>
                  </a:lnTo>
                  <a:lnTo>
                    <a:pt x="16289" y="16303"/>
                  </a:lnTo>
                  <a:lnTo>
                    <a:pt x="16289" y="16068"/>
                  </a:lnTo>
                  <a:lnTo>
                    <a:pt x="16052" y="15597"/>
                  </a:lnTo>
                  <a:lnTo>
                    <a:pt x="16052" y="15479"/>
                  </a:lnTo>
                  <a:lnTo>
                    <a:pt x="15934" y="15479"/>
                  </a:lnTo>
                  <a:lnTo>
                    <a:pt x="15934" y="14890"/>
                  </a:lnTo>
                  <a:lnTo>
                    <a:pt x="15816" y="14420"/>
                  </a:lnTo>
                  <a:lnTo>
                    <a:pt x="16170" y="14655"/>
                  </a:lnTo>
                  <a:lnTo>
                    <a:pt x="16289" y="14066"/>
                  </a:lnTo>
                  <a:lnTo>
                    <a:pt x="16289" y="12772"/>
                  </a:lnTo>
                  <a:lnTo>
                    <a:pt x="15934" y="12065"/>
                  </a:lnTo>
                  <a:lnTo>
                    <a:pt x="15816" y="11948"/>
                  </a:lnTo>
                  <a:lnTo>
                    <a:pt x="15698" y="11712"/>
                  </a:lnTo>
                  <a:lnTo>
                    <a:pt x="15698" y="11595"/>
                  </a:lnTo>
                  <a:lnTo>
                    <a:pt x="15580" y="11595"/>
                  </a:lnTo>
                  <a:lnTo>
                    <a:pt x="15462" y="11359"/>
                  </a:lnTo>
                  <a:lnTo>
                    <a:pt x="15226" y="11124"/>
                  </a:lnTo>
                  <a:lnTo>
                    <a:pt x="15108" y="10888"/>
                  </a:lnTo>
                  <a:lnTo>
                    <a:pt x="14990" y="10888"/>
                  </a:lnTo>
                  <a:lnTo>
                    <a:pt x="14990" y="10535"/>
                  </a:lnTo>
                  <a:lnTo>
                    <a:pt x="14872" y="10417"/>
                  </a:lnTo>
                  <a:lnTo>
                    <a:pt x="14754" y="10417"/>
                  </a:lnTo>
                  <a:lnTo>
                    <a:pt x="14518" y="10300"/>
                  </a:lnTo>
                  <a:lnTo>
                    <a:pt x="14518" y="10182"/>
                  </a:lnTo>
                  <a:lnTo>
                    <a:pt x="14282" y="10182"/>
                  </a:lnTo>
                  <a:lnTo>
                    <a:pt x="14282" y="10064"/>
                  </a:lnTo>
                  <a:lnTo>
                    <a:pt x="14164" y="10064"/>
                  </a:lnTo>
                  <a:lnTo>
                    <a:pt x="14046" y="9947"/>
                  </a:lnTo>
                  <a:lnTo>
                    <a:pt x="14046" y="9829"/>
                  </a:lnTo>
                  <a:lnTo>
                    <a:pt x="13928" y="9829"/>
                  </a:lnTo>
                  <a:lnTo>
                    <a:pt x="13692" y="9593"/>
                  </a:lnTo>
                  <a:lnTo>
                    <a:pt x="13456" y="9476"/>
                  </a:lnTo>
                  <a:lnTo>
                    <a:pt x="13692" y="9240"/>
                  </a:lnTo>
                  <a:lnTo>
                    <a:pt x="13810" y="9005"/>
                  </a:lnTo>
                  <a:lnTo>
                    <a:pt x="14400" y="8416"/>
                  </a:lnTo>
                  <a:lnTo>
                    <a:pt x="14518" y="8181"/>
                  </a:lnTo>
                  <a:lnTo>
                    <a:pt x="14754" y="8063"/>
                  </a:lnTo>
                  <a:lnTo>
                    <a:pt x="14518" y="7828"/>
                  </a:lnTo>
                  <a:lnTo>
                    <a:pt x="14754" y="7828"/>
                  </a:lnTo>
                  <a:lnTo>
                    <a:pt x="14754" y="7946"/>
                  </a:lnTo>
                  <a:lnTo>
                    <a:pt x="14872" y="7946"/>
                  </a:lnTo>
                  <a:lnTo>
                    <a:pt x="14872" y="8063"/>
                  </a:lnTo>
                  <a:lnTo>
                    <a:pt x="14990" y="8063"/>
                  </a:lnTo>
                  <a:lnTo>
                    <a:pt x="14990" y="8181"/>
                  </a:lnTo>
                  <a:lnTo>
                    <a:pt x="15226" y="8181"/>
                  </a:lnTo>
                  <a:lnTo>
                    <a:pt x="15226" y="8299"/>
                  </a:lnTo>
                  <a:lnTo>
                    <a:pt x="15462" y="8299"/>
                  </a:lnTo>
                  <a:lnTo>
                    <a:pt x="15462" y="8181"/>
                  </a:lnTo>
                  <a:lnTo>
                    <a:pt x="15580" y="8181"/>
                  </a:lnTo>
                  <a:lnTo>
                    <a:pt x="15580" y="8063"/>
                  </a:lnTo>
                  <a:lnTo>
                    <a:pt x="15698" y="8063"/>
                  </a:lnTo>
                  <a:lnTo>
                    <a:pt x="15698" y="7946"/>
                  </a:lnTo>
                  <a:lnTo>
                    <a:pt x="15934" y="7946"/>
                  </a:lnTo>
                  <a:lnTo>
                    <a:pt x="15934" y="7828"/>
                  </a:lnTo>
                  <a:lnTo>
                    <a:pt x="16289" y="7828"/>
                  </a:lnTo>
                  <a:lnTo>
                    <a:pt x="16289" y="7710"/>
                  </a:lnTo>
                  <a:lnTo>
                    <a:pt x="16407" y="7710"/>
                  </a:lnTo>
                  <a:lnTo>
                    <a:pt x="16407" y="7828"/>
                  </a:lnTo>
                  <a:lnTo>
                    <a:pt x="16525" y="7710"/>
                  </a:lnTo>
                  <a:lnTo>
                    <a:pt x="16643" y="7710"/>
                  </a:lnTo>
                  <a:lnTo>
                    <a:pt x="16643" y="7592"/>
                  </a:lnTo>
                  <a:lnTo>
                    <a:pt x="16761" y="7592"/>
                  </a:lnTo>
                  <a:lnTo>
                    <a:pt x="16761" y="7475"/>
                  </a:lnTo>
                  <a:lnTo>
                    <a:pt x="16879" y="7475"/>
                  </a:lnTo>
                  <a:lnTo>
                    <a:pt x="16879" y="7357"/>
                  </a:lnTo>
                  <a:lnTo>
                    <a:pt x="17115" y="7357"/>
                  </a:lnTo>
                  <a:lnTo>
                    <a:pt x="17233" y="7239"/>
                  </a:lnTo>
                  <a:lnTo>
                    <a:pt x="17233" y="7357"/>
                  </a:lnTo>
                  <a:lnTo>
                    <a:pt x="17351" y="7357"/>
                  </a:lnTo>
                  <a:lnTo>
                    <a:pt x="17351" y="7122"/>
                  </a:lnTo>
                  <a:lnTo>
                    <a:pt x="17469" y="7122"/>
                  </a:lnTo>
                  <a:lnTo>
                    <a:pt x="17587" y="7239"/>
                  </a:lnTo>
                  <a:lnTo>
                    <a:pt x="18177" y="7592"/>
                  </a:lnTo>
                  <a:lnTo>
                    <a:pt x="18413" y="7592"/>
                  </a:lnTo>
                  <a:lnTo>
                    <a:pt x="18413" y="7357"/>
                  </a:lnTo>
                  <a:lnTo>
                    <a:pt x="18531" y="7357"/>
                  </a:lnTo>
                  <a:lnTo>
                    <a:pt x="18531" y="7004"/>
                  </a:lnTo>
                  <a:lnTo>
                    <a:pt x="18649" y="7004"/>
                  </a:lnTo>
                  <a:lnTo>
                    <a:pt x="18649" y="7122"/>
                  </a:lnTo>
                  <a:lnTo>
                    <a:pt x="18885" y="7122"/>
                  </a:lnTo>
                  <a:lnTo>
                    <a:pt x="18885" y="7239"/>
                  </a:lnTo>
                  <a:lnTo>
                    <a:pt x="19239" y="7239"/>
                  </a:lnTo>
                  <a:lnTo>
                    <a:pt x="19239" y="7357"/>
                  </a:lnTo>
                  <a:lnTo>
                    <a:pt x="19357" y="7357"/>
                  </a:lnTo>
                  <a:lnTo>
                    <a:pt x="19357" y="7239"/>
                  </a:lnTo>
                  <a:lnTo>
                    <a:pt x="19475" y="7239"/>
                  </a:lnTo>
                  <a:lnTo>
                    <a:pt x="19475" y="7357"/>
                  </a:lnTo>
                  <a:lnTo>
                    <a:pt x="19593" y="7357"/>
                  </a:lnTo>
                  <a:lnTo>
                    <a:pt x="19593" y="7239"/>
                  </a:lnTo>
                  <a:lnTo>
                    <a:pt x="19711" y="7239"/>
                  </a:lnTo>
                  <a:lnTo>
                    <a:pt x="19711" y="7357"/>
                  </a:lnTo>
                  <a:lnTo>
                    <a:pt x="19830" y="7357"/>
                  </a:lnTo>
                  <a:lnTo>
                    <a:pt x="19830" y="7239"/>
                  </a:lnTo>
                  <a:lnTo>
                    <a:pt x="19948" y="7122"/>
                  </a:lnTo>
                  <a:lnTo>
                    <a:pt x="20066" y="7122"/>
                  </a:lnTo>
                  <a:lnTo>
                    <a:pt x="20066" y="7004"/>
                  </a:lnTo>
                  <a:lnTo>
                    <a:pt x="20184" y="6886"/>
                  </a:lnTo>
                  <a:lnTo>
                    <a:pt x="20420" y="6886"/>
                  </a:lnTo>
                  <a:lnTo>
                    <a:pt x="20420" y="7004"/>
                  </a:lnTo>
                  <a:lnTo>
                    <a:pt x="20538" y="7004"/>
                  </a:lnTo>
                  <a:lnTo>
                    <a:pt x="20538" y="6768"/>
                  </a:lnTo>
                  <a:lnTo>
                    <a:pt x="20774" y="6768"/>
                  </a:lnTo>
                  <a:lnTo>
                    <a:pt x="20774" y="6651"/>
                  </a:lnTo>
                  <a:lnTo>
                    <a:pt x="21010" y="6651"/>
                  </a:lnTo>
                  <a:lnTo>
                    <a:pt x="21128" y="6533"/>
                  </a:lnTo>
                  <a:lnTo>
                    <a:pt x="21246" y="6533"/>
                  </a:lnTo>
                  <a:lnTo>
                    <a:pt x="21246" y="6415"/>
                  </a:lnTo>
                  <a:lnTo>
                    <a:pt x="21364" y="6415"/>
                  </a:lnTo>
                  <a:lnTo>
                    <a:pt x="21364" y="6533"/>
                  </a:lnTo>
                  <a:lnTo>
                    <a:pt x="21482" y="6533"/>
                  </a:lnTo>
                  <a:lnTo>
                    <a:pt x="21482" y="6415"/>
                  </a:lnTo>
                  <a:lnTo>
                    <a:pt x="21600" y="6415"/>
                  </a:lnTo>
                  <a:lnTo>
                    <a:pt x="21600" y="4414"/>
                  </a:lnTo>
                  <a:lnTo>
                    <a:pt x="21482" y="4414"/>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1" name="Freeform 128"/>
            <p:cNvSpPr/>
            <p:nvPr/>
          </p:nvSpPr>
          <p:spPr>
            <a:xfrm>
              <a:off x="397820" y="3728008"/>
              <a:ext cx="606808" cy="631873"/>
            </a:xfrm>
            <a:custGeom>
              <a:avLst/>
              <a:gdLst/>
              <a:ahLst/>
              <a:cxnLst>
                <a:cxn ang="0">
                  <a:pos x="wd2" y="hd2"/>
                </a:cxn>
                <a:cxn ang="5400000">
                  <a:pos x="wd2" y="hd2"/>
                </a:cxn>
                <a:cxn ang="10800000">
                  <a:pos x="wd2" y="hd2"/>
                </a:cxn>
                <a:cxn ang="16200000">
                  <a:pos x="wd2" y="hd2"/>
                </a:cxn>
              </a:cxnLst>
              <a:rect l="0" t="0" r="r" b="b"/>
              <a:pathLst>
                <a:path w="21600" h="21600" extrusionOk="0">
                  <a:moveTo>
                    <a:pt x="21464" y="10767"/>
                  </a:moveTo>
                  <a:lnTo>
                    <a:pt x="21464" y="10376"/>
                  </a:lnTo>
                  <a:lnTo>
                    <a:pt x="21328" y="10245"/>
                  </a:lnTo>
                  <a:lnTo>
                    <a:pt x="21192" y="10245"/>
                  </a:lnTo>
                  <a:lnTo>
                    <a:pt x="21192" y="10115"/>
                  </a:lnTo>
                  <a:lnTo>
                    <a:pt x="21057" y="10115"/>
                  </a:lnTo>
                  <a:lnTo>
                    <a:pt x="21057" y="9984"/>
                  </a:lnTo>
                  <a:lnTo>
                    <a:pt x="20921" y="9854"/>
                  </a:lnTo>
                  <a:lnTo>
                    <a:pt x="20921" y="9723"/>
                  </a:lnTo>
                  <a:lnTo>
                    <a:pt x="20513" y="9723"/>
                  </a:lnTo>
                  <a:lnTo>
                    <a:pt x="20513" y="9593"/>
                  </a:lnTo>
                  <a:lnTo>
                    <a:pt x="20377" y="9593"/>
                  </a:lnTo>
                  <a:lnTo>
                    <a:pt x="20377" y="8744"/>
                  </a:lnTo>
                  <a:lnTo>
                    <a:pt x="20242" y="8744"/>
                  </a:lnTo>
                  <a:lnTo>
                    <a:pt x="20242" y="8614"/>
                  </a:lnTo>
                  <a:lnTo>
                    <a:pt x="19970" y="8614"/>
                  </a:lnTo>
                  <a:lnTo>
                    <a:pt x="19970" y="8222"/>
                  </a:lnTo>
                  <a:lnTo>
                    <a:pt x="20106" y="8092"/>
                  </a:lnTo>
                  <a:lnTo>
                    <a:pt x="20106" y="7700"/>
                  </a:lnTo>
                  <a:lnTo>
                    <a:pt x="19970" y="7700"/>
                  </a:lnTo>
                  <a:lnTo>
                    <a:pt x="19562" y="7831"/>
                  </a:lnTo>
                  <a:lnTo>
                    <a:pt x="19155" y="7831"/>
                  </a:lnTo>
                  <a:lnTo>
                    <a:pt x="19155" y="7961"/>
                  </a:lnTo>
                  <a:lnTo>
                    <a:pt x="19019" y="7961"/>
                  </a:lnTo>
                  <a:lnTo>
                    <a:pt x="19155" y="7700"/>
                  </a:lnTo>
                  <a:lnTo>
                    <a:pt x="18747" y="7831"/>
                  </a:lnTo>
                  <a:lnTo>
                    <a:pt x="18475" y="7961"/>
                  </a:lnTo>
                  <a:lnTo>
                    <a:pt x="18475" y="8092"/>
                  </a:lnTo>
                  <a:lnTo>
                    <a:pt x="18340" y="8092"/>
                  </a:lnTo>
                  <a:lnTo>
                    <a:pt x="18068" y="8222"/>
                  </a:lnTo>
                  <a:lnTo>
                    <a:pt x="17796" y="8222"/>
                  </a:lnTo>
                  <a:lnTo>
                    <a:pt x="17796" y="8483"/>
                  </a:lnTo>
                  <a:lnTo>
                    <a:pt x="17660" y="8483"/>
                  </a:lnTo>
                  <a:lnTo>
                    <a:pt x="17660" y="8744"/>
                  </a:lnTo>
                  <a:lnTo>
                    <a:pt x="17253" y="8744"/>
                  </a:lnTo>
                  <a:lnTo>
                    <a:pt x="17117" y="8940"/>
                  </a:lnTo>
                  <a:lnTo>
                    <a:pt x="16981" y="8940"/>
                  </a:lnTo>
                  <a:lnTo>
                    <a:pt x="16981" y="9071"/>
                  </a:lnTo>
                  <a:lnTo>
                    <a:pt x="16845" y="9071"/>
                  </a:lnTo>
                  <a:lnTo>
                    <a:pt x="16438" y="9201"/>
                  </a:lnTo>
                  <a:lnTo>
                    <a:pt x="15894" y="9462"/>
                  </a:lnTo>
                  <a:lnTo>
                    <a:pt x="15487" y="9593"/>
                  </a:lnTo>
                  <a:lnTo>
                    <a:pt x="14943" y="9723"/>
                  </a:lnTo>
                  <a:lnTo>
                    <a:pt x="14672" y="9854"/>
                  </a:lnTo>
                  <a:lnTo>
                    <a:pt x="14536" y="9854"/>
                  </a:lnTo>
                  <a:lnTo>
                    <a:pt x="13857" y="10115"/>
                  </a:lnTo>
                  <a:lnTo>
                    <a:pt x="13721" y="10115"/>
                  </a:lnTo>
                  <a:lnTo>
                    <a:pt x="13721" y="9984"/>
                  </a:lnTo>
                  <a:lnTo>
                    <a:pt x="13857" y="9854"/>
                  </a:lnTo>
                  <a:lnTo>
                    <a:pt x="13721" y="9854"/>
                  </a:lnTo>
                  <a:lnTo>
                    <a:pt x="13721" y="9723"/>
                  </a:lnTo>
                  <a:lnTo>
                    <a:pt x="13857" y="9723"/>
                  </a:lnTo>
                  <a:lnTo>
                    <a:pt x="13857" y="9593"/>
                  </a:lnTo>
                  <a:lnTo>
                    <a:pt x="13721" y="9593"/>
                  </a:lnTo>
                  <a:lnTo>
                    <a:pt x="13721" y="9332"/>
                  </a:lnTo>
                  <a:lnTo>
                    <a:pt x="13585" y="9332"/>
                  </a:lnTo>
                  <a:lnTo>
                    <a:pt x="13585" y="9071"/>
                  </a:lnTo>
                  <a:lnTo>
                    <a:pt x="13449" y="9071"/>
                  </a:lnTo>
                  <a:lnTo>
                    <a:pt x="13449" y="8940"/>
                  </a:lnTo>
                  <a:lnTo>
                    <a:pt x="13313" y="8744"/>
                  </a:lnTo>
                  <a:lnTo>
                    <a:pt x="13313" y="8222"/>
                  </a:lnTo>
                  <a:lnTo>
                    <a:pt x="13177" y="8092"/>
                  </a:lnTo>
                  <a:lnTo>
                    <a:pt x="13177" y="7831"/>
                  </a:lnTo>
                  <a:lnTo>
                    <a:pt x="13042" y="7700"/>
                  </a:lnTo>
                  <a:lnTo>
                    <a:pt x="13042" y="7439"/>
                  </a:lnTo>
                  <a:lnTo>
                    <a:pt x="13177" y="7439"/>
                  </a:lnTo>
                  <a:lnTo>
                    <a:pt x="13177" y="7309"/>
                  </a:lnTo>
                  <a:lnTo>
                    <a:pt x="13449" y="7309"/>
                  </a:lnTo>
                  <a:lnTo>
                    <a:pt x="13449" y="7048"/>
                  </a:lnTo>
                  <a:lnTo>
                    <a:pt x="13177" y="6787"/>
                  </a:lnTo>
                  <a:lnTo>
                    <a:pt x="13177" y="6656"/>
                  </a:lnTo>
                  <a:lnTo>
                    <a:pt x="13042" y="6656"/>
                  </a:lnTo>
                  <a:lnTo>
                    <a:pt x="13042" y="6526"/>
                  </a:lnTo>
                  <a:lnTo>
                    <a:pt x="12770" y="6526"/>
                  </a:lnTo>
                  <a:lnTo>
                    <a:pt x="12634" y="6656"/>
                  </a:lnTo>
                  <a:lnTo>
                    <a:pt x="12362" y="6656"/>
                  </a:lnTo>
                  <a:lnTo>
                    <a:pt x="11819" y="6395"/>
                  </a:lnTo>
                  <a:lnTo>
                    <a:pt x="11683" y="6265"/>
                  </a:lnTo>
                  <a:lnTo>
                    <a:pt x="10732" y="5090"/>
                  </a:lnTo>
                  <a:lnTo>
                    <a:pt x="10189" y="4437"/>
                  </a:lnTo>
                  <a:lnTo>
                    <a:pt x="9917" y="4176"/>
                  </a:lnTo>
                  <a:lnTo>
                    <a:pt x="9645" y="3654"/>
                  </a:lnTo>
                  <a:lnTo>
                    <a:pt x="9238" y="3132"/>
                  </a:lnTo>
                  <a:lnTo>
                    <a:pt x="8966" y="3002"/>
                  </a:lnTo>
                  <a:lnTo>
                    <a:pt x="8966" y="2871"/>
                  </a:lnTo>
                  <a:lnTo>
                    <a:pt x="8830" y="2871"/>
                  </a:lnTo>
                  <a:lnTo>
                    <a:pt x="8830" y="2610"/>
                  </a:lnTo>
                  <a:lnTo>
                    <a:pt x="8966" y="2349"/>
                  </a:lnTo>
                  <a:lnTo>
                    <a:pt x="9102" y="1958"/>
                  </a:lnTo>
                  <a:lnTo>
                    <a:pt x="8694" y="1958"/>
                  </a:lnTo>
                  <a:lnTo>
                    <a:pt x="8694" y="1827"/>
                  </a:lnTo>
                  <a:lnTo>
                    <a:pt x="8423" y="1827"/>
                  </a:lnTo>
                  <a:lnTo>
                    <a:pt x="8423" y="1697"/>
                  </a:lnTo>
                  <a:lnTo>
                    <a:pt x="8287" y="1697"/>
                  </a:lnTo>
                  <a:lnTo>
                    <a:pt x="8287" y="1566"/>
                  </a:lnTo>
                  <a:lnTo>
                    <a:pt x="8151" y="1566"/>
                  </a:lnTo>
                  <a:lnTo>
                    <a:pt x="8015" y="1436"/>
                  </a:lnTo>
                  <a:lnTo>
                    <a:pt x="7879" y="1436"/>
                  </a:lnTo>
                  <a:lnTo>
                    <a:pt x="7879" y="1305"/>
                  </a:lnTo>
                  <a:lnTo>
                    <a:pt x="7743" y="1305"/>
                  </a:lnTo>
                  <a:lnTo>
                    <a:pt x="7743" y="1175"/>
                  </a:lnTo>
                  <a:lnTo>
                    <a:pt x="7608" y="1175"/>
                  </a:lnTo>
                  <a:lnTo>
                    <a:pt x="7336" y="914"/>
                  </a:lnTo>
                  <a:lnTo>
                    <a:pt x="7200" y="653"/>
                  </a:lnTo>
                  <a:lnTo>
                    <a:pt x="7064" y="522"/>
                  </a:lnTo>
                  <a:lnTo>
                    <a:pt x="6792" y="0"/>
                  </a:lnTo>
                  <a:lnTo>
                    <a:pt x="6657" y="261"/>
                  </a:lnTo>
                  <a:lnTo>
                    <a:pt x="6521" y="653"/>
                  </a:lnTo>
                  <a:lnTo>
                    <a:pt x="6521" y="1436"/>
                  </a:lnTo>
                  <a:lnTo>
                    <a:pt x="5162" y="1305"/>
                  </a:lnTo>
                  <a:lnTo>
                    <a:pt x="5026" y="1436"/>
                  </a:lnTo>
                  <a:lnTo>
                    <a:pt x="4891" y="1436"/>
                  </a:lnTo>
                  <a:lnTo>
                    <a:pt x="4891" y="1827"/>
                  </a:lnTo>
                  <a:lnTo>
                    <a:pt x="4755" y="1827"/>
                  </a:lnTo>
                  <a:lnTo>
                    <a:pt x="4755" y="2088"/>
                  </a:lnTo>
                  <a:lnTo>
                    <a:pt x="4619" y="2088"/>
                  </a:lnTo>
                  <a:lnTo>
                    <a:pt x="4483" y="2219"/>
                  </a:lnTo>
                  <a:lnTo>
                    <a:pt x="4483" y="2349"/>
                  </a:lnTo>
                  <a:lnTo>
                    <a:pt x="4347" y="2349"/>
                  </a:lnTo>
                  <a:lnTo>
                    <a:pt x="4347" y="2610"/>
                  </a:lnTo>
                  <a:lnTo>
                    <a:pt x="4211" y="2610"/>
                  </a:lnTo>
                  <a:lnTo>
                    <a:pt x="4211" y="2741"/>
                  </a:lnTo>
                  <a:lnTo>
                    <a:pt x="4483" y="3002"/>
                  </a:lnTo>
                  <a:lnTo>
                    <a:pt x="4211" y="3263"/>
                  </a:lnTo>
                  <a:lnTo>
                    <a:pt x="4211" y="4046"/>
                  </a:lnTo>
                  <a:lnTo>
                    <a:pt x="4075" y="4176"/>
                  </a:lnTo>
                  <a:lnTo>
                    <a:pt x="4075" y="4307"/>
                  </a:lnTo>
                  <a:lnTo>
                    <a:pt x="3940" y="4307"/>
                  </a:lnTo>
                  <a:lnTo>
                    <a:pt x="3940" y="4568"/>
                  </a:lnTo>
                  <a:lnTo>
                    <a:pt x="3804" y="4568"/>
                  </a:lnTo>
                  <a:lnTo>
                    <a:pt x="3804" y="4829"/>
                  </a:lnTo>
                  <a:lnTo>
                    <a:pt x="3940" y="4829"/>
                  </a:lnTo>
                  <a:lnTo>
                    <a:pt x="3940" y="5090"/>
                  </a:lnTo>
                  <a:lnTo>
                    <a:pt x="3804" y="5090"/>
                  </a:lnTo>
                  <a:lnTo>
                    <a:pt x="3804" y="5612"/>
                  </a:lnTo>
                  <a:lnTo>
                    <a:pt x="3668" y="5612"/>
                  </a:lnTo>
                  <a:lnTo>
                    <a:pt x="3668" y="6265"/>
                  </a:lnTo>
                  <a:lnTo>
                    <a:pt x="3532" y="6265"/>
                  </a:lnTo>
                  <a:lnTo>
                    <a:pt x="3532" y="6395"/>
                  </a:lnTo>
                  <a:lnTo>
                    <a:pt x="3396" y="6395"/>
                  </a:lnTo>
                  <a:lnTo>
                    <a:pt x="3396" y="6656"/>
                  </a:lnTo>
                  <a:lnTo>
                    <a:pt x="3260" y="6656"/>
                  </a:lnTo>
                  <a:lnTo>
                    <a:pt x="3260" y="6917"/>
                  </a:lnTo>
                  <a:lnTo>
                    <a:pt x="3125" y="6917"/>
                  </a:lnTo>
                  <a:lnTo>
                    <a:pt x="3125" y="7048"/>
                  </a:lnTo>
                  <a:lnTo>
                    <a:pt x="2989" y="7048"/>
                  </a:lnTo>
                  <a:lnTo>
                    <a:pt x="2989" y="7178"/>
                  </a:lnTo>
                  <a:lnTo>
                    <a:pt x="2853" y="7178"/>
                  </a:lnTo>
                  <a:lnTo>
                    <a:pt x="2853" y="7309"/>
                  </a:lnTo>
                  <a:lnTo>
                    <a:pt x="2717" y="7309"/>
                  </a:lnTo>
                  <a:lnTo>
                    <a:pt x="2717" y="7831"/>
                  </a:lnTo>
                  <a:lnTo>
                    <a:pt x="2581" y="7831"/>
                  </a:lnTo>
                  <a:lnTo>
                    <a:pt x="2581" y="8483"/>
                  </a:lnTo>
                  <a:lnTo>
                    <a:pt x="2445" y="8483"/>
                  </a:lnTo>
                  <a:lnTo>
                    <a:pt x="2445" y="8614"/>
                  </a:lnTo>
                  <a:lnTo>
                    <a:pt x="2309" y="8614"/>
                  </a:lnTo>
                  <a:lnTo>
                    <a:pt x="2309" y="8744"/>
                  </a:lnTo>
                  <a:lnTo>
                    <a:pt x="1902" y="8744"/>
                  </a:lnTo>
                  <a:lnTo>
                    <a:pt x="1902" y="9071"/>
                  </a:lnTo>
                  <a:lnTo>
                    <a:pt x="1766" y="9071"/>
                  </a:lnTo>
                  <a:lnTo>
                    <a:pt x="1766" y="9201"/>
                  </a:lnTo>
                  <a:lnTo>
                    <a:pt x="1630" y="9201"/>
                  </a:lnTo>
                  <a:lnTo>
                    <a:pt x="1630" y="9462"/>
                  </a:lnTo>
                  <a:lnTo>
                    <a:pt x="1358" y="9462"/>
                  </a:lnTo>
                  <a:lnTo>
                    <a:pt x="1358" y="9593"/>
                  </a:lnTo>
                  <a:lnTo>
                    <a:pt x="1494" y="9593"/>
                  </a:lnTo>
                  <a:lnTo>
                    <a:pt x="1494" y="9723"/>
                  </a:lnTo>
                  <a:lnTo>
                    <a:pt x="1630" y="9723"/>
                  </a:lnTo>
                  <a:lnTo>
                    <a:pt x="1630" y="10115"/>
                  </a:lnTo>
                  <a:lnTo>
                    <a:pt x="1223" y="10115"/>
                  </a:lnTo>
                  <a:lnTo>
                    <a:pt x="1223" y="10245"/>
                  </a:lnTo>
                  <a:lnTo>
                    <a:pt x="679" y="10245"/>
                  </a:lnTo>
                  <a:lnTo>
                    <a:pt x="679" y="10637"/>
                  </a:lnTo>
                  <a:lnTo>
                    <a:pt x="543" y="10637"/>
                  </a:lnTo>
                  <a:lnTo>
                    <a:pt x="543" y="10506"/>
                  </a:lnTo>
                  <a:lnTo>
                    <a:pt x="408" y="10506"/>
                  </a:lnTo>
                  <a:lnTo>
                    <a:pt x="408" y="10637"/>
                  </a:lnTo>
                  <a:lnTo>
                    <a:pt x="272" y="10637"/>
                  </a:lnTo>
                  <a:lnTo>
                    <a:pt x="272" y="10898"/>
                  </a:lnTo>
                  <a:lnTo>
                    <a:pt x="0" y="10898"/>
                  </a:lnTo>
                  <a:lnTo>
                    <a:pt x="0" y="11159"/>
                  </a:lnTo>
                  <a:lnTo>
                    <a:pt x="679" y="11159"/>
                  </a:lnTo>
                  <a:lnTo>
                    <a:pt x="679" y="11289"/>
                  </a:lnTo>
                  <a:lnTo>
                    <a:pt x="815" y="11289"/>
                  </a:lnTo>
                  <a:lnTo>
                    <a:pt x="815" y="11420"/>
                  </a:lnTo>
                  <a:lnTo>
                    <a:pt x="951" y="11420"/>
                  </a:lnTo>
                  <a:lnTo>
                    <a:pt x="951" y="11550"/>
                  </a:lnTo>
                  <a:lnTo>
                    <a:pt x="1087" y="11550"/>
                  </a:lnTo>
                  <a:lnTo>
                    <a:pt x="1087" y="11681"/>
                  </a:lnTo>
                  <a:lnTo>
                    <a:pt x="1494" y="11681"/>
                  </a:lnTo>
                  <a:lnTo>
                    <a:pt x="1494" y="11550"/>
                  </a:lnTo>
                  <a:lnTo>
                    <a:pt x="1630" y="11550"/>
                  </a:lnTo>
                  <a:lnTo>
                    <a:pt x="1630" y="11420"/>
                  </a:lnTo>
                  <a:lnTo>
                    <a:pt x="1902" y="11420"/>
                  </a:lnTo>
                  <a:lnTo>
                    <a:pt x="1902" y="11811"/>
                  </a:lnTo>
                  <a:lnTo>
                    <a:pt x="2038" y="11811"/>
                  </a:lnTo>
                  <a:lnTo>
                    <a:pt x="2038" y="12073"/>
                  </a:lnTo>
                  <a:lnTo>
                    <a:pt x="2174" y="12073"/>
                  </a:lnTo>
                  <a:lnTo>
                    <a:pt x="2174" y="12595"/>
                  </a:lnTo>
                  <a:lnTo>
                    <a:pt x="2038" y="12595"/>
                  </a:lnTo>
                  <a:lnTo>
                    <a:pt x="1902" y="12464"/>
                  </a:lnTo>
                  <a:lnTo>
                    <a:pt x="1630" y="12464"/>
                  </a:lnTo>
                  <a:lnTo>
                    <a:pt x="1630" y="12595"/>
                  </a:lnTo>
                  <a:lnTo>
                    <a:pt x="1358" y="12595"/>
                  </a:lnTo>
                  <a:lnTo>
                    <a:pt x="1358" y="12725"/>
                  </a:lnTo>
                  <a:lnTo>
                    <a:pt x="1494" y="12856"/>
                  </a:lnTo>
                  <a:lnTo>
                    <a:pt x="1494" y="12986"/>
                  </a:lnTo>
                  <a:lnTo>
                    <a:pt x="1630" y="13117"/>
                  </a:lnTo>
                  <a:lnTo>
                    <a:pt x="1630" y="13378"/>
                  </a:lnTo>
                  <a:lnTo>
                    <a:pt x="1766" y="13639"/>
                  </a:lnTo>
                  <a:lnTo>
                    <a:pt x="1494" y="13900"/>
                  </a:lnTo>
                  <a:lnTo>
                    <a:pt x="1630" y="14161"/>
                  </a:lnTo>
                  <a:lnTo>
                    <a:pt x="1630" y="14291"/>
                  </a:lnTo>
                  <a:lnTo>
                    <a:pt x="1766" y="14552"/>
                  </a:lnTo>
                  <a:lnTo>
                    <a:pt x="1630" y="14552"/>
                  </a:lnTo>
                  <a:lnTo>
                    <a:pt x="1630" y="14683"/>
                  </a:lnTo>
                  <a:lnTo>
                    <a:pt x="1358" y="14683"/>
                  </a:lnTo>
                  <a:lnTo>
                    <a:pt x="1223" y="14813"/>
                  </a:lnTo>
                  <a:lnTo>
                    <a:pt x="1087" y="14813"/>
                  </a:lnTo>
                  <a:lnTo>
                    <a:pt x="1087" y="14944"/>
                  </a:lnTo>
                  <a:lnTo>
                    <a:pt x="815" y="14944"/>
                  </a:lnTo>
                  <a:lnTo>
                    <a:pt x="815" y="15074"/>
                  </a:lnTo>
                  <a:lnTo>
                    <a:pt x="679" y="15074"/>
                  </a:lnTo>
                  <a:lnTo>
                    <a:pt x="679" y="15466"/>
                  </a:lnTo>
                  <a:lnTo>
                    <a:pt x="543" y="15596"/>
                  </a:lnTo>
                  <a:lnTo>
                    <a:pt x="543" y="15857"/>
                  </a:lnTo>
                  <a:lnTo>
                    <a:pt x="408" y="15988"/>
                  </a:lnTo>
                  <a:lnTo>
                    <a:pt x="272" y="15988"/>
                  </a:lnTo>
                  <a:lnTo>
                    <a:pt x="272" y="16640"/>
                  </a:lnTo>
                  <a:lnTo>
                    <a:pt x="408" y="16902"/>
                  </a:lnTo>
                  <a:lnTo>
                    <a:pt x="408" y="17163"/>
                  </a:lnTo>
                  <a:lnTo>
                    <a:pt x="272" y="17163"/>
                  </a:lnTo>
                  <a:lnTo>
                    <a:pt x="272" y="17424"/>
                  </a:lnTo>
                  <a:lnTo>
                    <a:pt x="136" y="17424"/>
                  </a:lnTo>
                  <a:lnTo>
                    <a:pt x="543" y="17815"/>
                  </a:lnTo>
                  <a:lnTo>
                    <a:pt x="543" y="17946"/>
                  </a:lnTo>
                  <a:lnTo>
                    <a:pt x="679" y="17946"/>
                  </a:lnTo>
                  <a:lnTo>
                    <a:pt x="679" y="18076"/>
                  </a:lnTo>
                  <a:lnTo>
                    <a:pt x="951" y="18076"/>
                  </a:lnTo>
                  <a:lnTo>
                    <a:pt x="951" y="18207"/>
                  </a:lnTo>
                  <a:lnTo>
                    <a:pt x="1223" y="18729"/>
                  </a:lnTo>
                  <a:lnTo>
                    <a:pt x="1358" y="18859"/>
                  </a:lnTo>
                  <a:lnTo>
                    <a:pt x="1494" y="18859"/>
                  </a:lnTo>
                  <a:lnTo>
                    <a:pt x="1494" y="19120"/>
                  </a:lnTo>
                  <a:lnTo>
                    <a:pt x="1223" y="19120"/>
                  </a:lnTo>
                  <a:lnTo>
                    <a:pt x="1223" y="19251"/>
                  </a:lnTo>
                  <a:lnTo>
                    <a:pt x="815" y="19251"/>
                  </a:lnTo>
                  <a:lnTo>
                    <a:pt x="815" y="19642"/>
                  </a:lnTo>
                  <a:lnTo>
                    <a:pt x="951" y="20034"/>
                  </a:lnTo>
                  <a:lnTo>
                    <a:pt x="951" y="20164"/>
                  </a:lnTo>
                  <a:lnTo>
                    <a:pt x="1087" y="20164"/>
                  </a:lnTo>
                  <a:lnTo>
                    <a:pt x="1087" y="20034"/>
                  </a:lnTo>
                  <a:lnTo>
                    <a:pt x="1358" y="20034"/>
                  </a:lnTo>
                  <a:lnTo>
                    <a:pt x="1358" y="19903"/>
                  </a:lnTo>
                  <a:lnTo>
                    <a:pt x="1902" y="19903"/>
                  </a:lnTo>
                  <a:lnTo>
                    <a:pt x="1902" y="20164"/>
                  </a:lnTo>
                  <a:lnTo>
                    <a:pt x="2038" y="20164"/>
                  </a:lnTo>
                  <a:lnTo>
                    <a:pt x="2038" y="20295"/>
                  </a:lnTo>
                  <a:lnTo>
                    <a:pt x="2445" y="20295"/>
                  </a:lnTo>
                  <a:lnTo>
                    <a:pt x="2445" y="20164"/>
                  </a:lnTo>
                  <a:lnTo>
                    <a:pt x="3125" y="20164"/>
                  </a:lnTo>
                  <a:lnTo>
                    <a:pt x="3125" y="20034"/>
                  </a:lnTo>
                  <a:lnTo>
                    <a:pt x="3260" y="20034"/>
                  </a:lnTo>
                  <a:lnTo>
                    <a:pt x="3260" y="19773"/>
                  </a:lnTo>
                  <a:lnTo>
                    <a:pt x="3532" y="19773"/>
                  </a:lnTo>
                  <a:lnTo>
                    <a:pt x="3532" y="19642"/>
                  </a:lnTo>
                  <a:lnTo>
                    <a:pt x="3804" y="19642"/>
                  </a:lnTo>
                  <a:lnTo>
                    <a:pt x="3804" y="19773"/>
                  </a:lnTo>
                  <a:lnTo>
                    <a:pt x="3940" y="19773"/>
                  </a:lnTo>
                  <a:lnTo>
                    <a:pt x="3940" y="20034"/>
                  </a:lnTo>
                  <a:lnTo>
                    <a:pt x="4075" y="20034"/>
                  </a:lnTo>
                  <a:lnTo>
                    <a:pt x="4075" y="20425"/>
                  </a:lnTo>
                  <a:lnTo>
                    <a:pt x="4483" y="20425"/>
                  </a:lnTo>
                  <a:lnTo>
                    <a:pt x="4755" y="20686"/>
                  </a:lnTo>
                  <a:lnTo>
                    <a:pt x="5026" y="20686"/>
                  </a:lnTo>
                  <a:lnTo>
                    <a:pt x="5026" y="20817"/>
                  </a:lnTo>
                  <a:lnTo>
                    <a:pt x="5162" y="20817"/>
                  </a:lnTo>
                  <a:lnTo>
                    <a:pt x="5162" y="20686"/>
                  </a:lnTo>
                  <a:lnTo>
                    <a:pt x="5298" y="20686"/>
                  </a:lnTo>
                  <a:lnTo>
                    <a:pt x="5298" y="20295"/>
                  </a:lnTo>
                  <a:lnTo>
                    <a:pt x="5570" y="20295"/>
                  </a:lnTo>
                  <a:lnTo>
                    <a:pt x="5570" y="20164"/>
                  </a:lnTo>
                  <a:lnTo>
                    <a:pt x="5706" y="20164"/>
                  </a:lnTo>
                  <a:lnTo>
                    <a:pt x="5706" y="20034"/>
                  </a:lnTo>
                  <a:lnTo>
                    <a:pt x="6113" y="20425"/>
                  </a:lnTo>
                  <a:lnTo>
                    <a:pt x="6657" y="20425"/>
                  </a:lnTo>
                  <a:lnTo>
                    <a:pt x="6657" y="20556"/>
                  </a:lnTo>
                  <a:lnTo>
                    <a:pt x="6792" y="20556"/>
                  </a:lnTo>
                  <a:lnTo>
                    <a:pt x="6657" y="20686"/>
                  </a:lnTo>
                  <a:lnTo>
                    <a:pt x="6657" y="20947"/>
                  </a:lnTo>
                  <a:lnTo>
                    <a:pt x="6792" y="20947"/>
                  </a:lnTo>
                  <a:lnTo>
                    <a:pt x="6792" y="21078"/>
                  </a:lnTo>
                  <a:lnTo>
                    <a:pt x="6657" y="21078"/>
                  </a:lnTo>
                  <a:lnTo>
                    <a:pt x="6657" y="21208"/>
                  </a:lnTo>
                  <a:lnTo>
                    <a:pt x="6792" y="21208"/>
                  </a:lnTo>
                  <a:lnTo>
                    <a:pt x="6792" y="21339"/>
                  </a:lnTo>
                  <a:lnTo>
                    <a:pt x="6928" y="21339"/>
                  </a:lnTo>
                  <a:lnTo>
                    <a:pt x="6928" y="21600"/>
                  </a:lnTo>
                  <a:lnTo>
                    <a:pt x="7064" y="21600"/>
                  </a:lnTo>
                  <a:lnTo>
                    <a:pt x="7064" y="20817"/>
                  </a:lnTo>
                  <a:lnTo>
                    <a:pt x="7336" y="20817"/>
                  </a:lnTo>
                  <a:lnTo>
                    <a:pt x="7336" y="20686"/>
                  </a:lnTo>
                  <a:lnTo>
                    <a:pt x="7608" y="20686"/>
                  </a:lnTo>
                  <a:lnTo>
                    <a:pt x="7608" y="20817"/>
                  </a:lnTo>
                  <a:lnTo>
                    <a:pt x="7879" y="20817"/>
                  </a:lnTo>
                  <a:lnTo>
                    <a:pt x="7879" y="20425"/>
                  </a:lnTo>
                  <a:lnTo>
                    <a:pt x="8151" y="20425"/>
                  </a:lnTo>
                  <a:lnTo>
                    <a:pt x="8151" y="20295"/>
                  </a:lnTo>
                  <a:lnTo>
                    <a:pt x="8287" y="20295"/>
                  </a:lnTo>
                  <a:lnTo>
                    <a:pt x="8287" y="20556"/>
                  </a:lnTo>
                  <a:lnTo>
                    <a:pt x="8423" y="20556"/>
                  </a:lnTo>
                  <a:lnTo>
                    <a:pt x="8423" y="20686"/>
                  </a:lnTo>
                  <a:lnTo>
                    <a:pt x="8694" y="20686"/>
                  </a:lnTo>
                  <a:lnTo>
                    <a:pt x="8694" y="20556"/>
                  </a:lnTo>
                  <a:lnTo>
                    <a:pt x="9102" y="20556"/>
                  </a:lnTo>
                  <a:lnTo>
                    <a:pt x="9102" y="20295"/>
                  </a:lnTo>
                  <a:lnTo>
                    <a:pt x="9238" y="20295"/>
                  </a:lnTo>
                  <a:lnTo>
                    <a:pt x="9238" y="20425"/>
                  </a:lnTo>
                  <a:lnTo>
                    <a:pt x="9374" y="20425"/>
                  </a:lnTo>
                  <a:lnTo>
                    <a:pt x="9374" y="20164"/>
                  </a:lnTo>
                  <a:lnTo>
                    <a:pt x="9509" y="20164"/>
                  </a:lnTo>
                  <a:lnTo>
                    <a:pt x="9509" y="20034"/>
                  </a:lnTo>
                  <a:lnTo>
                    <a:pt x="9645" y="20034"/>
                  </a:lnTo>
                  <a:lnTo>
                    <a:pt x="9645" y="19642"/>
                  </a:lnTo>
                  <a:lnTo>
                    <a:pt x="9917" y="19642"/>
                  </a:lnTo>
                  <a:lnTo>
                    <a:pt x="9917" y="19512"/>
                  </a:lnTo>
                  <a:lnTo>
                    <a:pt x="10053" y="19512"/>
                  </a:lnTo>
                  <a:lnTo>
                    <a:pt x="10053" y="19381"/>
                  </a:lnTo>
                  <a:lnTo>
                    <a:pt x="10189" y="19381"/>
                  </a:lnTo>
                  <a:lnTo>
                    <a:pt x="10189" y="19120"/>
                  </a:lnTo>
                  <a:lnTo>
                    <a:pt x="10325" y="19120"/>
                  </a:lnTo>
                  <a:lnTo>
                    <a:pt x="10325" y="18990"/>
                  </a:lnTo>
                  <a:lnTo>
                    <a:pt x="10732" y="18990"/>
                  </a:lnTo>
                  <a:lnTo>
                    <a:pt x="10732" y="18859"/>
                  </a:lnTo>
                  <a:lnTo>
                    <a:pt x="11275" y="18859"/>
                  </a:lnTo>
                  <a:lnTo>
                    <a:pt x="11275" y="18729"/>
                  </a:lnTo>
                  <a:lnTo>
                    <a:pt x="11411" y="18729"/>
                  </a:lnTo>
                  <a:lnTo>
                    <a:pt x="11411" y="18598"/>
                  </a:lnTo>
                  <a:lnTo>
                    <a:pt x="11547" y="18598"/>
                  </a:lnTo>
                  <a:lnTo>
                    <a:pt x="11547" y="18207"/>
                  </a:lnTo>
                  <a:lnTo>
                    <a:pt x="11683" y="18207"/>
                  </a:lnTo>
                  <a:lnTo>
                    <a:pt x="11683" y="18076"/>
                  </a:lnTo>
                  <a:lnTo>
                    <a:pt x="11683" y="18207"/>
                  </a:lnTo>
                  <a:lnTo>
                    <a:pt x="11819" y="18207"/>
                  </a:lnTo>
                  <a:lnTo>
                    <a:pt x="11819" y="18076"/>
                  </a:lnTo>
                  <a:lnTo>
                    <a:pt x="11955" y="18076"/>
                  </a:lnTo>
                  <a:lnTo>
                    <a:pt x="11955" y="17946"/>
                  </a:lnTo>
                  <a:lnTo>
                    <a:pt x="12091" y="17946"/>
                  </a:lnTo>
                  <a:lnTo>
                    <a:pt x="12091" y="17815"/>
                  </a:lnTo>
                  <a:lnTo>
                    <a:pt x="12226" y="17815"/>
                  </a:lnTo>
                  <a:lnTo>
                    <a:pt x="12226" y="17554"/>
                  </a:lnTo>
                  <a:lnTo>
                    <a:pt x="12362" y="17554"/>
                  </a:lnTo>
                  <a:lnTo>
                    <a:pt x="12362" y="17424"/>
                  </a:lnTo>
                  <a:lnTo>
                    <a:pt x="12226" y="17424"/>
                  </a:lnTo>
                  <a:lnTo>
                    <a:pt x="12226" y="17293"/>
                  </a:lnTo>
                  <a:lnTo>
                    <a:pt x="12498" y="17293"/>
                  </a:lnTo>
                  <a:lnTo>
                    <a:pt x="12498" y="17163"/>
                  </a:lnTo>
                  <a:lnTo>
                    <a:pt x="12634" y="17163"/>
                  </a:lnTo>
                  <a:lnTo>
                    <a:pt x="12634" y="17032"/>
                  </a:lnTo>
                  <a:lnTo>
                    <a:pt x="12906" y="17032"/>
                  </a:lnTo>
                  <a:lnTo>
                    <a:pt x="12906" y="16902"/>
                  </a:lnTo>
                  <a:lnTo>
                    <a:pt x="13177" y="16902"/>
                  </a:lnTo>
                  <a:lnTo>
                    <a:pt x="13177" y="16771"/>
                  </a:lnTo>
                  <a:lnTo>
                    <a:pt x="13313" y="16771"/>
                  </a:lnTo>
                  <a:lnTo>
                    <a:pt x="13313" y="16640"/>
                  </a:lnTo>
                  <a:lnTo>
                    <a:pt x="13721" y="16640"/>
                  </a:lnTo>
                  <a:lnTo>
                    <a:pt x="13721" y="16379"/>
                  </a:lnTo>
                  <a:lnTo>
                    <a:pt x="13585" y="16379"/>
                  </a:lnTo>
                  <a:lnTo>
                    <a:pt x="13449" y="16249"/>
                  </a:lnTo>
                  <a:lnTo>
                    <a:pt x="13449" y="16118"/>
                  </a:lnTo>
                  <a:lnTo>
                    <a:pt x="13585" y="16118"/>
                  </a:lnTo>
                  <a:lnTo>
                    <a:pt x="13585" y="15988"/>
                  </a:lnTo>
                  <a:lnTo>
                    <a:pt x="13857" y="15988"/>
                  </a:lnTo>
                  <a:lnTo>
                    <a:pt x="13857" y="15727"/>
                  </a:lnTo>
                  <a:lnTo>
                    <a:pt x="14264" y="15727"/>
                  </a:lnTo>
                  <a:lnTo>
                    <a:pt x="14264" y="15596"/>
                  </a:lnTo>
                  <a:lnTo>
                    <a:pt x="14536" y="15596"/>
                  </a:lnTo>
                  <a:lnTo>
                    <a:pt x="14536" y="14813"/>
                  </a:lnTo>
                  <a:lnTo>
                    <a:pt x="14672" y="14813"/>
                  </a:lnTo>
                  <a:lnTo>
                    <a:pt x="14672" y="14552"/>
                  </a:lnTo>
                  <a:lnTo>
                    <a:pt x="14808" y="14552"/>
                  </a:lnTo>
                  <a:lnTo>
                    <a:pt x="14808" y="14291"/>
                  </a:lnTo>
                  <a:lnTo>
                    <a:pt x="14943" y="14291"/>
                  </a:lnTo>
                  <a:lnTo>
                    <a:pt x="14943" y="14161"/>
                  </a:lnTo>
                  <a:lnTo>
                    <a:pt x="15079" y="14161"/>
                  </a:lnTo>
                  <a:lnTo>
                    <a:pt x="15079" y="14030"/>
                  </a:lnTo>
                  <a:lnTo>
                    <a:pt x="15215" y="14030"/>
                  </a:lnTo>
                  <a:lnTo>
                    <a:pt x="15215" y="13769"/>
                  </a:lnTo>
                  <a:lnTo>
                    <a:pt x="16030" y="13769"/>
                  </a:lnTo>
                  <a:lnTo>
                    <a:pt x="16030" y="13639"/>
                  </a:lnTo>
                  <a:lnTo>
                    <a:pt x="16166" y="13639"/>
                  </a:lnTo>
                  <a:lnTo>
                    <a:pt x="16302" y="13508"/>
                  </a:lnTo>
                  <a:lnTo>
                    <a:pt x="16302" y="13639"/>
                  </a:lnTo>
                  <a:lnTo>
                    <a:pt x="16438" y="13639"/>
                  </a:lnTo>
                  <a:lnTo>
                    <a:pt x="16438" y="13769"/>
                  </a:lnTo>
                  <a:lnTo>
                    <a:pt x="16709" y="13769"/>
                  </a:lnTo>
                  <a:lnTo>
                    <a:pt x="16845" y="13639"/>
                  </a:lnTo>
                  <a:lnTo>
                    <a:pt x="16845" y="13508"/>
                  </a:lnTo>
                  <a:lnTo>
                    <a:pt x="17117" y="13508"/>
                  </a:lnTo>
                  <a:lnTo>
                    <a:pt x="17117" y="13247"/>
                  </a:lnTo>
                  <a:lnTo>
                    <a:pt x="17389" y="13247"/>
                  </a:lnTo>
                  <a:lnTo>
                    <a:pt x="17389" y="12725"/>
                  </a:lnTo>
                  <a:lnTo>
                    <a:pt x="17253" y="12725"/>
                  </a:lnTo>
                  <a:lnTo>
                    <a:pt x="17253" y="12334"/>
                  </a:lnTo>
                  <a:lnTo>
                    <a:pt x="17389" y="12334"/>
                  </a:lnTo>
                  <a:lnTo>
                    <a:pt x="17389" y="12073"/>
                  </a:lnTo>
                  <a:lnTo>
                    <a:pt x="17525" y="12073"/>
                  </a:lnTo>
                  <a:lnTo>
                    <a:pt x="17525" y="12203"/>
                  </a:lnTo>
                  <a:lnTo>
                    <a:pt x="17660" y="12203"/>
                  </a:lnTo>
                  <a:lnTo>
                    <a:pt x="17660" y="12073"/>
                  </a:lnTo>
                  <a:lnTo>
                    <a:pt x="17796" y="12203"/>
                  </a:lnTo>
                  <a:lnTo>
                    <a:pt x="17796" y="12073"/>
                  </a:lnTo>
                  <a:lnTo>
                    <a:pt x="18068" y="11811"/>
                  </a:lnTo>
                  <a:lnTo>
                    <a:pt x="18611" y="11811"/>
                  </a:lnTo>
                  <a:lnTo>
                    <a:pt x="18611" y="11681"/>
                  </a:lnTo>
                  <a:lnTo>
                    <a:pt x="18883" y="11681"/>
                  </a:lnTo>
                  <a:lnTo>
                    <a:pt x="18883" y="11811"/>
                  </a:lnTo>
                  <a:lnTo>
                    <a:pt x="19019" y="11811"/>
                  </a:lnTo>
                  <a:lnTo>
                    <a:pt x="19019" y="11681"/>
                  </a:lnTo>
                  <a:lnTo>
                    <a:pt x="19155" y="11681"/>
                  </a:lnTo>
                  <a:lnTo>
                    <a:pt x="19155" y="11811"/>
                  </a:lnTo>
                  <a:lnTo>
                    <a:pt x="19291" y="11811"/>
                  </a:lnTo>
                  <a:lnTo>
                    <a:pt x="19291" y="11942"/>
                  </a:lnTo>
                  <a:lnTo>
                    <a:pt x="19426" y="11942"/>
                  </a:lnTo>
                  <a:lnTo>
                    <a:pt x="19426" y="12073"/>
                  </a:lnTo>
                  <a:lnTo>
                    <a:pt x="19562" y="12073"/>
                  </a:lnTo>
                  <a:lnTo>
                    <a:pt x="19562" y="11942"/>
                  </a:lnTo>
                  <a:lnTo>
                    <a:pt x="19834" y="11942"/>
                  </a:lnTo>
                  <a:lnTo>
                    <a:pt x="19834" y="11811"/>
                  </a:lnTo>
                  <a:lnTo>
                    <a:pt x="20106" y="11811"/>
                  </a:lnTo>
                  <a:lnTo>
                    <a:pt x="20106" y="11942"/>
                  </a:lnTo>
                  <a:lnTo>
                    <a:pt x="20242" y="11942"/>
                  </a:lnTo>
                  <a:lnTo>
                    <a:pt x="20242" y="12073"/>
                  </a:lnTo>
                  <a:lnTo>
                    <a:pt x="20377" y="12073"/>
                  </a:lnTo>
                  <a:lnTo>
                    <a:pt x="20513" y="11942"/>
                  </a:lnTo>
                  <a:lnTo>
                    <a:pt x="20377" y="11942"/>
                  </a:lnTo>
                  <a:lnTo>
                    <a:pt x="20377" y="11811"/>
                  </a:lnTo>
                  <a:lnTo>
                    <a:pt x="20649" y="11811"/>
                  </a:lnTo>
                  <a:lnTo>
                    <a:pt x="20649" y="11942"/>
                  </a:lnTo>
                  <a:lnTo>
                    <a:pt x="20921" y="11942"/>
                  </a:lnTo>
                  <a:lnTo>
                    <a:pt x="20921" y="11811"/>
                  </a:lnTo>
                  <a:lnTo>
                    <a:pt x="20785" y="11811"/>
                  </a:lnTo>
                  <a:lnTo>
                    <a:pt x="20785" y="11681"/>
                  </a:lnTo>
                  <a:lnTo>
                    <a:pt x="20921" y="11681"/>
                  </a:lnTo>
                  <a:lnTo>
                    <a:pt x="20921" y="11550"/>
                  </a:lnTo>
                  <a:lnTo>
                    <a:pt x="21192" y="11550"/>
                  </a:lnTo>
                  <a:lnTo>
                    <a:pt x="21192" y="11420"/>
                  </a:lnTo>
                  <a:lnTo>
                    <a:pt x="21464" y="11420"/>
                  </a:lnTo>
                  <a:lnTo>
                    <a:pt x="21600" y="11289"/>
                  </a:lnTo>
                  <a:lnTo>
                    <a:pt x="21464" y="11289"/>
                  </a:lnTo>
                  <a:lnTo>
                    <a:pt x="21464" y="11028"/>
                  </a:lnTo>
                  <a:lnTo>
                    <a:pt x="21600" y="11028"/>
                  </a:lnTo>
                  <a:lnTo>
                    <a:pt x="21600" y="10767"/>
                  </a:lnTo>
                  <a:lnTo>
                    <a:pt x="21464" y="10767"/>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2" name="Freeform 6"/>
            <p:cNvSpPr/>
            <p:nvPr/>
          </p:nvSpPr>
          <p:spPr>
            <a:xfrm>
              <a:off x="1461615" y="3287962"/>
              <a:ext cx="770213" cy="1270611"/>
            </a:xfrm>
            <a:custGeom>
              <a:avLst/>
              <a:gdLst/>
              <a:ahLst/>
              <a:cxnLst>
                <a:cxn ang="0">
                  <a:pos x="wd2" y="hd2"/>
                </a:cxn>
                <a:cxn ang="5400000">
                  <a:pos x="wd2" y="hd2"/>
                </a:cxn>
                <a:cxn ang="10800000">
                  <a:pos x="wd2" y="hd2"/>
                </a:cxn>
                <a:cxn ang="16200000">
                  <a:pos x="wd2" y="hd2"/>
                </a:cxn>
              </a:cxnLst>
              <a:rect l="0" t="0" r="r" b="b"/>
              <a:pathLst>
                <a:path w="21600" h="21600" extrusionOk="0">
                  <a:moveTo>
                    <a:pt x="16467" y="15188"/>
                  </a:moveTo>
                  <a:lnTo>
                    <a:pt x="16788" y="15965"/>
                  </a:lnTo>
                  <a:lnTo>
                    <a:pt x="16895" y="15965"/>
                  </a:lnTo>
                  <a:lnTo>
                    <a:pt x="16895" y="16030"/>
                  </a:lnTo>
                  <a:lnTo>
                    <a:pt x="16788" y="16030"/>
                  </a:lnTo>
                  <a:lnTo>
                    <a:pt x="16574" y="16483"/>
                  </a:lnTo>
                  <a:lnTo>
                    <a:pt x="16040" y="17001"/>
                  </a:lnTo>
                  <a:lnTo>
                    <a:pt x="15933" y="17261"/>
                  </a:lnTo>
                  <a:lnTo>
                    <a:pt x="15719" y="17455"/>
                  </a:lnTo>
                  <a:lnTo>
                    <a:pt x="15398" y="17973"/>
                  </a:lnTo>
                  <a:lnTo>
                    <a:pt x="15505" y="17973"/>
                  </a:lnTo>
                  <a:lnTo>
                    <a:pt x="15505" y="18103"/>
                  </a:lnTo>
                  <a:lnTo>
                    <a:pt x="15612" y="18103"/>
                  </a:lnTo>
                  <a:lnTo>
                    <a:pt x="15612" y="18297"/>
                  </a:lnTo>
                  <a:lnTo>
                    <a:pt x="15719" y="18362"/>
                  </a:lnTo>
                  <a:lnTo>
                    <a:pt x="15826" y="18362"/>
                  </a:lnTo>
                  <a:lnTo>
                    <a:pt x="15933" y="18491"/>
                  </a:lnTo>
                  <a:lnTo>
                    <a:pt x="15933" y="18750"/>
                  </a:lnTo>
                  <a:lnTo>
                    <a:pt x="16040" y="18750"/>
                  </a:lnTo>
                  <a:lnTo>
                    <a:pt x="16040" y="18815"/>
                  </a:lnTo>
                  <a:lnTo>
                    <a:pt x="15933" y="18815"/>
                  </a:lnTo>
                  <a:lnTo>
                    <a:pt x="15933" y="18880"/>
                  </a:lnTo>
                  <a:lnTo>
                    <a:pt x="16040" y="18880"/>
                  </a:lnTo>
                  <a:lnTo>
                    <a:pt x="15933" y="18880"/>
                  </a:lnTo>
                  <a:lnTo>
                    <a:pt x="15933" y="18945"/>
                  </a:lnTo>
                  <a:lnTo>
                    <a:pt x="16040" y="18945"/>
                  </a:lnTo>
                  <a:lnTo>
                    <a:pt x="16040" y="19463"/>
                  </a:lnTo>
                  <a:lnTo>
                    <a:pt x="16147" y="19463"/>
                  </a:lnTo>
                  <a:lnTo>
                    <a:pt x="16147" y="19527"/>
                  </a:lnTo>
                  <a:lnTo>
                    <a:pt x="16040" y="19527"/>
                  </a:lnTo>
                  <a:lnTo>
                    <a:pt x="15826" y="19592"/>
                  </a:lnTo>
                  <a:lnTo>
                    <a:pt x="15719" y="19657"/>
                  </a:lnTo>
                  <a:lnTo>
                    <a:pt x="15612" y="19787"/>
                  </a:lnTo>
                  <a:lnTo>
                    <a:pt x="15719" y="19916"/>
                  </a:lnTo>
                  <a:lnTo>
                    <a:pt x="15933" y="19981"/>
                  </a:lnTo>
                  <a:lnTo>
                    <a:pt x="16574" y="20240"/>
                  </a:lnTo>
                  <a:lnTo>
                    <a:pt x="16681" y="20305"/>
                  </a:lnTo>
                  <a:lnTo>
                    <a:pt x="17002" y="20369"/>
                  </a:lnTo>
                  <a:lnTo>
                    <a:pt x="17002" y="20434"/>
                  </a:lnTo>
                  <a:lnTo>
                    <a:pt x="16895" y="20499"/>
                  </a:lnTo>
                  <a:lnTo>
                    <a:pt x="16895" y="21017"/>
                  </a:lnTo>
                  <a:lnTo>
                    <a:pt x="16788" y="21017"/>
                  </a:lnTo>
                  <a:lnTo>
                    <a:pt x="16788" y="21211"/>
                  </a:lnTo>
                  <a:lnTo>
                    <a:pt x="16681" y="21276"/>
                  </a:lnTo>
                  <a:lnTo>
                    <a:pt x="16681" y="21341"/>
                  </a:lnTo>
                  <a:lnTo>
                    <a:pt x="16574" y="21341"/>
                  </a:lnTo>
                  <a:lnTo>
                    <a:pt x="16467" y="21406"/>
                  </a:lnTo>
                  <a:lnTo>
                    <a:pt x="16360" y="21406"/>
                  </a:lnTo>
                  <a:lnTo>
                    <a:pt x="16360" y="21470"/>
                  </a:lnTo>
                  <a:lnTo>
                    <a:pt x="16147" y="21470"/>
                  </a:lnTo>
                  <a:lnTo>
                    <a:pt x="16147" y="21535"/>
                  </a:lnTo>
                  <a:lnTo>
                    <a:pt x="15933" y="21535"/>
                  </a:lnTo>
                  <a:lnTo>
                    <a:pt x="15933" y="21600"/>
                  </a:lnTo>
                  <a:lnTo>
                    <a:pt x="15826" y="21600"/>
                  </a:lnTo>
                  <a:lnTo>
                    <a:pt x="15826" y="21535"/>
                  </a:lnTo>
                  <a:lnTo>
                    <a:pt x="15719" y="21470"/>
                  </a:lnTo>
                  <a:lnTo>
                    <a:pt x="15612" y="21470"/>
                  </a:lnTo>
                  <a:lnTo>
                    <a:pt x="15612" y="21406"/>
                  </a:lnTo>
                  <a:lnTo>
                    <a:pt x="15398" y="21276"/>
                  </a:lnTo>
                  <a:lnTo>
                    <a:pt x="15398" y="21147"/>
                  </a:lnTo>
                  <a:lnTo>
                    <a:pt x="15291" y="21147"/>
                  </a:lnTo>
                  <a:lnTo>
                    <a:pt x="14863" y="20888"/>
                  </a:lnTo>
                  <a:lnTo>
                    <a:pt x="14756" y="20888"/>
                  </a:lnTo>
                  <a:lnTo>
                    <a:pt x="14650" y="20823"/>
                  </a:lnTo>
                  <a:lnTo>
                    <a:pt x="14970" y="20628"/>
                  </a:lnTo>
                  <a:lnTo>
                    <a:pt x="14970" y="20564"/>
                  </a:lnTo>
                  <a:lnTo>
                    <a:pt x="14863" y="20305"/>
                  </a:lnTo>
                  <a:lnTo>
                    <a:pt x="14756" y="20305"/>
                  </a:lnTo>
                  <a:lnTo>
                    <a:pt x="14756" y="20240"/>
                  </a:lnTo>
                  <a:lnTo>
                    <a:pt x="14650" y="20110"/>
                  </a:lnTo>
                  <a:lnTo>
                    <a:pt x="14543" y="19916"/>
                  </a:lnTo>
                  <a:lnTo>
                    <a:pt x="13794" y="19851"/>
                  </a:lnTo>
                  <a:lnTo>
                    <a:pt x="12939" y="19851"/>
                  </a:lnTo>
                  <a:lnTo>
                    <a:pt x="12939" y="19981"/>
                  </a:lnTo>
                  <a:lnTo>
                    <a:pt x="11976" y="19916"/>
                  </a:lnTo>
                  <a:lnTo>
                    <a:pt x="9945" y="19916"/>
                  </a:lnTo>
                  <a:lnTo>
                    <a:pt x="9838" y="19981"/>
                  </a:lnTo>
                  <a:lnTo>
                    <a:pt x="9731" y="19981"/>
                  </a:lnTo>
                  <a:lnTo>
                    <a:pt x="9303" y="20046"/>
                  </a:lnTo>
                  <a:lnTo>
                    <a:pt x="9303" y="19916"/>
                  </a:lnTo>
                  <a:lnTo>
                    <a:pt x="9410" y="19916"/>
                  </a:lnTo>
                  <a:lnTo>
                    <a:pt x="9410" y="19592"/>
                  </a:lnTo>
                  <a:lnTo>
                    <a:pt x="9517" y="19592"/>
                  </a:lnTo>
                  <a:lnTo>
                    <a:pt x="9517" y="19333"/>
                  </a:lnTo>
                  <a:lnTo>
                    <a:pt x="9624" y="19268"/>
                  </a:lnTo>
                  <a:lnTo>
                    <a:pt x="9624" y="19074"/>
                  </a:lnTo>
                  <a:lnTo>
                    <a:pt x="9517" y="19074"/>
                  </a:lnTo>
                  <a:lnTo>
                    <a:pt x="9517" y="18945"/>
                  </a:lnTo>
                  <a:lnTo>
                    <a:pt x="9624" y="18945"/>
                  </a:lnTo>
                  <a:lnTo>
                    <a:pt x="9624" y="18880"/>
                  </a:lnTo>
                  <a:lnTo>
                    <a:pt x="9517" y="18880"/>
                  </a:lnTo>
                  <a:lnTo>
                    <a:pt x="9624" y="18880"/>
                  </a:lnTo>
                  <a:lnTo>
                    <a:pt x="9517" y="18880"/>
                  </a:lnTo>
                  <a:lnTo>
                    <a:pt x="9517" y="18750"/>
                  </a:lnTo>
                  <a:lnTo>
                    <a:pt x="9624" y="18750"/>
                  </a:lnTo>
                  <a:lnTo>
                    <a:pt x="9624" y="18621"/>
                  </a:lnTo>
                  <a:lnTo>
                    <a:pt x="9731" y="18621"/>
                  </a:lnTo>
                  <a:lnTo>
                    <a:pt x="9731" y="18362"/>
                  </a:lnTo>
                  <a:lnTo>
                    <a:pt x="9517" y="18362"/>
                  </a:lnTo>
                  <a:lnTo>
                    <a:pt x="9517" y="18297"/>
                  </a:lnTo>
                  <a:lnTo>
                    <a:pt x="9303" y="18297"/>
                  </a:lnTo>
                  <a:lnTo>
                    <a:pt x="9196" y="18362"/>
                  </a:lnTo>
                  <a:lnTo>
                    <a:pt x="8768" y="18426"/>
                  </a:lnTo>
                  <a:lnTo>
                    <a:pt x="8661" y="18491"/>
                  </a:lnTo>
                  <a:lnTo>
                    <a:pt x="8127" y="18556"/>
                  </a:lnTo>
                  <a:lnTo>
                    <a:pt x="7913" y="18491"/>
                  </a:lnTo>
                  <a:lnTo>
                    <a:pt x="7806" y="18491"/>
                  </a:lnTo>
                  <a:lnTo>
                    <a:pt x="7913" y="18491"/>
                  </a:lnTo>
                  <a:lnTo>
                    <a:pt x="7913" y="18750"/>
                  </a:lnTo>
                  <a:lnTo>
                    <a:pt x="7806" y="18750"/>
                  </a:lnTo>
                  <a:lnTo>
                    <a:pt x="7806" y="19268"/>
                  </a:lnTo>
                  <a:lnTo>
                    <a:pt x="7913" y="19268"/>
                  </a:lnTo>
                  <a:lnTo>
                    <a:pt x="7913" y="19333"/>
                  </a:lnTo>
                  <a:lnTo>
                    <a:pt x="7806" y="19333"/>
                  </a:lnTo>
                  <a:lnTo>
                    <a:pt x="7806" y="19463"/>
                  </a:lnTo>
                  <a:lnTo>
                    <a:pt x="7699" y="19463"/>
                  </a:lnTo>
                  <a:lnTo>
                    <a:pt x="7699" y="19527"/>
                  </a:lnTo>
                  <a:lnTo>
                    <a:pt x="7699" y="19463"/>
                  </a:lnTo>
                  <a:lnTo>
                    <a:pt x="7699" y="19527"/>
                  </a:lnTo>
                  <a:lnTo>
                    <a:pt x="7806" y="19527"/>
                  </a:lnTo>
                  <a:lnTo>
                    <a:pt x="7806" y="19657"/>
                  </a:lnTo>
                  <a:lnTo>
                    <a:pt x="7699" y="19657"/>
                  </a:lnTo>
                  <a:lnTo>
                    <a:pt x="7699" y="19916"/>
                  </a:lnTo>
                  <a:lnTo>
                    <a:pt x="7806" y="19916"/>
                  </a:lnTo>
                  <a:lnTo>
                    <a:pt x="7699" y="19916"/>
                  </a:lnTo>
                  <a:lnTo>
                    <a:pt x="7699" y="20046"/>
                  </a:lnTo>
                  <a:lnTo>
                    <a:pt x="7592" y="20046"/>
                  </a:lnTo>
                  <a:lnTo>
                    <a:pt x="7592" y="20110"/>
                  </a:lnTo>
                  <a:lnTo>
                    <a:pt x="7485" y="20110"/>
                  </a:lnTo>
                  <a:lnTo>
                    <a:pt x="7485" y="20175"/>
                  </a:lnTo>
                  <a:lnTo>
                    <a:pt x="7378" y="20175"/>
                  </a:lnTo>
                  <a:lnTo>
                    <a:pt x="7378" y="20240"/>
                  </a:lnTo>
                  <a:lnTo>
                    <a:pt x="7271" y="20240"/>
                  </a:lnTo>
                  <a:lnTo>
                    <a:pt x="7271" y="20305"/>
                  </a:lnTo>
                  <a:lnTo>
                    <a:pt x="7057" y="20305"/>
                  </a:lnTo>
                  <a:lnTo>
                    <a:pt x="7057" y="20240"/>
                  </a:lnTo>
                  <a:lnTo>
                    <a:pt x="6950" y="20240"/>
                  </a:lnTo>
                  <a:lnTo>
                    <a:pt x="6950" y="20305"/>
                  </a:lnTo>
                  <a:lnTo>
                    <a:pt x="6950" y="20240"/>
                  </a:lnTo>
                  <a:lnTo>
                    <a:pt x="6950" y="20499"/>
                  </a:lnTo>
                  <a:lnTo>
                    <a:pt x="6844" y="20499"/>
                  </a:lnTo>
                  <a:lnTo>
                    <a:pt x="6844" y="20564"/>
                  </a:lnTo>
                  <a:lnTo>
                    <a:pt x="6844" y="20499"/>
                  </a:lnTo>
                  <a:lnTo>
                    <a:pt x="6844" y="20564"/>
                  </a:lnTo>
                  <a:lnTo>
                    <a:pt x="6737" y="20564"/>
                  </a:lnTo>
                  <a:lnTo>
                    <a:pt x="6737" y="20693"/>
                  </a:lnTo>
                  <a:lnTo>
                    <a:pt x="6416" y="20628"/>
                  </a:lnTo>
                  <a:lnTo>
                    <a:pt x="5988" y="20564"/>
                  </a:lnTo>
                  <a:lnTo>
                    <a:pt x="5774" y="20499"/>
                  </a:lnTo>
                  <a:lnTo>
                    <a:pt x="5240" y="20499"/>
                  </a:lnTo>
                  <a:lnTo>
                    <a:pt x="5240" y="20434"/>
                  </a:lnTo>
                  <a:lnTo>
                    <a:pt x="5133" y="20434"/>
                  </a:lnTo>
                  <a:lnTo>
                    <a:pt x="5133" y="20369"/>
                  </a:lnTo>
                  <a:lnTo>
                    <a:pt x="4919" y="20369"/>
                  </a:lnTo>
                  <a:lnTo>
                    <a:pt x="4919" y="20305"/>
                  </a:lnTo>
                  <a:lnTo>
                    <a:pt x="4919" y="20369"/>
                  </a:lnTo>
                  <a:lnTo>
                    <a:pt x="4812" y="20369"/>
                  </a:lnTo>
                  <a:lnTo>
                    <a:pt x="4812" y="20434"/>
                  </a:lnTo>
                  <a:lnTo>
                    <a:pt x="4491" y="20434"/>
                  </a:lnTo>
                  <a:lnTo>
                    <a:pt x="4491" y="20499"/>
                  </a:lnTo>
                  <a:lnTo>
                    <a:pt x="4384" y="20499"/>
                  </a:lnTo>
                  <a:lnTo>
                    <a:pt x="4384" y="20628"/>
                  </a:lnTo>
                  <a:lnTo>
                    <a:pt x="4491" y="20693"/>
                  </a:lnTo>
                  <a:lnTo>
                    <a:pt x="4384" y="20823"/>
                  </a:lnTo>
                  <a:lnTo>
                    <a:pt x="4384" y="21017"/>
                  </a:lnTo>
                  <a:lnTo>
                    <a:pt x="4277" y="21017"/>
                  </a:lnTo>
                  <a:lnTo>
                    <a:pt x="4277" y="21082"/>
                  </a:lnTo>
                  <a:lnTo>
                    <a:pt x="4170" y="21082"/>
                  </a:lnTo>
                  <a:lnTo>
                    <a:pt x="4170" y="21147"/>
                  </a:lnTo>
                  <a:lnTo>
                    <a:pt x="4063" y="21147"/>
                  </a:lnTo>
                  <a:lnTo>
                    <a:pt x="4063" y="21082"/>
                  </a:lnTo>
                  <a:lnTo>
                    <a:pt x="3743" y="21082"/>
                  </a:lnTo>
                  <a:lnTo>
                    <a:pt x="3743" y="21147"/>
                  </a:lnTo>
                  <a:lnTo>
                    <a:pt x="3743" y="21082"/>
                  </a:lnTo>
                  <a:lnTo>
                    <a:pt x="3743" y="21147"/>
                  </a:lnTo>
                  <a:lnTo>
                    <a:pt x="3636" y="21147"/>
                  </a:lnTo>
                  <a:lnTo>
                    <a:pt x="3636" y="21211"/>
                  </a:lnTo>
                  <a:lnTo>
                    <a:pt x="3422" y="21211"/>
                  </a:lnTo>
                  <a:lnTo>
                    <a:pt x="3422" y="21276"/>
                  </a:lnTo>
                  <a:lnTo>
                    <a:pt x="2994" y="21276"/>
                  </a:lnTo>
                  <a:lnTo>
                    <a:pt x="2994" y="20823"/>
                  </a:lnTo>
                  <a:lnTo>
                    <a:pt x="2887" y="20823"/>
                  </a:lnTo>
                  <a:lnTo>
                    <a:pt x="2887" y="20693"/>
                  </a:lnTo>
                  <a:lnTo>
                    <a:pt x="2780" y="20628"/>
                  </a:lnTo>
                  <a:lnTo>
                    <a:pt x="2780" y="20564"/>
                  </a:lnTo>
                  <a:lnTo>
                    <a:pt x="2673" y="20564"/>
                  </a:lnTo>
                  <a:lnTo>
                    <a:pt x="2673" y="20305"/>
                  </a:lnTo>
                  <a:lnTo>
                    <a:pt x="2780" y="20305"/>
                  </a:lnTo>
                  <a:lnTo>
                    <a:pt x="2673" y="20305"/>
                  </a:lnTo>
                  <a:lnTo>
                    <a:pt x="2673" y="20240"/>
                  </a:lnTo>
                  <a:lnTo>
                    <a:pt x="2780" y="20240"/>
                  </a:lnTo>
                  <a:lnTo>
                    <a:pt x="2780" y="19787"/>
                  </a:lnTo>
                  <a:lnTo>
                    <a:pt x="2673" y="19787"/>
                  </a:lnTo>
                  <a:lnTo>
                    <a:pt x="2673" y="19722"/>
                  </a:lnTo>
                  <a:lnTo>
                    <a:pt x="2780" y="19722"/>
                  </a:lnTo>
                  <a:lnTo>
                    <a:pt x="2780" y="19592"/>
                  </a:lnTo>
                  <a:lnTo>
                    <a:pt x="2887" y="19592"/>
                  </a:lnTo>
                  <a:lnTo>
                    <a:pt x="2887" y="19333"/>
                  </a:lnTo>
                  <a:lnTo>
                    <a:pt x="2994" y="19333"/>
                  </a:lnTo>
                  <a:lnTo>
                    <a:pt x="2994" y="19268"/>
                  </a:lnTo>
                  <a:lnTo>
                    <a:pt x="2887" y="19268"/>
                  </a:lnTo>
                  <a:lnTo>
                    <a:pt x="2887" y="19204"/>
                  </a:lnTo>
                  <a:lnTo>
                    <a:pt x="2994" y="19204"/>
                  </a:lnTo>
                  <a:lnTo>
                    <a:pt x="2994" y="19139"/>
                  </a:lnTo>
                  <a:lnTo>
                    <a:pt x="2887" y="19139"/>
                  </a:lnTo>
                  <a:lnTo>
                    <a:pt x="2887" y="19074"/>
                  </a:lnTo>
                  <a:lnTo>
                    <a:pt x="2994" y="19074"/>
                  </a:lnTo>
                  <a:lnTo>
                    <a:pt x="2780" y="19074"/>
                  </a:lnTo>
                  <a:lnTo>
                    <a:pt x="2780" y="19009"/>
                  </a:lnTo>
                  <a:lnTo>
                    <a:pt x="2780" y="19074"/>
                  </a:lnTo>
                  <a:lnTo>
                    <a:pt x="2673" y="19074"/>
                  </a:lnTo>
                  <a:lnTo>
                    <a:pt x="2673" y="19009"/>
                  </a:lnTo>
                  <a:lnTo>
                    <a:pt x="2566" y="19009"/>
                  </a:lnTo>
                  <a:lnTo>
                    <a:pt x="2566" y="18880"/>
                  </a:lnTo>
                  <a:lnTo>
                    <a:pt x="2459" y="18880"/>
                  </a:lnTo>
                  <a:lnTo>
                    <a:pt x="2566" y="18880"/>
                  </a:lnTo>
                  <a:lnTo>
                    <a:pt x="2459" y="18880"/>
                  </a:lnTo>
                  <a:lnTo>
                    <a:pt x="2459" y="18945"/>
                  </a:lnTo>
                  <a:lnTo>
                    <a:pt x="2352" y="18945"/>
                  </a:lnTo>
                  <a:lnTo>
                    <a:pt x="2352" y="18880"/>
                  </a:lnTo>
                  <a:lnTo>
                    <a:pt x="2246" y="18880"/>
                  </a:lnTo>
                  <a:lnTo>
                    <a:pt x="2246" y="18815"/>
                  </a:lnTo>
                  <a:lnTo>
                    <a:pt x="2032" y="18815"/>
                  </a:lnTo>
                  <a:lnTo>
                    <a:pt x="2032" y="18750"/>
                  </a:lnTo>
                  <a:lnTo>
                    <a:pt x="1818" y="18750"/>
                  </a:lnTo>
                  <a:lnTo>
                    <a:pt x="1818" y="18685"/>
                  </a:lnTo>
                  <a:lnTo>
                    <a:pt x="1711" y="18685"/>
                  </a:lnTo>
                  <a:lnTo>
                    <a:pt x="1711" y="18621"/>
                  </a:lnTo>
                  <a:lnTo>
                    <a:pt x="1604" y="18621"/>
                  </a:lnTo>
                  <a:lnTo>
                    <a:pt x="1604" y="18556"/>
                  </a:lnTo>
                  <a:lnTo>
                    <a:pt x="1604" y="18621"/>
                  </a:lnTo>
                  <a:lnTo>
                    <a:pt x="1497" y="18621"/>
                  </a:lnTo>
                  <a:lnTo>
                    <a:pt x="1497" y="18491"/>
                  </a:lnTo>
                  <a:lnTo>
                    <a:pt x="1390" y="18426"/>
                  </a:lnTo>
                  <a:lnTo>
                    <a:pt x="1390" y="18362"/>
                  </a:lnTo>
                  <a:lnTo>
                    <a:pt x="1497" y="18362"/>
                  </a:lnTo>
                  <a:lnTo>
                    <a:pt x="1497" y="18103"/>
                  </a:lnTo>
                  <a:lnTo>
                    <a:pt x="1390" y="18103"/>
                  </a:lnTo>
                  <a:lnTo>
                    <a:pt x="1390" y="17843"/>
                  </a:lnTo>
                  <a:lnTo>
                    <a:pt x="1283" y="17843"/>
                  </a:lnTo>
                  <a:lnTo>
                    <a:pt x="1390" y="17843"/>
                  </a:lnTo>
                  <a:lnTo>
                    <a:pt x="1390" y="17779"/>
                  </a:lnTo>
                  <a:lnTo>
                    <a:pt x="1283" y="17779"/>
                  </a:lnTo>
                  <a:lnTo>
                    <a:pt x="1283" y="17714"/>
                  </a:lnTo>
                  <a:lnTo>
                    <a:pt x="1176" y="17714"/>
                  </a:lnTo>
                  <a:lnTo>
                    <a:pt x="1176" y="17455"/>
                  </a:lnTo>
                  <a:lnTo>
                    <a:pt x="1069" y="17455"/>
                  </a:lnTo>
                  <a:lnTo>
                    <a:pt x="1069" y="17390"/>
                  </a:lnTo>
                  <a:lnTo>
                    <a:pt x="962" y="17390"/>
                  </a:lnTo>
                  <a:lnTo>
                    <a:pt x="1069" y="17390"/>
                  </a:lnTo>
                  <a:lnTo>
                    <a:pt x="1069" y="17325"/>
                  </a:lnTo>
                  <a:lnTo>
                    <a:pt x="962" y="17325"/>
                  </a:lnTo>
                  <a:lnTo>
                    <a:pt x="962" y="17261"/>
                  </a:lnTo>
                  <a:lnTo>
                    <a:pt x="855" y="17261"/>
                  </a:lnTo>
                  <a:lnTo>
                    <a:pt x="855" y="17001"/>
                  </a:lnTo>
                  <a:lnTo>
                    <a:pt x="749" y="17001"/>
                  </a:lnTo>
                  <a:lnTo>
                    <a:pt x="749" y="17066"/>
                  </a:lnTo>
                  <a:lnTo>
                    <a:pt x="749" y="16872"/>
                  </a:lnTo>
                  <a:lnTo>
                    <a:pt x="535" y="16872"/>
                  </a:lnTo>
                  <a:lnTo>
                    <a:pt x="535" y="16807"/>
                  </a:lnTo>
                  <a:lnTo>
                    <a:pt x="321" y="16807"/>
                  </a:lnTo>
                  <a:lnTo>
                    <a:pt x="321" y="16613"/>
                  </a:lnTo>
                  <a:lnTo>
                    <a:pt x="214" y="16613"/>
                  </a:lnTo>
                  <a:lnTo>
                    <a:pt x="214" y="16548"/>
                  </a:lnTo>
                  <a:lnTo>
                    <a:pt x="107" y="16548"/>
                  </a:lnTo>
                  <a:lnTo>
                    <a:pt x="107" y="16030"/>
                  </a:lnTo>
                  <a:lnTo>
                    <a:pt x="214" y="16030"/>
                  </a:lnTo>
                  <a:lnTo>
                    <a:pt x="214" y="15965"/>
                  </a:lnTo>
                  <a:lnTo>
                    <a:pt x="321" y="15965"/>
                  </a:lnTo>
                  <a:lnTo>
                    <a:pt x="321" y="15577"/>
                  </a:lnTo>
                  <a:lnTo>
                    <a:pt x="214" y="15577"/>
                  </a:lnTo>
                  <a:lnTo>
                    <a:pt x="214" y="15512"/>
                  </a:lnTo>
                  <a:lnTo>
                    <a:pt x="0" y="15512"/>
                  </a:lnTo>
                  <a:lnTo>
                    <a:pt x="0" y="15058"/>
                  </a:lnTo>
                  <a:lnTo>
                    <a:pt x="107" y="14994"/>
                  </a:lnTo>
                  <a:lnTo>
                    <a:pt x="0" y="14994"/>
                  </a:lnTo>
                  <a:lnTo>
                    <a:pt x="107" y="14994"/>
                  </a:lnTo>
                  <a:lnTo>
                    <a:pt x="107" y="14929"/>
                  </a:lnTo>
                  <a:lnTo>
                    <a:pt x="107" y="14994"/>
                  </a:lnTo>
                  <a:lnTo>
                    <a:pt x="214" y="14994"/>
                  </a:lnTo>
                  <a:lnTo>
                    <a:pt x="214" y="14670"/>
                  </a:lnTo>
                  <a:lnTo>
                    <a:pt x="107" y="14670"/>
                  </a:lnTo>
                  <a:lnTo>
                    <a:pt x="214" y="14670"/>
                  </a:lnTo>
                  <a:lnTo>
                    <a:pt x="107" y="14670"/>
                  </a:lnTo>
                  <a:lnTo>
                    <a:pt x="214" y="14670"/>
                  </a:lnTo>
                  <a:lnTo>
                    <a:pt x="214" y="14605"/>
                  </a:lnTo>
                  <a:lnTo>
                    <a:pt x="107" y="14605"/>
                  </a:lnTo>
                  <a:lnTo>
                    <a:pt x="107" y="14476"/>
                  </a:lnTo>
                  <a:lnTo>
                    <a:pt x="214" y="14476"/>
                  </a:lnTo>
                  <a:lnTo>
                    <a:pt x="107" y="14476"/>
                  </a:lnTo>
                  <a:lnTo>
                    <a:pt x="107" y="14411"/>
                  </a:lnTo>
                  <a:lnTo>
                    <a:pt x="214" y="14411"/>
                  </a:lnTo>
                  <a:lnTo>
                    <a:pt x="214" y="14476"/>
                  </a:lnTo>
                  <a:lnTo>
                    <a:pt x="214" y="14411"/>
                  </a:lnTo>
                  <a:lnTo>
                    <a:pt x="428" y="14411"/>
                  </a:lnTo>
                  <a:lnTo>
                    <a:pt x="428" y="14346"/>
                  </a:lnTo>
                  <a:lnTo>
                    <a:pt x="535" y="14346"/>
                  </a:lnTo>
                  <a:lnTo>
                    <a:pt x="428" y="14346"/>
                  </a:lnTo>
                  <a:lnTo>
                    <a:pt x="428" y="14411"/>
                  </a:lnTo>
                  <a:lnTo>
                    <a:pt x="535" y="14411"/>
                  </a:lnTo>
                  <a:lnTo>
                    <a:pt x="535" y="14346"/>
                  </a:lnTo>
                  <a:lnTo>
                    <a:pt x="642" y="14346"/>
                  </a:lnTo>
                  <a:lnTo>
                    <a:pt x="642" y="14216"/>
                  </a:lnTo>
                  <a:lnTo>
                    <a:pt x="749" y="14216"/>
                  </a:lnTo>
                  <a:lnTo>
                    <a:pt x="749" y="14152"/>
                  </a:lnTo>
                  <a:lnTo>
                    <a:pt x="855" y="14152"/>
                  </a:lnTo>
                  <a:lnTo>
                    <a:pt x="749" y="14152"/>
                  </a:lnTo>
                  <a:lnTo>
                    <a:pt x="749" y="14087"/>
                  </a:lnTo>
                  <a:lnTo>
                    <a:pt x="855" y="14087"/>
                  </a:lnTo>
                  <a:lnTo>
                    <a:pt x="855" y="14022"/>
                  </a:lnTo>
                  <a:lnTo>
                    <a:pt x="962" y="14022"/>
                  </a:lnTo>
                  <a:lnTo>
                    <a:pt x="855" y="14022"/>
                  </a:lnTo>
                  <a:lnTo>
                    <a:pt x="855" y="13763"/>
                  </a:lnTo>
                  <a:lnTo>
                    <a:pt x="749" y="13763"/>
                  </a:lnTo>
                  <a:lnTo>
                    <a:pt x="855" y="13763"/>
                  </a:lnTo>
                  <a:lnTo>
                    <a:pt x="855" y="13698"/>
                  </a:lnTo>
                  <a:lnTo>
                    <a:pt x="642" y="13698"/>
                  </a:lnTo>
                  <a:lnTo>
                    <a:pt x="642" y="13634"/>
                  </a:lnTo>
                  <a:lnTo>
                    <a:pt x="749" y="13634"/>
                  </a:lnTo>
                  <a:lnTo>
                    <a:pt x="642" y="13634"/>
                  </a:lnTo>
                  <a:lnTo>
                    <a:pt x="642" y="13569"/>
                  </a:lnTo>
                  <a:lnTo>
                    <a:pt x="535" y="13569"/>
                  </a:lnTo>
                  <a:lnTo>
                    <a:pt x="642" y="13569"/>
                  </a:lnTo>
                  <a:lnTo>
                    <a:pt x="535" y="13569"/>
                  </a:lnTo>
                  <a:lnTo>
                    <a:pt x="535" y="13439"/>
                  </a:lnTo>
                  <a:lnTo>
                    <a:pt x="642" y="13439"/>
                  </a:lnTo>
                  <a:lnTo>
                    <a:pt x="642" y="13180"/>
                  </a:lnTo>
                  <a:lnTo>
                    <a:pt x="749" y="13180"/>
                  </a:lnTo>
                  <a:lnTo>
                    <a:pt x="642" y="13180"/>
                  </a:lnTo>
                  <a:lnTo>
                    <a:pt x="749" y="13180"/>
                  </a:lnTo>
                  <a:lnTo>
                    <a:pt x="749" y="13115"/>
                  </a:lnTo>
                  <a:lnTo>
                    <a:pt x="642" y="13115"/>
                  </a:lnTo>
                  <a:lnTo>
                    <a:pt x="749" y="13115"/>
                  </a:lnTo>
                  <a:lnTo>
                    <a:pt x="749" y="13051"/>
                  </a:lnTo>
                  <a:lnTo>
                    <a:pt x="855" y="13051"/>
                  </a:lnTo>
                  <a:lnTo>
                    <a:pt x="855" y="12986"/>
                  </a:lnTo>
                  <a:lnTo>
                    <a:pt x="749" y="12986"/>
                  </a:lnTo>
                  <a:lnTo>
                    <a:pt x="855" y="12986"/>
                  </a:lnTo>
                  <a:lnTo>
                    <a:pt x="749" y="12986"/>
                  </a:lnTo>
                  <a:lnTo>
                    <a:pt x="855" y="12986"/>
                  </a:lnTo>
                  <a:lnTo>
                    <a:pt x="855" y="12921"/>
                  </a:lnTo>
                  <a:lnTo>
                    <a:pt x="855" y="12986"/>
                  </a:lnTo>
                  <a:lnTo>
                    <a:pt x="855" y="12727"/>
                  </a:lnTo>
                  <a:lnTo>
                    <a:pt x="962" y="12727"/>
                  </a:lnTo>
                  <a:lnTo>
                    <a:pt x="962" y="12662"/>
                  </a:lnTo>
                  <a:lnTo>
                    <a:pt x="855" y="12662"/>
                  </a:lnTo>
                  <a:lnTo>
                    <a:pt x="855" y="12597"/>
                  </a:lnTo>
                  <a:lnTo>
                    <a:pt x="962" y="12597"/>
                  </a:lnTo>
                  <a:lnTo>
                    <a:pt x="855" y="12597"/>
                  </a:lnTo>
                  <a:lnTo>
                    <a:pt x="855" y="12533"/>
                  </a:lnTo>
                  <a:lnTo>
                    <a:pt x="855" y="12597"/>
                  </a:lnTo>
                  <a:lnTo>
                    <a:pt x="855" y="12403"/>
                  </a:lnTo>
                  <a:lnTo>
                    <a:pt x="962" y="12403"/>
                  </a:lnTo>
                  <a:lnTo>
                    <a:pt x="962" y="12338"/>
                  </a:lnTo>
                  <a:lnTo>
                    <a:pt x="1069" y="12338"/>
                  </a:lnTo>
                  <a:lnTo>
                    <a:pt x="1069" y="12209"/>
                  </a:lnTo>
                  <a:lnTo>
                    <a:pt x="962" y="12209"/>
                  </a:lnTo>
                  <a:lnTo>
                    <a:pt x="962" y="12144"/>
                  </a:lnTo>
                  <a:lnTo>
                    <a:pt x="962" y="12209"/>
                  </a:lnTo>
                  <a:lnTo>
                    <a:pt x="962" y="12079"/>
                  </a:lnTo>
                  <a:lnTo>
                    <a:pt x="1069" y="12079"/>
                  </a:lnTo>
                  <a:lnTo>
                    <a:pt x="1069" y="12014"/>
                  </a:lnTo>
                  <a:lnTo>
                    <a:pt x="962" y="12014"/>
                  </a:lnTo>
                  <a:lnTo>
                    <a:pt x="962" y="11950"/>
                  </a:lnTo>
                  <a:lnTo>
                    <a:pt x="855" y="11950"/>
                  </a:lnTo>
                  <a:lnTo>
                    <a:pt x="962" y="11885"/>
                  </a:lnTo>
                  <a:lnTo>
                    <a:pt x="749" y="11885"/>
                  </a:lnTo>
                  <a:lnTo>
                    <a:pt x="749" y="11820"/>
                  </a:lnTo>
                  <a:lnTo>
                    <a:pt x="642" y="11820"/>
                  </a:lnTo>
                  <a:lnTo>
                    <a:pt x="642" y="11367"/>
                  </a:lnTo>
                  <a:lnTo>
                    <a:pt x="535" y="11302"/>
                  </a:lnTo>
                  <a:lnTo>
                    <a:pt x="642" y="11302"/>
                  </a:lnTo>
                  <a:lnTo>
                    <a:pt x="642" y="11172"/>
                  </a:lnTo>
                  <a:lnTo>
                    <a:pt x="749" y="11172"/>
                  </a:lnTo>
                  <a:lnTo>
                    <a:pt x="642" y="11108"/>
                  </a:lnTo>
                  <a:lnTo>
                    <a:pt x="642" y="10978"/>
                  </a:lnTo>
                  <a:lnTo>
                    <a:pt x="855" y="10978"/>
                  </a:lnTo>
                  <a:lnTo>
                    <a:pt x="855" y="10849"/>
                  </a:lnTo>
                  <a:lnTo>
                    <a:pt x="962" y="10849"/>
                  </a:lnTo>
                  <a:lnTo>
                    <a:pt x="962" y="10784"/>
                  </a:lnTo>
                  <a:lnTo>
                    <a:pt x="855" y="10719"/>
                  </a:lnTo>
                  <a:lnTo>
                    <a:pt x="855" y="10460"/>
                  </a:lnTo>
                  <a:lnTo>
                    <a:pt x="749" y="10395"/>
                  </a:lnTo>
                  <a:lnTo>
                    <a:pt x="749" y="10330"/>
                  </a:lnTo>
                  <a:lnTo>
                    <a:pt x="855" y="10330"/>
                  </a:lnTo>
                  <a:lnTo>
                    <a:pt x="855" y="10266"/>
                  </a:lnTo>
                  <a:lnTo>
                    <a:pt x="962" y="10266"/>
                  </a:lnTo>
                  <a:lnTo>
                    <a:pt x="962" y="10201"/>
                  </a:lnTo>
                  <a:lnTo>
                    <a:pt x="855" y="10201"/>
                  </a:lnTo>
                  <a:lnTo>
                    <a:pt x="962" y="10136"/>
                  </a:lnTo>
                  <a:lnTo>
                    <a:pt x="855" y="10071"/>
                  </a:lnTo>
                  <a:lnTo>
                    <a:pt x="962" y="10007"/>
                  </a:lnTo>
                  <a:lnTo>
                    <a:pt x="962" y="9812"/>
                  </a:lnTo>
                  <a:lnTo>
                    <a:pt x="855" y="9812"/>
                  </a:lnTo>
                  <a:lnTo>
                    <a:pt x="855" y="9683"/>
                  </a:lnTo>
                  <a:lnTo>
                    <a:pt x="962" y="9618"/>
                  </a:lnTo>
                  <a:lnTo>
                    <a:pt x="962" y="9553"/>
                  </a:lnTo>
                  <a:lnTo>
                    <a:pt x="1069" y="9553"/>
                  </a:lnTo>
                  <a:lnTo>
                    <a:pt x="1069" y="9294"/>
                  </a:lnTo>
                  <a:lnTo>
                    <a:pt x="1176" y="9229"/>
                  </a:lnTo>
                  <a:lnTo>
                    <a:pt x="1390" y="9229"/>
                  </a:lnTo>
                  <a:lnTo>
                    <a:pt x="1390" y="9165"/>
                  </a:lnTo>
                  <a:lnTo>
                    <a:pt x="1497" y="9165"/>
                  </a:lnTo>
                  <a:lnTo>
                    <a:pt x="1497" y="9100"/>
                  </a:lnTo>
                  <a:lnTo>
                    <a:pt x="1604" y="9100"/>
                  </a:lnTo>
                  <a:lnTo>
                    <a:pt x="1711" y="9035"/>
                  </a:lnTo>
                  <a:lnTo>
                    <a:pt x="1818" y="9035"/>
                  </a:lnTo>
                  <a:lnTo>
                    <a:pt x="1818" y="8970"/>
                  </a:lnTo>
                  <a:lnTo>
                    <a:pt x="1711" y="8970"/>
                  </a:lnTo>
                  <a:lnTo>
                    <a:pt x="1818" y="8906"/>
                  </a:lnTo>
                  <a:lnTo>
                    <a:pt x="1818" y="8841"/>
                  </a:lnTo>
                  <a:lnTo>
                    <a:pt x="1925" y="8776"/>
                  </a:lnTo>
                  <a:lnTo>
                    <a:pt x="1925" y="8711"/>
                  </a:lnTo>
                  <a:lnTo>
                    <a:pt x="1818" y="8711"/>
                  </a:lnTo>
                  <a:lnTo>
                    <a:pt x="1925" y="8711"/>
                  </a:lnTo>
                  <a:lnTo>
                    <a:pt x="1818" y="8646"/>
                  </a:lnTo>
                  <a:lnTo>
                    <a:pt x="1818" y="8582"/>
                  </a:lnTo>
                  <a:lnTo>
                    <a:pt x="1925" y="8582"/>
                  </a:lnTo>
                  <a:lnTo>
                    <a:pt x="1925" y="8387"/>
                  </a:lnTo>
                  <a:lnTo>
                    <a:pt x="2032" y="8387"/>
                  </a:lnTo>
                  <a:lnTo>
                    <a:pt x="2139" y="8323"/>
                  </a:lnTo>
                  <a:lnTo>
                    <a:pt x="2139" y="8258"/>
                  </a:lnTo>
                  <a:lnTo>
                    <a:pt x="2352" y="8128"/>
                  </a:lnTo>
                  <a:lnTo>
                    <a:pt x="2459" y="8128"/>
                  </a:lnTo>
                  <a:lnTo>
                    <a:pt x="2459" y="7934"/>
                  </a:lnTo>
                  <a:lnTo>
                    <a:pt x="2566" y="7934"/>
                  </a:lnTo>
                  <a:lnTo>
                    <a:pt x="2566" y="7481"/>
                  </a:lnTo>
                  <a:lnTo>
                    <a:pt x="2673" y="7481"/>
                  </a:lnTo>
                  <a:lnTo>
                    <a:pt x="2566" y="7481"/>
                  </a:lnTo>
                  <a:lnTo>
                    <a:pt x="2566" y="6703"/>
                  </a:lnTo>
                  <a:lnTo>
                    <a:pt x="2459" y="6703"/>
                  </a:lnTo>
                  <a:lnTo>
                    <a:pt x="2459" y="6444"/>
                  </a:lnTo>
                  <a:lnTo>
                    <a:pt x="2566" y="6380"/>
                  </a:lnTo>
                  <a:lnTo>
                    <a:pt x="2566" y="6185"/>
                  </a:lnTo>
                  <a:lnTo>
                    <a:pt x="2459" y="6121"/>
                  </a:lnTo>
                  <a:lnTo>
                    <a:pt x="2566" y="6121"/>
                  </a:lnTo>
                  <a:lnTo>
                    <a:pt x="2566" y="5926"/>
                  </a:lnTo>
                  <a:lnTo>
                    <a:pt x="2459" y="5926"/>
                  </a:lnTo>
                  <a:lnTo>
                    <a:pt x="2566" y="5861"/>
                  </a:lnTo>
                  <a:lnTo>
                    <a:pt x="2566" y="5602"/>
                  </a:lnTo>
                  <a:lnTo>
                    <a:pt x="2459" y="5602"/>
                  </a:lnTo>
                  <a:lnTo>
                    <a:pt x="2459" y="5473"/>
                  </a:lnTo>
                  <a:lnTo>
                    <a:pt x="2352" y="5473"/>
                  </a:lnTo>
                  <a:lnTo>
                    <a:pt x="2352" y="5408"/>
                  </a:lnTo>
                  <a:lnTo>
                    <a:pt x="2459" y="5408"/>
                  </a:lnTo>
                  <a:lnTo>
                    <a:pt x="2459" y="5343"/>
                  </a:lnTo>
                  <a:lnTo>
                    <a:pt x="2352" y="5343"/>
                  </a:lnTo>
                  <a:lnTo>
                    <a:pt x="2352" y="5279"/>
                  </a:lnTo>
                  <a:lnTo>
                    <a:pt x="2459" y="5279"/>
                  </a:lnTo>
                  <a:lnTo>
                    <a:pt x="2459" y="4760"/>
                  </a:lnTo>
                  <a:lnTo>
                    <a:pt x="2352" y="4760"/>
                  </a:lnTo>
                  <a:lnTo>
                    <a:pt x="2352" y="4696"/>
                  </a:lnTo>
                  <a:lnTo>
                    <a:pt x="2459" y="4696"/>
                  </a:lnTo>
                  <a:lnTo>
                    <a:pt x="2352" y="4696"/>
                  </a:lnTo>
                  <a:lnTo>
                    <a:pt x="2352" y="4631"/>
                  </a:lnTo>
                  <a:lnTo>
                    <a:pt x="2246" y="4631"/>
                  </a:lnTo>
                  <a:lnTo>
                    <a:pt x="2352" y="4631"/>
                  </a:lnTo>
                  <a:lnTo>
                    <a:pt x="2352" y="4566"/>
                  </a:lnTo>
                  <a:lnTo>
                    <a:pt x="2246" y="4566"/>
                  </a:lnTo>
                  <a:lnTo>
                    <a:pt x="2246" y="4307"/>
                  </a:lnTo>
                  <a:lnTo>
                    <a:pt x="2352" y="4307"/>
                  </a:lnTo>
                  <a:lnTo>
                    <a:pt x="2352" y="4178"/>
                  </a:lnTo>
                  <a:lnTo>
                    <a:pt x="2459" y="4113"/>
                  </a:lnTo>
                  <a:lnTo>
                    <a:pt x="2566" y="4113"/>
                  </a:lnTo>
                  <a:lnTo>
                    <a:pt x="2566" y="3983"/>
                  </a:lnTo>
                  <a:lnTo>
                    <a:pt x="2459" y="3983"/>
                  </a:lnTo>
                  <a:lnTo>
                    <a:pt x="2459" y="3886"/>
                  </a:lnTo>
                  <a:lnTo>
                    <a:pt x="2566" y="3886"/>
                  </a:lnTo>
                  <a:lnTo>
                    <a:pt x="2566" y="3757"/>
                  </a:lnTo>
                  <a:lnTo>
                    <a:pt x="2673" y="3757"/>
                  </a:lnTo>
                  <a:lnTo>
                    <a:pt x="2673" y="3692"/>
                  </a:lnTo>
                  <a:lnTo>
                    <a:pt x="2566" y="3692"/>
                  </a:lnTo>
                  <a:lnTo>
                    <a:pt x="2566" y="3627"/>
                  </a:lnTo>
                  <a:lnTo>
                    <a:pt x="2673" y="3627"/>
                  </a:lnTo>
                  <a:lnTo>
                    <a:pt x="2673" y="3562"/>
                  </a:lnTo>
                  <a:lnTo>
                    <a:pt x="2566" y="3562"/>
                  </a:lnTo>
                  <a:lnTo>
                    <a:pt x="2566" y="3174"/>
                  </a:lnTo>
                  <a:lnTo>
                    <a:pt x="2673" y="3174"/>
                  </a:lnTo>
                  <a:lnTo>
                    <a:pt x="2673" y="3044"/>
                  </a:lnTo>
                  <a:lnTo>
                    <a:pt x="2887" y="3044"/>
                  </a:lnTo>
                  <a:lnTo>
                    <a:pt x="2887" y="2915"/>
                  </a:lnTo>
                  <a:lnTo>
                    <a:pt x="2994" y="2915"/>
                  </a:lnTo>
                  <a:lnTo>
                    <a:pt x="2994" y="2785"/>
                  </a:lnTo>
                  <a:lnTo>
                    <a:pt x="2887" y="2785"/>
                  </a:lnTo>
                  <a:lnTo>
                    <a:pt x="2887" y="2720"/>
                  </a:lnTo>
                  <a:lnTo>
                    <a:pt x="2994" y="2720"/>
                  </a:lnTo>
                  <a:lnTo>
                    <a:pt x="2994" y="2655"/>
                  </a:lnTo>
                  <a:lnTo>
                    <a:pt x="3101" y="2591"/>
                  </a:lnTo>
                  <a:lnTo>
                    <a:pt x="3101" y="2526"/>
                  </a:lnTo>
                  <a:lnTo>
                    <a:pt x="3208" y="2526"/>
                  </a:lnTo>
                  <a:lnTo>
                    <a:pt x="3208" y="2461"/>
                  </a:lnTo>
                  <a:lnTo>
                    <a:pt x="3315" y="2461"/>
                  </a:lnTo>
                  <a:lnTo>
                    <a:pt x="3315" y="2332"/>
                  </a:lnTo>
                  <a:lnTo>
                    <a:pt x="3422" y="2332"/>
                  </a:lnTo>
                  <a:lnTo>
                    <a:pt x="3636" y="2202"/>
                  </a:lnTo>
                  <a:lnTo>
                    <a:pt x="3743" y="2202"/>
                  </a:lnTo>
                  <a:lnTo>
                    <a:pt x="3636" y="2202"/>
                  </a:lnTo>
                  <a:lnTo>
                    <a:pt x="3636" y="2137"/>
                  </a:lnTo>
                  <a:lnTo>
                    <a:pt x="3743" y="2137"/>
                  </a:lnTo>
                  <a:lnTo>
                    <a:pt x="3743" y="2073"/>
                  </a:lnTo>
                  <a:lnTo>
                    <a:pt x="3850" y="2073"/>
                  </a:lnTo>
                  <a:lnTo>
                    <a:pt x="3850" y="2008"/>
                  </a:lnTo>
                  <a:lnTo>
                    <a:pt x="3956" y="2008"/>
                  </a:lnTo>
                  <a:lnTo>
                    <a:pt x="3956" y="1813"/>
                  </a:lnTo>
                  <a:lnTo>
                    <a:pt x="4170" y="1813"/>
                  </a:lnTo>
                  <a:lnTo>
                    <a:pt x="4170" y="1749"/>
                  </a:lnTo>
                  <a:lnTo>
                    <a:pt x="4063" y="1749"/>
                  </a:lnTo>
                  <a:lnTo>
                    <a:pt x="4063" y="1619"/>
                  </a:lnTo>
                  <a:lnTo>
                    <a:pt x="4170" y="1619"/>
                  </a:lnTo>
                  <a:lnTo>
                    <a:pt x="4170" y="1490"/>
                  </a:lnTo>
                  <a:lnTo>
                    <a:pt x="4277" y="1490"/>
                  </a:lnTo>
                  <a:lnTo>
                    <a:pt x="4277" y="1231"/>
                  </a:lnTo>
                  <a:lnTo>
                    <a:pt x="4384" y="1231"/>
                  </a:lnTo>
                  <a:lnTo>
                    <a:pt x="4384" y="1166"/>
                  </a:lnTo>
                  <a:lnTo>
                    <a:pt x="4491" y="1166"/>
                  </a:lnTo>
                  <a:lnTo>
                    <a:pt x="4491" y="1101"/>
                  </a:lnTo>
                  <a:lnTo>
                    <a:pt x="4384" y="1101"/>
                  </a:lnTo>
                  <a:lnTo>
                    <a:pt x="4384" y="972"/>
                  </a:lnTo>
                  <a:lnTo>
                    <a:pt x="4491" y="972"/>
                  </a:lnTo>
                  <a:lnTo>
                    <a:pt x="4384" y="972"/>
                  </a:lnTo>
                  <a:lnTo>
                    <a:pt x="4384" y="777"/>
                  </a:lnTo>
                  <a:lnTo>
                    <a:pt x="4491" y="777"/>
                  </a:lnTo>
                  <a:lnTo>
                    <a:pt x="4491" y="712"/>
                  </a:lnTo>
                  <a:lnTo>
                    <a:pt x="4598" y="712"/>
                  </a:lnTo>
                  <a:lnTo>
                    <a:pt x="4491" y="712"/>
                  </a:lnTo>
                  <a:lnTo>
                    <a:pt x="4491" y="648"/>
                  </a:lnTo>
                  <a:lnTo>
                    <a:pt x="4384" y="648"/>
                  </a:lnTo>
                  <a:lnTo>
                    <a:pt x="4384" y="453"/>
                  </a:lnTo>
                  <a:lnTo>
                    <a:pt x="4598" y="453"/>
                  </a:lnTo>
                  <a:lnTo>
                    <a:pt x="4598" y="389"/>
                  </a:lnTo>
                  <a:lnTo>
                    <a:pt x="4491" y="389"/>
                  </a:lnTo>
                  <a:lnTo>
                    <a:pt x="4491" y="324"/>
                  </a:lnTo>
                  <a:lnTo>
                    <a:pt x="4384" y="324"/>
                  </a:lnTo>
                  <a:lnTo>
                    <a:pt x="4384" y="259"/>
                  </a:lnTo>
                  <a:lnTo>
                    <a:pt x="4277" y="259"/>
                  </a:lnTo>
                  <a:lnTo>
                    <a:pt x="4277" y="130"/>
                  </a:lnTo>
                  <a:lnTo>
                    <a:pt x="4384" y="130"/>
                  </a:lnTo>
                  <a:lnTo>
                    <a:pt x="4384" y="0"/>
                  </a:lnTo>
                  <a:lnTo>
                    <a:pt x="4491" y="0"/>
                  </a:lnTo>
                  <a:lnTo>
                    <a:pt x="5774" y="1231"/>
                  </a:lnTo>
                  <a:lnTo>
                    <a:pt x="6950" y="2332"/>
                  </a:lnTo>
                  <a:lnTo>
                    <a:pt x="8448" y="3757"/>
                  </a:lnTo>
                  <a:lnTo>
                    <a:pt x="8768" y="4113"/>
                  </a:lnTo>
                  <a:lnTo>
                    <a:pt x="9517" y="4760"/>
                  </a:lnTo>
                  <a:lnTo>
                    <a:pt x="9945" y="5149"/>
                  </a:lnTo>
                  <a:lnTo>
                    <a:pt x="10265" y="5473"/>
                  </a:lnTo>
                  <a:lnTo>
                    <a:pt x="10800" y="5926"/>
                  </a:lnTo>
                  <a:lnTo>
                    <a:pt x="12083" y="7157"/>
                  </a:lnTo>
                  <a:lnTo>
                    <a:pt x="13901" y="7157"/>
                  </a:lnTo>
                  <a:lnTo>
                    <a:pt x="15291" y="8193"/>
                  </a:lnTo>
                  <a:lnTo>
                    <a:pt x="15719" y="8517"/>
                  </a:lnTo>
                  <a:lnTo>
                    <a:pt x="15719" y="8582"/>
                  </a:lnTo>
                  <a:lnTo>
                    <a:pt x="17216" y="9553"/>
                  </a:lnTo>
                  <a:lnTo>
                    <a:pt x="17216" y="9618"/>
                  </a:lnTo>
                  <a:lnTo>
                    <a:pt x="17430" y="9748"/>
                  </a:lnTo>
                  <a:lnTo>
                    <a:pt x="17964" y="9748"/>
                  </a:lnTo>
                  <a:lnTo>
                    <a:pt x="17964" y="9812"/>
                  </a:lnTo>
                  <a:lnTo>
                    <a:pt x="18071" y="9812"/>
                  </a:lnTo>
                  <a:lnTo>
                    <a:pt x="18071" y="10071"/>
                  </a:lnTo>
                  <a:lnTo>
                    <a:pt x="18178" y="10071"/>
                  </a:lnTo>
                  <a:lnTo>
                    <a:pt x="18071" y="10071"/>
                  </a:lnTo>
                  <a:lnTo>
                    <a:pt x="18178" y="10071"/>
                  </a:lnTo>
                  <a:lnTo>
                    <a:pt x="18178" y="10136"/>
                  </a:lnTo>
                  <a:lnTo>
                    <a:pt x="18392" y="10136"/>
                  </a:lnTo>
                  <a:lnTo>
                    <a:pt x="18392" y="10201"/>
                  </a:lnTo>
                  <a:lnTo>
                    <a:pt x="18499" y="10201"/>
                  </a:lnTo>
                  <a:lnTo>
                    <a:pt x="18499" y="10266"/>
                  </a:lnTo>
                  <a:lnTo>
                    <a:pt x="18606" y="10266"/>
                  </a:lnTo>
                  <a:lnTo>
                    <a:pt x="18606" y="10330"/>
                  </a:lnTo>
                  <a:lnTo>
                    <a:pt x="18713" y="10330"/>
                  </a:lnTo>
                  <a:lnTo>
                    <a:pt x="18713" y="10266"/>
                  </a:lnTo>
                  <a:lnTo>
                    <a:pt x="18820" y="10266"/>
                  </a:lnTo>
                  <a:lnTo>
                    <a:pt x="18820" y="10330"/>
                  </a:lnTo>
                  <a:lnTo>
                    <a:pt x="19034" y="10330"/>
                  </a:lnTo>
                  <a:lnTo>
                    <a:pt x="19034" y="10395"/>
                  </a:lnTo>
                  <a:lnTo>
                    <a:pt x="19141" y="10395"/>
                  </a:lnTo>
                  <a:lnTo>
                    <a:pt x="19141" y="10654"/>
                  </a:lnTo>
                  <a:lnTo>
                    <a:pt x="19034" y="10654"/>
                  </a:lnTo>
                  <a:lnTo>
                    <a:pt x="19141" y="10654"/>
                  </a:lnTo>
                  <a:lnTo>
                    <a:pt x="19141" y="10719"/>
                  </a:lnTo>
                  <a:lnTo>
                    <a:pt x="19248" y="10719"/>
                  </a:lnTo>
                  <a:lnTo>
                    <a:pt x="19248" y="10978"/>
                  </a:lnTo>
                  <a:lnTo>
                    <a:pt x="19354" y="10978"/>
                  </a:lnTo>
                  <a:lnTo>
                    <a:pt x="19248" y="10978"/>
                  </a:lnTo>
                  <a:lnTo>
                    <a:pt x="19354" y="10978"/>
                  </a:lnTo>
                  <a:lnTo>
                    <a:pt x="19354" y="11043"/>
                  </a:lnTo>
                  <a:lnTo>
                    <a:pt x="19461" y="11043"/>
                  </a:lnTo>
                  <a:lnTo>
                    <a:pt x="19461" y="11108"/>
                  </a:lnTo>
                  <a:lnTo>
                    <a:pt x="19568" y="11108"/>
                  </a:lnTo>
                  <a:lnTo>
                    <a:pt x="19568" y="11043"/>
                  </a:lnTo>
                  <a:lnTo>
                    <a:pt x="19568" y="11108"/>
                  </a:lnTo>
                  <a:lnTo>
                    <a:pt x="19675" y="11108"/>
                  </a:lnTo>
                  <a:lnTo>
                    <a:pt x="19782" y="11043"/>
                  </a:lnTo>
                  <a:lnTo>
                    <a:pt x="19782" y="11108"/>
                  </a:lnTo>
                  <a:lnTo>
                    <a:pt x="19782" y="11043"/>
                  </a:lnTo>
                  <a:lnTo>
                    <a:pt x="19889" y="11043"/>
                  </a:lnTo>
                  <a:lnTo>
                    <a:pt x="19889" y="11108"/>
                  </a:lnTo>
                  <a:lnTo>
                    <a:pt x="19996" y="11108"/>
                  </a:lnTo>
                  <a:lnTo>
                    <a:pt x="19996" y="11237"/>
                  </a:lnTo>
                  <a:lnTo>
                    <a:pt x="20103" y="11237"/>
                  </a:lnTo>
                  <a:lnTo>
                    <a:pt x="20103" y="11302"/>
                  </a:lnTo>
                  <a:lnTo>
                    <a:pt x="20210" y="11302"/>
                  </a:lnTo>
                  <a:lnTo>
                    <a:pt x="20210" y="11367"/>
                  </a:lnTo>
                  <a:lnTo>
                    <a:pt x="20317" y="11367"/>
                  </a:lnTo>
                  <a:lnTo>
                    <a:pt x="20317" y="11431"/>
                  </a:lnTo>
                  <a:lnTo>
                    <a:pt x="20424" y="11431"/>
                  </a:lnTo>
                  <a:lnTo>
                    <a:pt x="20424" y="11496"/>
                  </a:lnTo>
                  <a:lnTo>
                    <a:pt x="20745" y="11496"/>
                  </a:lnTo>
                  <a:lnTo>
                    <a:pt x="20745" y="11561"/>
                  </a:lnTo>
                  <a:lnTo>
                    <a:pt x="20851" y="11561"/>
                  </a:lnTo>
                  <a:lnTo>
                    <a:pt x="20851" y="11626"/>
                  </a:lnTo>
                  <a:lnTo>
                    <a:pt x="21065" y="11626"/>
                  </a:lnTo>
                  <a:lnTo>
                    <a:pt x="21065" y="11691"/>
                  </a:lnTo>
                  <a:lnTo>
                    <a:pt x="21172" y="11691"/>
                  </a:lnTo>
                  <a:lnTo>
                    <a:pt x="21172" y="11755"/>
                  </a:lnTo>
                  <a:lnTo>
                    <a:pt x="21279" y="11755"/>
                  </a:lnTo>
                  <a:lnTo>
                    <a:pt x="21279" y="11820"/>
                  </a:lnTo>
                  <a:lnTo>
                    <a:pt x="21493" y="11820"/>
                  </a:lnTo>
                  <a:lnTo>
                    <a:pt x="21493" y="11885"/>
                  </a:lnTo>
                  <a:lnTo>
                    <a:pt x="21600" y="11885"/>
                  </a:lnTo>
                  <a:lnTo>
                    <a:pt x="21172" y="12014"/>
                  </a:lnTo>
                  <a:lnTo>
                    <a:pt x="21172" y="12144"/>
                  </a:lnTo>
                  <a:lnTo>
                    <a:pt x="21065" y="12144"/>
                  </a:lnTo>
                  <a:lnTo>
                    <a:pt x="21065" y="12209"/>
                  </a:lnTo>
                  <a:lnTo>
                    <a:pt x="20958" y="12273"/>
                  </a:lnTo>
                  <a:lnTo>
                    <a:pt x="20745" y="12468"/>
                  </a:lnTo>
                  <a:lnTo>
                    <a:pt x="20317" y="13051"/>
                  </a:lnTo>
                  <a:lnTo>
                    <a:pt x="19996" y="13310"/>
                  </a:lnTo>
                  <a:lnTo>
                    <a:pt x="19568" y="13763"/>
                  </a:lnTo>
                  <a:lnTo>
                    <a:pt x="19141" y="13957"/>
                  </a:lnTo>
                  <a:lnTo>
                    <a:pt x="18071" y="14605"/>
                  </a:lnTo>
                  <a:lnTo>
                    <a:pt x="17964" y="14605"/>
                  </a:lnTo>
                  <a:lnTo>
                    <a:pt x="16788" y="14799"/>
                  </a:lnTo>
                  <a:lnTo>
                    <a:pt x="16681" y="14864"/>
                  </a:lnTo>
                  <a:lnTo>
                    <a:pt x="16467" y="15058"/>
                  </a:lnTo>
                  <a:lnTo>
                    <a:pt x="16467" y="15188"/>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3" name="Freeform 7"/>
            <p:cNvSpPr/>
            <p:nvPr/>
          </p:nvSpPr>
          <p:spPr>
            <a:xfrm>
              <a:off x="1321180" y="5464061"/>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21600"/>
                  </a:lnTo>
                  <a:lnTo>
                    <a:pt x="2160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4" name="Freeform 8"/>
            <p:cNvSpPr/>
            <p:nvPr/>
          </p:nvSpPr>
          <p:spPr>
            <a:xfrm>
              <a:off x="958307" y="5034812"/>
              <a:ext cx="495683" cy="573395"/>
            </a:xfrm>
            <a:custGeom>
              <a:avLst/>
              <a:gdLst/>
              <a:ahLst/>
              <a:cxnLst>
                <a:cxn ang="0">
                  <a:pos x="wd2" y="hd2"/>
                </a:cxn>
                <a:cxn ang="5400000">
                  <a:pos x="wd2" y="hd2"/>
                </a:cxn>
                <a:cxn ang="10800000">
                  <a:pos x="wd2" y="hd2"/>
                </a:cxn>
                <a:cxn ang="16200000">
                  <a:pos x="wd2" y="hd2"/>
                </a:cxn>
              </a:cxnLst>
              <a:rect l="0" t="0" r="r" b="b"/>
              <a:pathLst>
                <a:path w="21600" h="21600" extrusionOk="0">
                  <a:moveTo>
                    <a:pt x="19772" y="13419"/>
                  </a:moveTo>
                  <a:lnTo>
                    <a:pt x="19772" y="13276"/>
                  </a:lnTo>
                  <a:lnTo>
                    <a:pt x="19606" y="13276"/>
                  </a:lnTo>
                  <a:lnTo>
                    <a:pt x="19606" y="13132"/>
                  </a:lnTo>
                  <a:lnTo>
                    <a:pt x="18443" y="13132"/>
                  </a:lnTo>
                  <a:lnTo>
                    <a:pt x="18443" y="12989"/>
                  </a:lnTo>
                  <a:lnTo>
                    <a:pt x="18111" y="12989"/>
                  </a:lnTo>
                  <a:lnTo>
                    <a:pt x="18111" y="12845"/>
                  </a:lnTo>
                  <a:lnTo>
                    <a:pt x="17446" y="12845"/>
                  </a:lnTo>
                  <a:lnTo>
                    <a:pt x="17446" y="12702"/>
                  </a:lnTo>
                  <a:lnTo>
                    <a:pt x="17280" y="12702"/>
                  </a:lnTo>
                  <a:lnTo>
                    <a:pt x="17280" y="12558"/>
                  </a:lnTo>
                  <a:lnTo>
                    <a:pt x="17114" y="12558"/>
                  </a:lnTo>
                  <a:lnTo>
                    <a:pt x="17114" y="12415"/>
                  </a:lnTo>
                  <a:lnTo>
                    <a:pt x="16948" y="12415"/>
                  </a:lnTo>
                  <a:lnTo>
                    <a:pt x="16449" y="11984"/>
                  </a:lnTo>
                  <a:lnTo>
                    <a:pt x="16283" y="11984"/>
                  </a:lnTo>
                  <a:lnTo>
                    <a:pt x="16117" y="11841"/>
                  </a:lnTo>
                  <a:lnTo>
                    <a:pt x="15951" y="11841"/>
                  </a:lnTo>
                  <a:lnTo>
                    <a:pt x="15951" y="11697"/>
                  </a:lnTo>
                  <a:lnTo>
                    <a:pt x="15785" y="11697"/>
                  </a:lnTo>
                  <a:lnTo>
                    <a:pt x="15785" y="11553"/>
                  </a:lnTo>
                  <a:lnTo>
                    <a:pt x="15618" y="11553"/>
                  </a:lnTo>
                  <a:lnTo>
                    <a:pt x="15618" y="11410"/>
                  </a:lnTo>
                  <a:lnTo>
                    <a:pt x="15452" y="11410"/>
                  </a:lnTo>
                  <a:lnTo>
                    <a:pt x="15452" y="11266"/>
                  </a:lnTo>
                  <a:lnTo>
                    <a:pt x="15286" y="11123"/>
                  </a:lnTo>
                  <a:lnTo>
                    <a:pt x="15286" y="10836"/>
                  </a:lnTo>
                  <a:lnTo>
                    <a:pt x="15120" y="10836"/>
                  </a:lnTo>
                  <a:lnTo>
                    <a:pt x="15120" y="10405"/>
                  </a:lnTo>
                  <a:lnTo>
                    <a:pt x="14954" y="10405"/>
                  </a:lnTo>
                  <a:lnTo>
                    <a:pt x="14954" y="10118"/>
                  </a:lnTo>
                  <a:lnTo>
                    <a:pt x="14788" y="9975"/>
                  </a:lnTo>
                  <a:lnTo>
                    <a:pt x="14788" y="9688"/>
                  </a:lnTo>
                  <a:lnTo>
                    <a:pt x="14622" y="9688"/>
                  </a:lnTo>
                  <a:lnTo>
                    <a:pt x="14622" y="9401"/>
                  </a:lnTo>
                  <a:lnTo>
                    <a:pt x="14455" y="9401"/>
                  </a:lnTo>
                  <a:lnTo>
                    <a:pt x="14455" y="9114"/>
                  </a:lnTo>
                  <a:lnTo>
                    <a:pt x="14289" y="9114"/>
                  </a:lnTo>
                  <a:lnTo>
                    <a:pt x="14289" y="8970"/>
                  </a:lnTo>
                  <a:lnTo>
                    <a:pt x="18111" y="7965"/>
                  </a:lnTo>
                  <a:lnTo>
                    <a:pt x="18277" y="7965"/>
                  </a:lnTo>
                  <a:lnTo>
                    <a:pt x="21600" y="7104"/>
                  </a:lnTo>
                  <a:lnTo>
                    <a:pt x="21102" y="6243"/>
                  </a:lnTo>
                  <a:lnTo>
                    <a:pt x="20603" y="5813"/>
                  </a:lnTo>
                  <a:lnTo>
                    <a:pt x="20437" y="5526"/>
                  </a:lnTo>
                  <a:lnTo>
                    <a:pt x="20105" y="5239"/>
                  </a:lnTo>
                  <a:lnTo>
                    <a:pt x="20105" y="4951"/>
                  </a:lnTo>
                  <a:lnTo>
                    <a:pt x="19938" y="4808"/>
                  </a:lnTo>
                  <a:lnTo>
                    <a:pt x="19772" y="4521"/>
                  </a:lnTo>
                  <a:lnTo>
                    <a:pt x="19606" y="4377"/>
                  </a:lnTo>
                  <a:lnTo>
                    <a:pt x="18443" y="2727"/>
                  </a:lnTo>
                  <a:lnTo>
                    <a:pt x="18277" y="2440"/>
                  </a:lnTo>
                  <a:lnTo>
                    <a:pt x="17945" y="2153"/>
                  </a:lnTo>
                  <a:lnTo>
                    <a:pt x="17945" y="1866"/>
                  </a:lnTo>
                  <a:lnTo>
                    <a:pt x="17612" y="1579"/>
                  </a:lnTo>
                  <a:lnTo>
                    <a:pt x="17612" y="1435"/>
                  </a:lnTo>
                  <a:lnTo>
                    <a:pt x="17280" y="1148"/>
                  </a:lnTo>
                  <a:lnTo>
                    <a:pt x="17280" y="1005"/>
                  </a:lnTo>
                  <a:lnTo>
                    <a:pt x="16948" y="718"/>
                  </a:lnTo>
                  <a:lnTo>
                    <a:pt x="16948" y="574"/>
                  </a:lnTo>
                  <a:lnTo>
                    <a:pt x="16782" y="431"/>
                  </a:lnTo>
                  <a:lnTo>
                    <a:pt x="16782" y="287"/>
                  </a:lnTo>
                  <a:lnTo>
                    <a:pt x="16449" y="0"/>
                  </a:lnTo>
                  <a:lnTo>
                    <a:pt x="16283" y="0"/>
                  </a:lnTo>
                  <a:lnTo>
                    <a:pt x="16117" y="144"/>
                  </a:lnTo>
                  <a:lnTo>
                    <a:pt x="15951" y="144"/>
                  </a:lnTo>
                  <a:lnTo>
                    <a:pt x="15951" y="287"/>
                  </a:lnTo>
                  <a:lnTo>
                    <a:pt x="15785" y="287"/>
                  </a:lnTo>
                  <a:lnTo>
                    <a:pt x="15785" y="431"/>
                  </a:lnTo>
                  <a:lnTo>
                    <a:pt x="15618" y="431"/>
                  </a:lnTo>
                  <a:lnTo>
                    <a:pt x="15618" y="574"/>
                  </a:lnTo>
                  <a:lnTo>
                    <a:pt x="15452" y="574"/>
                  </a:lnTo>
                  <a:lnTo>
                    <a:pt x="15452" y="718"/>
                  </a:lnTo>
                  <a:lnTo>
                    <a:pt x="15286" y="718"/>
                  </a:lnTo>
                  <a:lnTo>
                    <a:pt x="15286" y="861"/>
                  </a:lnTo>
                  <a:lnTo>
                    <a:pt x="15120" y="861"/>
                  </a:lnTo>
                  <a:lnTo>
                    <a:pt x="15120" y="1005"/>
                  </a:lnTo>
                  <a:lnTo>
                    <a:pt x="14954" y="1005"/>
                  </a:lnTo>
                  <a:lnTo>
                    <a:pt x="14954" y="1148"/>
                  </a:lnTo>
                  <a:lnTo>
                    <a:pt x="14788" y="1148"/>
                  </a:lnTo>
                  <a:lnTo>
                    <a:pt x="14788" y="1005"/>
                  </a:lnTo>
                  <a:lnTo>
                    <a:pt x="14123" y="1005"/>
                  </a:lnTo>
                  <a:lnTo>
                    <a:pt x="14123" y="1148"/>
                  </a:lnTo>
                  <a:lnTo>
                    <a:pt x="13957" y="1005"/>
                  </a:lnTo>
                  <a:lnTo>
                    <a:pt x="13791" y="1005"/>
                  </a:lnTo>
                  <a:lnTo>
                    <a:pt x="13791" y="1148"/>
                  </a:lnTo>
                  <a:lnTo>
                    <a:pt x="13625" y="1148"/>
                  </a:lnTo>
                  <a:lnTo>
                    <a:pt x="13625" y="1005"/>
                  </a:lnTo>
                  <a:lnTo>
                    <a:pt x="13458" y="1005"/>
                  </a:lnTo>
                  <a:lnTo>
                    <a:pt x="13292" y="1148"/>
                  </a:lnTo>
                  <a:lnTo>
                    <a:pt x="11963" y="1148"/>
                  </a:lnTo>
                  <a:lnTo>
                    <a:pt x="11963" y="1292"/>
                  </a:lnTo>
                  <a:lnTo>
                    <a:pt x="11797" y="1292"/>
                  </a:lnTo>
                  <a:lnTo>
                    <a:pt x="11797" y="1435"/>
                  </a:lnTo>
                  <a:lnTo>
                    <a:pt x="11631" y="1435"/>
                  </a:lnTo>
                  <a:lnTo>
                    <a:pt x="11631" y="1579"/>
                  </a:lnTo>
                  <a:lnTo>
                    <a:pt x="11298" y="1579"/>
                  </a:lnTo>
                  <a:lnTo>
                    <a:pt x="11298" y="1722"/>
                  </a:lnTo>
                  <a:lnTo>
                    <a:pt x="11132" y="1722"/>
                  </a:lnTo>
                  <a:lnTo>
                    <a:pt x="11132" y="1866"/>
                  </a:lnTo>
                  <a:lnTo>
                    <a:pt x="10634" y="1866"/>
                  </a:lnTo>
                  <a:lnTo>
                    <a:pt x="10634" y="1722"/>
                  </a:lnTo>
                  <a:lnTo>
                    <a:pt x="10302" y="1722"/>
                  </a:lnTo>
                  <a:lnTo>
                    <a:pt x="10302" y="1579"/>
                  </a:lnTo>
                  <a:lnTo>
                    <a:pt x="9637" y="1579"/>
                  </a:lnTo>
                  <a:lnTo>
                    <a:pt x="9637" y="1722"/>
                  </a:lnTo>
                  <a:lnTo>
                    <a:pt x="8142" y="1722"/>
                  </a:lnTo>
                  <a:lnTo>
                    <a:pt x="8142" y="2153"/>
                  </a:lnTo>
                  <a:lnTo>
                    <a:pt x="7975" y="2153"/>
                  </a:lnTo>
                  <a:lnTo>
                    <a:pt x="7975" y="2440"/>
                  </a:lnTo>
                  <a:lnTo>
                    <a:pt x="7809" y="2440"/>
                  </a:lnTo>
                  <a:lnTo>
                    <a:pt x="7643" y="2583"/>
                  </a:lnTo>
                  <a:lnTo>
                    <a:pt x="7809" y="2583"/>
                  </a:lnTo>
                  <a:lnTo>
                    <a:pt x="7809" y="2727"/>
                  </a:lnTo>
                  <a:lnTo>
                    <a:pt x="7643" y="2727"/>
                  </a:lnTo>
                  <a:lnTo>
                    <a:pt x="7643" y="2942"/>
                  </a:lnTo>
                  <a:lnTo>
                    <a:pt x="7311" y="2942"/>
                  </a:lnTo>
                  <a:lnTo>
                    <a:pt x="7311" y="3229"/>
                  </a:lnTo>
                  <a:lnTo>
                    <a:pt x="7643" y="3229"/>
                  </a:lnTo>
                  <a:lnTo>
                    <a:pt x="7809" y="3373"/>
                  </a:lnTo>
                  <a:lnTo>
                    <a:pt x="7643" y="3516"/>
                  </a:lnTo>
                  <a:lnTo>
                    <a:pt x="7477" y="3516"/>
                  </a:lnTo>
                  <a:lnTo>
                    <a:pt x="7477" y="3660"/>
                  </a:lnTo>
                  <a:lnTo>
                    <a:pt x="6480" y="3660"/>
                  </a:lnTo>
                  <a:lnTo>
                    <a:pt x="6480" y="3803"/>
                  </a:lnTo>
                  <a:lnTo>
                    <a:pt x="6314" y="3803"/>
                  </a:lnTo>
                  <a:lnTo>
                    <a:pt x="6314" y="3660"/>
                  </a:lnTo>
                  <a:lnTo>
                    <a:pt x="6148" y="3660"/>
                  </a:lnTo>
                  <a:lnTo>
                    <a:pt x="6148" y="3516"/>
                  </a:lnTo>
                  <a:lnTo>
                    <a:pt x="5982" y="3516"/>
                  </a:lnTo>
                  <a:lnTo>
                    <a:pt x="5982" y="3229"/>
                  </a:lnTo>
                  <a:lnTo>
                    <a:pt x="5815" y="3229"/>
                  </a:lnTo>
                  <a:lnTo>
                    <a:pt x="5815" y="3373"/>
                  </a:lnTo>
                  <a:lnTo>
                    <a:pt x="5815" y="3229"/>
                  </a:lnTo>
                  <a:lnTo>
                    <a:pt x="5649" y="3229"/>
                  </a:lnTo>
                  <a:lnTo>
                    <a:pt x="5649" y="3086"/>
                  </a:lnTo>
                  <a:lnTo>
                    <a:pt x="5151" y="3086"/>
                  </a:lnTo>
                  <a:lnTo>
                    <a:pt x="5151" y="2942"/>
                  </a:lnTo>
                  <a:lnTo>
                    <a:pt x="4985" y="2942"/>
                  </a:lnTo>
                  <a:lnTo>
                    <a:pt x="4985" y="2727"/>
                  </a:lnTo>
                  <a:lnTo>
                    <a:pt x="4818" y="2727"/>
                  </a:lnTo>
                  <a:lnTo>
                    <a:pt x="4818" y="2942"/>
                  </a:lnTo>
                  <a:lnTo>
                    <a:pt x="4652" y="2942"/>
                  </a:lnTo>
                  <a:lnTo>
                    <a:pt x="4652" y="3086"/>
                  </a:lnTo>
                  <a:lnTo>
                    <a:pt x="4486" y="2942"/>
                  </a:lnTo>
                  <a:lnTo>
                    <a:pt x="3655" y="2942"/>
                  </a:lnTo>
                  <a:lnTo>
                    <a:pt x="3655" y="3229"/>
                  </a:lnTo>
                  <a:lnTo>
                    <a:pt x="2825" y="3229"/>
                  </a:lnTo>
                  <a:lnTo>
                    <a:pt x="2825" y="3373"/>
                  </a:lnTo>
                  <a:lnTo>
                    <a:pt x="2658" y="3373"/>
                  </a:lnTo>
                  <a:lnTo>
                    <a:pt x="2492" y="3516"/>
                  </a:lnTo>
                  <a:lnTo>
                    <a:pt x="2492" y="3660"/>
                  </a:lnTo>
                  <a:lnTo>
                    <a:pt x="2326" y="3660"/>
                  </a:lnTo>
                  <a:lnTo>
                    <a:pt x="2326" y="3947"/>
                  </a:lnTo>
                  <a:lnTo>
                    <a:pt x="1828" y="3947"/>
                  </a:lnTo>
                  <a:lnTo>
                    <a:pt x="1662" y="4090"/>
                  </a:lnTo>
                  <a:lnTo>
                    <a:pt x="1495" y="4090"/>
                  </a:lnTo>
                  <a:lnTo>
                    <a:pt x="1495" y="4234"/>
                  </a:lnTo>
                  <a:lnTo>
                    <a:pt x="1662" y="4234"/>
                  </a:lnTo>
                  <a:lnTo>
                    <a:pt x="1662" y="4664"/>
                  </a:lnTo>
                  <a:lnTo>
                    <a:pt x="1495" y="4664"/>
                  </a:lnTo>
                  <a:lnTo>
                    <a:pt x="1495" y="4951"/>
                  </a:lnTo>
                  <a:lnTo>
                    <a:pt x="1329" y="4951"/>
                  </a:lnTo>
                  <a:lnTo>
                    <a:pt x="1329" y="5095"/>
                  </a:lnTo>
                  <a:lnTo>
                    <a:pt x="1495" y="5095"/>
                  </a:lnTo>
                  <a:lnTo>
                    <a:pt x="1495" y="6387"/>
                  </a:lnTo>
                  <a:lnTo>
                    <a:pt x="1329" y="6387"/>
                  </a:lnTo>
                  <a:lnTo>
                    <a:pt x="1329" y="6530"/>
                  </a:lnTo>
                  <a:lnTo>
                    <a:pt x="1495" y="6530"/>
                  </a:lnTo>
                  <a:lnTo>
                    <a:pt x="1495" y="7104"/>
                  </a:lnTo>
                  <a:lnTo>
                    <a:pt x="1662" y="7104"/>
                  </a:lnTo>
                  <a:lnTo>
                    <a:pt x="1662" y="7391"/>
                  </a:lnTo>
                  <a:lnTo>
                    <a:pt x="1828" y="7391"/>
                  </a:lnTo>
                  <a:lnTo>
                    <a:pt x="1828" y="7965"/>
                  </a:lnTo>
                  <a:lnTo>
                    <a:pt x="1662" y="8109"/>
                  </a:lnTo>
                  <a:lnTo>
                    <a:pt x="1828" y="8109"/>
                  </a:lnTo>
                  <a:lnTo>
                    <a:pt x="1828" y="8827"/>
                  </a:lnTo>
                  <a:lnTo>
                    <a:pt x="1662" y="8827"/>
                  </a:lnTo>
                  <a:lnTo>
                    <a:pt x="1662" y="9544"/>
                  </a:lnTo>
                  <a:lnTo>
                    <a:pt x="1828" y="9544"/>
                  </a:lnTo>
                  <a:lnTo>
                    <a:pt x="1828" y="9975"/>
                  </a:lnTo>
                  <a:lnTo>
                    <a:pt x="1994" y="10118"/>
                  </a:lnTo>
                  <a:lnTo>
                    <a:pt x="1994" y="10262"/>
                  </a:lnTo>
                  <a:lnTo>
                    <a:pt x="2160" y="10262"/>
                  </a:lnTo>
                  <a:lnTo>
                    <a:pt x="2160" y="10549"/>
                  </a:lnTo>
                  <a:lnTo>
                    <a:pt x="1828" y="10549"/>
                  </a:lnTo>
                  <a:lnTo>
                    <a:pt x="1662" y="10692"/>
                  </a:lnTo>
                  <a:lnTo>
                    <a:pt x="1495" y="10692"/>
                  </a:lnTo>
                  <a:lnTo>
                    <a:pt x="1495" y="10836"/>
                  </a:lnTo>
                  <a:lnTo>
                    <a:pt x="1329" y="10836"/>
                  </a:lnTo>
                  <a:lnTo>
                    <a:pt x="1329" y="10979"/>
                  </a:lnTo>
                  <a:lnTo>
                    <a:pt x="1828" y="11841"/>
                  </a:lnTo>
                  <a:lnTo>
                    <a:pt x="1828" y="12271"/>
                  </a:lnTo>
                  <a:lnTo>
                    <a:pt x="1994" y="12415"/>
                  </a:lnTo>
                  <a:lnTo>
                    <a:pt x="1994" y="12558"/>
                  </a:lnTo>
                  <a:lnTo>
                    <a:pt x="2160" y="12702"/>
                  </a:lnTo>
                  <a:lnTo>
                    <a:pt x="2160" y="12845"/>
                  </a:lnTo>
                  <a:lnTo>
                    <a:pt x="2326" y="12845"/>
                  </a:lnTo>
                  <a:lnTo>
                    <a:pt x="2326" y="13132"/>
                  </a:lnTo>
                  <a:lnTo>
                    <a:pt x="2492" y="13132"/>
                  </a:lnTo>
                  <a:lnTo>
                    <a:pt x="2492" y="13419"/>
                  </a:lnTo>
                  <a:lnTo>
                    <a:pt x="2658" y="13419"/>
                  </a:lnTo>
                  <a:lnTo>
                    <a:pt x="2658" y="13706"/>
                  </a:lnTo>
                  <a:lnTo>
                    <a:pt x="2825" y="13706"/>
                  </a:lnTo>
                  <a:lnTo>
                    <a:pt x="2825" y="14137"/>
                  </a:lnTo>
                  <a:lnTo>
                    <a:pt x="2658" y="14137"/>
                  </a:lnTo>
                  <a:lnTo>
                    <a:pt x="2658" y="14280"/>
                  </a:lnTo>
                  <a:lnTo>
                    <a:pt x="2492" y="14280"/>
                  </a:lnTo>
                  <a:lnTo>
                    <a:pt x="2492" y="14424"/>
                  </a:lnTo>
                  <a:lnTo>
                    <a:pt x="2326" y="14424"/>
                  </a:lnTo>
                  <a:lnTo>
                    <a:pt x="2326" y="14567"/>
                  </a:lnTo>
                  <a:lnTo>
                    <a:pt x="2160" y="14567"/>
                  </a:lnTo>
                  <a:lnTo>
                    <a:pt x="2160" y="14711"/>
                  </a:lnTo>
                  <a:lnTo>
                    <a:pt x="1828" y="14998"/>
                  </a:lnTo>
                  <a:lnTo>
                    <a:pt x="1828" y="15142"/>
                  </a:lnTo>
                  <a:lnTo>
                    <a:pt x="1495" y="15429"/>
                  </a:lnTo>
                  <a:lnTo>
                    <a:pt x="1495" y="15572"/>
                  </a:lnTo>
                  <a:lnTo>
                    <a:pt x="1329" y="15716"/>
                  </a:lnTo>
                  <a:lnTo>
                    <a:pt x="997" y="15716"/>
                  </a:lnTo>
                  <a:lnTo>
                    <a:pt x="997" y="15572"/>
                  </a:lnTo>
                  <a:lnTo>
                    <a:pt x="831" y="15572"/>
                  </a:lnTo>
                  <a:lnTo>
                    <a:pt x="665" y="15429"/>
                  </a:lnTo>
                  <a:lnTo>
                    <a:pt x="665" y="15572"/>
                  </a:lnTo>
                  <a:lnTo>
                    <a:pt x="332" y="15572"/>
                  </a:lnTo>
                  <a:lnTo>
                    <a:pt x="332" y="15859"/>
                  </a:lnTo>
                  <a:lnTo>
                    <a:pt x="498" y="15859"/>
                  </a:lnTo>
                  <a:lnTo>
                    <a:pt x="498" y="16290"/>
                  </a:lnTo>
                  <a:lnTo>
                    <a:pt x="166" y="16290"/>
                  </a:lnTo>
                  <a:lnTo>
                    <a:pt x="0" y="16433"/>
                  </a:lnTo>
                  <a:lnTo>
                    <a:pt x="0" y="16864"/>
                  </a:lnTo>
                  <a:lnTo>
                    <a:pt x="498" y="16864"/>
                  </a:lnTo>
                  <a:lnTo>
                    <a:pt x="665" y="17007"/>
                  </a:lnTo>
                  <a:lnTo>
                    <a:pt x="1163" y="17007"/>
                  </a:lnTo>
                  <a:lnTo>
                    <a:pt x="1329" y="17151"/>
                  </a:lnTo>
                  <a:lnTo>
                    <a:pt x="1828" y="17151"/>
                  </a:lnTo>
                  <a:lnTo>
                    <a:pt x="1828" y="17294"/>
                  </a:lnTo>
                  <a:lnTo>
                    <a:pt x="2492" y="17294"/>
                  </a:lnTo>
                  <a:lnTo>
                    <a:pt x="2492" y="17438"/>
                  </a:lnTo>
                  <a:lnTo>
                    <a:pt x="2658" y="17438"/>
                  </a:lnTo>
                  <a:lnTo>
                    <a:pt x="2825" y="17581"/>
                  </a:lnTo>
                  <a:lnTo>
                    <a:pt x="2991" y="17581"/>
                  </a:lnTo>
                  <a:lnTo>
                    <a:pt x="2991" y="17725"/>
                  </a:lnTo>
                  <a:lnTo>
                    <a:pt x="3157" y="17725"/>
                  </a:lnTo>
                  <a:lnTo>
                    <a:pt x="3157" y="17868"/>
                  </a:lnTo>
                  <a:lnTo>
                    <a:pt x="3323" y="17868"/>
                  </a:lnTo>
                  <a:lnTo>
                    <a:pt x="3323" y="18012"/>
                  </a:lnTo>
                  <a:lnTo>
                    <a:pt x="3489" y="18012"/>
                  </a:lnTo>
                  <a:lnTo>
                    <a:pt x="3489" y="18155"/>
                  </a:lnTo>
                  <a:lnTo>
                    <a:pt x="3655" y="18155"/>
                  </a:lnTo>
                  <a:lnTo>
                    <a:pt x="3822" y="18299"/>
                  </a:lnTo>
                  <a:lnTo>
                    <a:pt x="3988" y="18299"/>
                  </a:lnTo>
                  <a:lnTo>
                    <a:pt x="3988" y="18443"/>
                  </a:lnTo>
                  <a:lnTo>
                    <a:pt x="4154" y="18443"/>
                  </a:lnTo>
                  <a:lnTo>
                    <a:pt x="4154" y="18586"/>
                  </a:lnTo>
                  <a:lnTo>
                    <a:pt x="4320" y="18586"/>
                  </a:lnTo>
                  <a:lnTo>
                    <a:pt x="4320" y="18730"/>
                  </a:lnTo>
                  <a:lnTo>
                    <a:pt x="4486" y="18730"/>
                  </a:lnTo>
                  <a:lnTo>
                    <a:pt x="4486" y="18873"/>
                  </a:lnTo>
                  <a:lnTo>
                    <a:pt x="4652" y="18873"/>
                  </a:lnTo>
                  <a:lnTo>
                    <a:pt x="4818" y="19017"/>
                  </a:lnTo>
                  <a:lnTo>
                    <a:pt x="4985" y="19017"/>
                  </a:lnTo>
                  <a:lnTo>
                    <a:pt x="4985" y="19160"/>
                  </a:lnTo>
                  <a:lnTo>
                    <a:pt x="5151" y="19160"/>
                  </a:lnTo>
                  <a:lnTo>
                    <a:pt x="5151" y="19304"/>
                  </a:lnTo>
                  <a:lnTo>
                    <a:pt x="5317" y="19304"/>
                  </a:lnTo>
                  <a:lnTo>
                    <a:pt x="5317" y="19447"/>
                  </a:lnTo>
                  <a:lnTo>
                    <a:pt x="5483" y="19447"/>
                  </a:lnTo>
                  <a:lnTo>
                    <a:pt x="5815" y="19734"/>
                  </a:lnTo>
                  <a:lnTo>
                    <a:pt x="6812" y="20452"/>
                  </a:lnTo>
                  <a:lnTo>
                    <a:pt x="6978" y="20452"/>
                  </a:lnTo>
                  <a:lnTo>
                    <a:pt x="6978" y="20595"/>
                  </a:lnTo>
                  <a:lnTo>
                    <a:pt x="7145" y="20595"/>
                  </a:lnTo>
                  <a:lnTo>
                    <a:pt x="7145" y="20739"/>
                  </a:lnTo>
                  <a:lnTo>
                    <a:pt x="7311" y="20739"/>
                  </a:lnTo>
                  <a:lnTo>
                    <a:pt x="7477" y="20882"/>
                  </a:lnTo>
                  <a:lnTo>
                    <a:pt x="7643" y="20882"/>
                  </a:lnTo>
                  <a:lnTo>
                    <a:pt x="7643" y="21026"/>
                  </a:lnTo>
                  <a:lnTo>
                    <a:pt x="7809" y="21026"/>
                  </a:lnTo>
                  <a:lnTo>
                    <a:pt x="7809" y="21169"/>
                  </a:lnTo>
                  <a:lnTo>
                    <a:pt x="7975" y="21169"/>
                  </a:lnTo>
                  <a:lnTo>
                    <a:pt x="7975" y="21313"/>
                  </a:lnTo>
                  <a:lnTo>
                    <a:pt x="8142" y="21313"/>
                  </a:lnTo>
                  <a:lnTo>
                    <a:pt x="8474" y="21600"/>
                  </a:lnTo>
                  <a:lnTo>
                    <a:pt x="8806" y="21600"/>
                  </a:lnTo>
                  <a:lnTo>
                    <a:pt x="8806" y="21456"/>
                  </a:lnTo>
                  <a:lnTo>
                    <a:pt x="9138" y="21456"/>
                  </a:lnTo>
                  <a:lnTo>
                    <a:pt x="9138" y="21313"/>
                  </a:lnTo>
                  <a:lnTo>
                    <a:pt x="9305" y="21313"/>
                  </a:lnTo>
                  <a:lnTo>
                    <a:pt x="9305" y="21169"/>
                  </a:lnTo>
                  <a:lnTo>
                    <a:pt x="9637" y="21169"/>
                  </a:lnTo>
                  <a:lnTo>
                    <a:pt x="9637" y="21026"/>
                  </a:lnTo>
                  <a:lnTo>
                    <a:pt x="9969" y="21026"/>
                  </a:lnTo>
                  <a:lnTo>
                    <a:pt x="9969" y="20882"/>
                  </a:lnTo>
                  <a:lnTo>
                    <a:pt x="10135" y="20882"/>
                  </a:lnTo>
                  <a:lnTo>
                    <a:pt x="10135" y="20739"/>
                  </a:lnTo>
                  <a:lnTo>
                    <a:pt x="10468" y="20739"/>
                  </a:lnTo>
                  <a:lnTo>
                    <a:pt x="10468" y="20595"/>
                  </a:lnTo>
                  <a:lnTo>
                    <a:pt x="10966" y="20595"/>
                  </a:lnTo>
                  <a:lnTo>
                    <a:pt x="10966" y="20452"/>
                  </a:lnTo>
                  <a:lnTo>
                    <a:pt x="11132" y="20452"/>
                  </a:lnTo>
                  <a:lnTo>
                    <a:pt x="11132" y="20308"/>
                  </a:lnTo>
                  <a:lnTo>
                    <a:pt x="11298" y="20308"/>
                  </a:lnTo>
                  <a:lnTo>
                    <a:pt x="11298" y="20165"/>
                  </a:lnTo>
                  <a:lnTo>
                    <a:pt x="11465" y="20021"/>
                  </a:lnTo>
                  <a:lnTo>
                    <a:pt x="11797" y="20021"/>
                  </a:lnTo>
                  <a:lnTo>
                    <a:pt x="11797" y="19734"/>
                  </a:lnTo>
                  <a:lnTo>
                    <a:pt x="12462" y="19734"/>
                  </a:lnTo>
                  <a:lnTo>
                    <a:pt x="12462" y="19591"/>
                  </a:lnTo>
                  <a:lnTo>
                    <a:pt x="12628" y="19591"/>
                  </a:lnTo>
                  <a:lnTo>
                    <a:pt x="12628" y="19447"/>
                  </a:lnTo>
                  <a:lnTo>
                    <a:pt x="12794" y="19447"/>
                  </a:lnTo>
                  <a:lnTo>
                    <a:pt x="12960" y="19591"/>
                  </a:lnTo>
                  <a:lnTo>
                    <a:pt x="13292" y="19591"/>
                  </a:lnTo>
                  <a:lnTo>
                    <a:pt x="13292" y="19734"/>
                  </a:lnTo>
                  <a:lnTo>
                    <a:pt x="13458" y="19734"/>
                  </a:lnTo>
                  <a:lnTo>
                    <a:pt x="13458" y="19591"/>
                  </a:lnTo>
                  <a:lnTo>
                    <a:pt x="13625" y="19591"/>
                  </a:lnTo>
                  <a:lnTo>
                    <a:pt x="13625" y="19304"/>
                  </a:lnTo>
                  <a:lnTo>
                    <a:pt x="13791" y="19304"/>
                  </a:lnTo>
                  <a:lnTo>
                    <a:pt x="13791" y="19160"/>
                  </a:lnTo>
                  <a:lnTo>
                    <a:pt x="13957" y="19304"/>
                  </a:lnTo>
                  <a:lnTo>
                    <a:pt x="13957" y="19160"/>
                  </a:lnTo>
                  <a:lnTo>
                    <a:pt x="14455" y="19160"/>
                  </a:lnTo>
                  <a:lnTo>
                    <a:pt x="14455" y="19017"/>
                  </a:lnTo>
                  <a:lnTo>
                    <a:pt x="14622" y="19017"/>
                  </a:lnTo>
                  <a:lnTo>
                    <a:pt x="14622" y="18873"/>
                  </a:lnTo>
                  <a:lnTo>
                    <a:pt x="14954" y="18873"/>
                  </a:lnTo>
                  <a:lnTo>
                    <a:pt x="14954" y="18730"/>
                  </a:lnTo>
                  <a:lnTo>
                    <a:pt x="15286" y="18730"/>
                  </a:lnTo>
                  <a:lnTo>
                    <a:pt x="15286" y="18443"/>
                  </a:lnTo>
                  <a:lnTo>
                    <a:pt x="15452" y="18443"/>
                  </a:lnTo>
                  <a:lnTo>
                    <a:pt x="15452" y="18012"/>
                  </a:lnTo>
                  <a:lnTo>
                    <a:pt x="15286" y="18012"/>
                  </a:lnTo>
                  <a:lnTo>
                    <a:pt x="15286" y="17868"/>
                  </a:lnTo>
                  <a:lnTo>
                    <a:pt x="15618" y="17868"/>
                  </a:lnTo>
                  <a:lnTo>
                    <a:pt x="15618" y="17725"/>
                  </a:lnTo>
                  <a:lnTo>
                    <a:pt x="15452" y="17725"/>
                  </a:lnTo>
                  <a:lnTo>
                    <a:pt x="15452" y="17438"/>
                  </a:lnTo>
                  <a:lnTo>
                    <a:pt x="15618" y="17438"/>
                  </a:lnTo>
                  <a:lnTo>
                    <a:pt x="15618" y="17151"/>
                  </a:lnTo>
                  <a:lnTo>
                    <a:pt x="15951" y="17151"/>
                  </a:lnTo>
                  <a:lnTo>
                    <a:pt x="15951" y="17007"/>
                  </a:lnTo>
                  <a:lnTo>
                    <a:pt x="16117" y="17007"/>
                  </a:lnTo>
                  <a:lnTo>
                    <a:pt x="16117" y="16864"/>
                  </a:lnTo>
                  <a:lnTo>
                    <a:pt x="15951" y="16864"/>
                  </a:lnTo>
                  <a:lnTo>
                    <a:pt x="15951" y="16720"/>
                  </a:lnTo>
                  <a:lnTo>
                    <a:pt x="16283" y="16720"/>
                  </a:lnTo>
                  <a:lnTo>
                    <a:pt x="16283" y="16577"/>
                  </a:lnTo>
                  <a:lnTo>
                    <a:pt x="16615" y="16577"/>
                  </a:lnTo>
                  <a:lnTo>
                    <a:pt x="16615" y="16433"/>
                  </a:lnTo>
                  <a:lnTo>
                    <a:pt x="16782" y="16433"/>
                  </a:lnTo>
                  <a:lnTo>
                    <a:pt x="16782" y="16290"/>
                  </a:lnTo>
                  <a:lnTo>
                    <a:pt x="16948" y="16290"/>
                  </a:lnTo>
                  <a:lnTo>
                    <a:pt x="16948" y="16146"/>
                  </a:lnTo>
                  <a:lnTo>
                    <a:pt x="17114" y="16146"/>
                  </a:lnTo>
                  <a:lnTo>
                    <a:pt x="17114" y="16003"/>
                  </a:lnTo>
                  <a:lnTo>
                    <a:pt x="17280" y="16003"/>
                  </a:lnTo>
                  <a:lnTo>
                    <a:pt x="17280" y="15859"/>
                  </a:lnTo>
                  <a:lnTo>
                    <a:pt x="17446" y="15859"/>
                  </a:lnTo>
                  <a:lnTo>
                    <a:pt x="17446" y="15716"/>
                  </a:lnTo>
                  <a:lnTo>
                    <a:pt x="17612" y="15716"/>
                  </a:lnTo>
                  <a:lnTo>
                    <a:pt x="17612" y="15572"/>
                  </a:lnTo>
                  <a:lnTo>
                    <a:pt x="17446" y="15572"/>
                  </a:lnTo>
                  <a:lnTo>
                    <a:pt x="17446" y="15429"/>
                  </a:lnTo>
                  <a:lnTo>
                    <a:pt x="17612" y="15429"/>
                  </a:lnTo>
                  <a:lnTo>
                    <a:pt x="17612" y="15285"/>
                  </a:lnTo>
                  <a:lnTo>
                    <a:pt x="17778" y="15285"/>
                  </a:lnTo>
                  <a:lnTo>
                    <a:pt x="17778" y="14998"/>
                  </a:lnTo>
                  <a:lnTo>
                    <a:pt x="17945" y="14998"/>
                  </a:lnTo>
                  <a:lnTo>
                    <a:pt x="17945" y="14854"/>
                  </a:lnTo>
                  <a:lnTo>
                    <a:pt x="18111" y="14854"/>
                  </a:lnTo>
                  <a:lnTo>
                    <a:pt x="18111" y="14711"/>
                  </a:lnTo>
                  <a:lnTo>
                    <a:pt x="18609" y="14711"/>
                  </a:lnTo>
                  <a:lnTo>
                    <a:pt x="18609" y="14567"/>
                  </a:lnTo>
                  <a:lnTo>
                    <a:pt x="18942" y="14567"/>
                  </a:lnTo>
                  <a:lnTo>
                    <a:pt x="18942" y="14280"/>
                  </a:lnTo>
                  <a:lnTo>
                    <a:pt x="19274" y="14280"/>
                  </a:lnTo>
                  <a:lnTo>
                    <a:pt x="19274" y="14137"/>
                  </a:lnTo>
                  <a:lnTo>
                    <a:pt x="19440" y="14137"/>
                  </a:lnTo>
                  <a:lnTo>
                    <a:pt x="19440" y="13993"/>
                  </a:lnTo>
                  <a:lnTo>
                    <a:pt x="19606" y="13993"/>
                  </a:lnTo>
                  <a:lnTo>
                    <a:pt x="19606" y="13850"/>
                  </a:lnTo>
                  <a:lnTo>
                    <a:pt x="19772" y="13850"/>
                  </a:lnTo>
                  <a:lnTo>
                    <a:pt x="19772" y="13706"/>
                  </a:lnTo>
                  <a:lnTo>
                    <a:pt x="19938" y="13706"/>
                  </a:lnTo>
                  <a:lnTo>
                    <a:pt x="19938" y="13419"/>
                  </a:lnTo>
                  <a:lnTo>
                    <a:pt x="19772" y="13419"/>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5" name="Freeform 9"/>
            <p:cNvSpPr/>
            <p:nvPr/>
          </p:nvSpPr>
          <p:spPr>
            <a:xfrm>
              <a:off x="4103978" y="3857545"/>
              <a:ext cx="2497473" cy="2615513"/>
            </a:xfrm>
            <a:custGeom>
              <a:avLst/>
              <a:gdLst/>
              <a:ahLst/>
              <a:cxnLst>
                <a:cxn ang="0">
                  <a:pos x="wd2" y="hd2"/>
                </a:cxn>
                <a:cxn ang="5400000">
                  <a:pos x="wd2" y="hd2"/>
                </a:cxn>
                <a:cxn ang="10800000">
                  <a:pos x="wd2" y="hd2"/>
                </a:cxn>
                <a:cxn ang="16200000">
                  <a:pos x="wd2" y="hd2"/>
                </a:cxn>
              </a:cxnLst>
              <a:rect l="0" t="0" r="r" b="b"/>
              <a:pathLst>
                <a:path w="21600" h="21600" extrusionOk="0">
                  <a:moveTo>
                    <a:pt x="17379" y="12727"/>
                  </a:moveTo>
                  <a:lnTo>
                    <a:pt x="17379" y="13010"/>
                  </a:lnTo>
                  <a:lnTo>
                    <a:pt x="18236" y="14112"/>
                  </a:lnTo>
                  <a:lnTo>
                    <a:pt x="18335" y="14300"/>
                  </a:lnTo>
                  <a:lnTo>
                    <a:pt x="19094" y="15181"/>
                  </a:lnTo>
                  <a:lnTo>
                    <a:pt x="21600" y="18422"/>
                  </a:lnTo>
                  <a:lnTo>
                    <a:pt x="21600" y="18926"/>
                  </a:lnTo>
                  <a:lnTo>
                    <a:pt x="20479" y="19020"/>
                  </a:lnTo>
                  <a:lnTo>
                    <a:pt x="19160" y="19114"/>
                  </a:lnTo>
                  <a:lnTo>
                    <a:pt x="18632" y="19177"/>
                  </a:lnTo>
                  <a:lnTo>
                    <a:pt x="18302" y="19177"/>
                  </a:lnTo>
                  <a:lnTo>
                    <a:pt x="17247" y="19272"/>
                  </a:lnTo>
                  <a:lnTo>
                    <a:pt x="17016" y="19303"/>
                  </a:lnTo>
                  <a:lnTo>
                    <a:pt x="16851" y="19303"/>
                  </a:lnTo>
                  <a:lnTo>
                    <a:pt x="16686" y="19335"/>
                  </a:lnTo>
                  <a:lnTo>
                    <a:pt x="16324" y="19460"/>
                  </a:lnTo>
                  <a:lnTo>
                    <a:pt x="13685" y="20656"/>
                  </a:lnTo>
                  <a:lnTo>
                    <a:pt x="13587" y="20719"/>
                  </a:lnTo>
                  <a:lnTo>
                    <a:pt x="13191" y="20845"/>
                  </a:lnTo>
                  <a:lnTo>
                    <a:pt x="12960" y="20971"/>
                  </a:lnTo>
                  <a:lnTo>
                    <a:pt x="12696" y="21097"/>
                  </a:lnTo>
                  <a:lnTo>
                    <a:pt x="12333" y="21254"/>
                  </a:lnTo>
                  <a:lnTo>
                    <a:pt x="11806" y="21506"/>
                  </a:lnTo>
                  <a:lnTo>
                    <a:pt x="11575" y="21600"/>
                  </a:lnTo>
                  <a:lnTo>
                    <a:pt x="11542" y="21569"/>
                  </a:lnTo>
                  <a:lnTo>
                    <a:pt x="11509" y="21506"/>
                  </a:lnTo>
                  <a:lnTo>
                    <a:pt x="11410" y="21348"/>
                  </a:lnTo>
                  <a:lnTo>
                    <a:pt x="11410" y="21285"/>
                  </a:lnTo>
                  <a:lnTo>
                    <a:pt x="11443" y="21254"/>
                  </a:lnTo>
                  <a:lnTo>
                    <a:pt x="11443" y="21191"/>
                  </a:lnTo>
                  <a:lnTo>
                    <a:pt x="11410" y="21191"/>
                  </a:lnTo>
                  <a:lnTo>
                    <a:pt x="11410" y="21160"/>
                  </a:lnTo>
                  <a:lnTo>
                    <a:pt x="11377" y="21128"/>
                  </a:lnTo>
                  <a:lnTo>
                    <a:pt x="11377" y="21097"/>
                  </a:lnTo>
                  <a:lnTo>
                    <a:pt x="11344" y="21097"/>
                  </a:lnTo>
                  <a:lnTo>
                    <a:pt x="11344" y="20939"/>
                  </a:lnTo>
                  <a:lnTo>
                    <a:pt x="11377" y="20939"/>
                  </a:lnTo>
                  <a:lnTo>
                    <a:pt x="11377" y="20813"/>
                  </a:lnTo>
                  <a:lnTo>
                    <a:pt x="11344" y="20813"/>
                  </a:lnTo>
                  <a:lnTo>
                    <a:pt x="11344" y="20310"/>
                  </a:lnTo>
                  <a:lnTo>
                    <a:pt x="11311" y="20310"/>
                  </a:lnTo>
                  <a:lnTo>
                    <a:pt x="11311" y="20279"/>
                  </a:lnTo>
                  <a:lnTo>
                    <a:pt x="11278" y="20247"/>
                  </a:lnTo>
                  <a:lnTo>
                    <a:pt x="11278" y="19618"/>
                  </a:lnTo>
                  <a:lnTo>
                    <a:pt x="11311" y="19618"/>
                  </a:lnTo>
                  <a:lnTo>
                    <a:pt x="11311" y="19555"/>
                  </a:lnTo>
                  <a:lnTo>
                    <a:pt x="11344" y="19523"/>
                  </a:lnTo>
                  <a:lnTo>
                    <a:pt x="11344" y="19460"/>
                  </a:lnTo>
                  <a:lnTo>
                    <a:pt x="11311" y="19429"/>
                  </a:lnTo>
                  <a:lnTo>
                    <a:pt x="11311" y="19398"/>
                  </a:lnTo>
                  <a:lnTo>
                    <a:pt x="11278" y="19366"/>
                  </a:lnTo>
                  <a:lnTo>
                    <a:pt x="11278" y="18705"/>
                  </a:lnTo>
                  <a:lnTo>
                    <a:pt x="11245" y="18705"/>
                  </a:lnTo>
                  <a:lnTo>
                    <a:pt x="11245" y="18611"/>
                  </a:lnTo>
                  <a:lnTo>
                    <a:pt x="11212" y="18579"/>
                  </a:lnTo>
                  <a:lnTo>
                    <a:pt x="11212" y="18548"/>
                  </a:lnTo>
                  <a:lnTo>
                    <a:pt x="11179" y="18548"/>
                  </a:lnTo>
                  <a:lnTo>
                    <a:pt x="11179" y="18517"/>
                  </a:lnTo>
                  <a:lnTo>
                    <a:pt x="11146" y="18485"/>
                  </a:lnTo>
                  <a:lnTo>
                    <a:pt x="11146" y="18454"/>
                  </a:lnTo>
                  <a:lnTo>
                    <a:pt x="11113" y="18454"/>
                  </a:lnTo>
                  <a:lnTo>
                    <a:pt x="11047" y="18391"/>
                  </a:lnTo>
                  <a:lnTo>
                    <a:pt x="11014" y="18391"/>
                  </a:lnTo>
                  <a:lnTo>
                    <a:pt x="11014" y="18328"/>
                  </a:lnTo>
                  <a:lnTo>
                    <a:pt x="10981" y="18328"/>
                  </a:lnTo>
                  <a:lnTo>
                    <a:pt x="10981" y="18296"/>
                  </a:lnTo>
                  <a:lnTo>
                    <a:pt x="10948" y="18296"/>
                  </a:lnTo>
                  <a:lnTo>
                    <a:pt x="10948" y="18233"/>
                  </a:lnTo>
                  <a:lnTo>
                    <a:pt x="10915" y="18202"/>
                  </a:lnTo>
                  <a:lnTo>
                    <a:pt x="10915" y="18139"/>
                  </a:lnTo>
                  <a:lnTo>
                    <a:pt x="10882" y="18108"/>
                  </a:lnTo>
                  <a:lnTo>
                    <a:pt x="10882" y="17950"/>
                  </a:lnTo>
                  <a:lnTo>
                    <a:pt x="10849" y="17919"/>
                  </a:lnTo>
                  <a:lnTo>
                    <a:pt x="10849" y="17887"/>
                  </a:lnTo>
                  <a:lnTo>
                    <a:pt x="10816" y="17856"/>
                  </a:lnTo>
                  <a:lnTo>
                    <a:pt x="10816" y="17824"/>
                  </a:lnTo>
                  <a:lnTo>
                    <a:pt x="10784" y="17824"/>
                  </a:lnTo>
                  <a:lnTo>
                    <a:pt x="10784" y="17793"/>
                  </a:lnTo>
                  <a:lnTo>
                    <a:pt x="10751" y="17793"/>
                  </a:lnTo>
                  <a:lnTo>
                    <a:pt x="10751" y="17730"/>
                  </a:lnTo>
                  <a:lnTo>
                    <a:pt x="10718" y="17730"/>
                  </a:lnTo>
                  <a:lnTo>
                    <a:pt x="10718" y="17698"/>
                  </a:lnTo>
                  <a:lnTo>
                    <a:pt x="10652" y="17698"/>
                  </a:lnTo>
                  <a:lnTo>
                    <a:pt x="10619" y="17667"/>
                  </a:lnTo>
                  <a:lnTo>
                    <a:pt x="10586" y="17667"/>
                  </a:lnTo>
                  <a:lnTo>
                    <a:pt x="10388" y="17824"/>
                  </a:lnTo>
                  <a:lnTo>
                    <a:pt x="10355" y="17824"/>
                  </a:lnTo>
                  <a:lnTo>
                    <a:pt x="10355" y="17793"/>
                  </a:lnTo>
                  <a:lnTo>
                    <a:pt x="10322" y="17793"/>
                  </a:lnTo>
                  <a:lnTo>
                    <a:pt x="10322" y="17761"/>
                  </a:lnTo>
                  <a:lnTo>
                    <a:pt x="10355" y="17761"/>
                  </a:lnTo>
                  <a:lnTo>
                    <a:pt x="10388" y="17730"/>
                  </a:lnTo>
                  <a:lnTo>
                    <a:pt x="10355" y="17730"/>
                  </a:lnTo>
                  <a:lnTo>
                    <a:pt x="10355" y="17636"/>
                  </a:lnTo>
                  <a:lnTo>
                    <a:pt x="10322" y="17636"/>
                  </a:lnTo>
                  <a:lnTo>
                    <a:pt x="10322" y="17573"/>
                  </a:lnTo>
                  <a:lnTo>
                    <a:pt x="10355" y="17573"/>
                  </a:lnTo>
                  <a:lnTo>
                    <a:pt x="10355" y="17541"/>
                  </a:lnTo>
                  <a:lnTo>
                    <a:pt x="10289" y="17541"/>
                  </a:lnTo>
                  <a:lnTo>
                    <a:pt x="10322" y="17510"/>
                  </a:lnTo>
                  <a:lnTo>
                    <a:pt x="10355" y="17384"/>
                  </a:lnTo>
                  <a:lnTo>
                    <a:pt x="10322" y="17352"/>
                  </a:lnTo>
                  <a:lnTo>
                    <a:pt x="10322" y="17321"/>
                  </a:lnTo>
                  <a:lnTo>
                    <a:pt x="10289" y="17321"/>
                  </a:lnTo>
                  <a:lnTo>
                    <a:pt x="10256" y="17289"/>
                  </a:lnTo>
                  <a:lnTo>
                    <a:pt x="10256" y="17132"/>
                  </a:lnTo>
                  <a:lnTo>
                    <a:pt x="10223" y="17132"/>
                  </a:lnTo>
                  <a:lnTo>
                    <a:pt x="10223" y="17069"/>
                  </a:lnTo>
                  <a:lnTo>
                    <a:pt x="10190" y="17069"/>
                  </a:lnTo>
                  <a:lnTo>
                    <a:pt x="10190" y="17038"/>
                  </a:lnTo>
                  <a:lnTo>
                    <a:pt x="10157" y="17038"/>
                  </a:lnTo>
                  <a:lnTo>
                    <a:pt x="10157" y="17006"/>
                  </a:lnTo>
                  <a:lnTo>
                    <a:pt x="10190" y="17006"/>
                  </a:lnTo>
                  <a:lnTo>
                    <a:pt x="10190" y="16975"/>
                  </a:lnTo>
                  <a:lnTo>
                    <a:pt x="10157" y="16943"/>
                  </a:lnTo>
                  <a:lnTo>
                    <a:pt x="10157" y="16880"/>
                  </a:lnTo>
                  <a:lnTo>
                    <a:pt x="10091" y="16880"/>
                  </a:lnTo>
                  <a:lnTo>
                    <a:pt x="10091" y="16849"/>
                  </a:lnTo>
                  <a:lnTo>
                    <a:pt x="10124" y="16817"/>
                  </a:lnTo>
                  <a:lnTo>
                    <a:pt x="10091" y="16817"/>
                  </a:lnTo>
                  <a:lnTo>
                    <a:pt x="10091" y="16755"/>
                  </a:lnTo>
                  <a:lnTo>
                    <a:pt x="10124" y="16723"/>
                  </a:lnTo>
                  <a:lnTo>
                    <a:pt x="10124" y="16692"/>
                  </a:lnTo>
                  <a:lnTo>
                    <a:pt x="10157" y="16660"/>
                  </a:lnTo>
                  <a:lnTo>
                    <a:pt x="10157" y="16629"/>
                  </a:lnTo>
                  <a:lnTo>
                    <a:pt x="10124" y="16629"/>
                  </a:lnTo>
                  <a:lnTo>
                    <a:pt x="10124" y="16597"/>
                  </a:lnTo>
                  <a:lnTo>
                    <a:pt x="10091" y="16597"/>
                  </a:lnTo>
                  <a:lnTo>
                    <a:pt x="10124" y="16566"/>
                  </a:lnTo>
                  <a:lnTo>
                    <a:pt x="10124" y="16534"/>
                  </a:lnTo>
                  <a:lnTo>
                    <a:pt x="10091" y="16534"/>
                  </a:lnTo>
                  <a:lnTo>
                    <a:pt x="10091" y="16503"/>
                  </a:lnTo>
                  <a:lnTo>
                    <a:pt x="10058" y="16471"/>
                  </a:lnTo>
                  <a:lnTo>
                    <a:pt x="10058" y="16408"/>
                  </a:lnTo>
                  <a:lnTo>
                    <a:pt x="10091" y="16377"/>
                  </a:lnTo>
                  <a:lnTo>
                    <a:pt x="10124" y="16377"/>
                  </a:lnTo>
                  <a:lnTo>
                    <a:pt x="10091" y="16346"/>
                  </a:lnTo>
                  <a:lnTo>
                    <a:pt x="10091" y="16314"/>
                  </a:lnTo>
                  <a:lnTo>
                    <a:pt x="10058" y="16314"/>
                  </a:lnTo>
                  <a:lnTo>
                    <a:pt x="10124" y="16314"/>
                  </a:lnTo>
                  <a:lnTo>
                    <a:pt x="10124" y="16220"/>
                  </a:lnTo>
                  <a:lnTo>
                    <a:pt x="10157" y="16188"/>
                  </a:lnTo>
                  <a:lnTo>
                    <a:pt x="10157" y="16125"/>
                  </a:lnTo>
                  <a:lnTo>
                    <a:pt x="10091" y="16125"/>
                  </a:lnTo>
                  <a:lnTo>
                    <a:pt x="10091" y="16094"/>
                  </a:lnTo>
                  <a:lnTo>
                    <a:pt x="10124" y="16094"/>
                  </a:lnTo>
                  <a:lnTo>
                    <a:pt x="10124" y="16031"/>
                  </a:lnTo>
                  <a:lnTo>
                    <a:pt x="10157" y="16031"/>
                  </a:lnTo>
                  <a:lnTo>
                    <a:pt x="10124" y="15999"/>
                  </a:lnTo>
                  <a:lnTo>
                    <a:pt x="10025" y="15999"/>
                  </a:lnTo>
                  <a:lnTo>
                    <a:pt x="10058" y="15968"/>
                  </a:lnTo>
                  <a:lnTo>
                    <a:pt x="10091" y="15968"/>
                  </a:lnTo>
                  <a:lnTo>
                    <a:pt x="10091" y="15936"/>
                  </a:lnTo>
                  <a:lnTo>
                    <a:pt x="10058" y="15936"/>
                  </a:lnTo>
                  <a:lnTo>
                    <a:pt x="10058" y="15842"/>
                  </a:lnTo>
                  <a:lnTo>
                    <a:pt x="10091" y="15842"/>
                  </a:lnTo>
                  <a:lnTo>
                    <a:pt x="10091" y="15811"/>
                  </a:lnTo>
                  <a:lnTo>
                    <a:pt x="9992" y="15811"/>
                  </a:lnTo>
                  <a:lnTo>
                    <a:pt x="9992" y="15748"/>
                  </a:lnTo>
                  <a:lnTo>
                    <a:pt x="10025" y="15748"/>
                  </a:lnTo>
                  <a:lnTo>
                    <a:pt x="9992" y="15716"/>
                  </a:lnTo>
                  <a:lnTo>
                    <a:pt x="9959" y="15716"/>
                  </a:lnTo>
                  <a:lnTo>
                    <a:pt x="9959" y="15748"/>
                  </a:lnTo>
                  <a:lnTo>
                    <a:pt x="9926" y="15748"/>
                  </a:lnTo>
                  <a:lnTo>
                    <a:pt x="9926" y="15653"/>
                  </a:lnTo>
                  <a:lnTo>
                    <a:pt x="9893" y="15622"/>
                  </a:lnTo>
                  <a:lnTo>
                    <a:pt x="9860" y="15622"/>
                  </a:lnTo>
                  <a:lnTo>
                    <a:pt x="9860" y="15559"/>
                  </a:lnTo>
                  <a:lnTo>
                    <a:pt x="9827" y="15559"/>
                  </a:lnTo>
                  <a:lnTo>
                    <a:pt x="9827" y="15527"/>
                  </a:lnTo>
                  <a:lnTo>
                    <a:pt x="9794" y="15527"/>
                  </a:lnTo>
                  <a:lnTo>
                    <a:pt x="9794" y="15402"/>
                  </a:lnTo>
                  <a:lnTo>
                    <a:pt x="9761" y="15370"/>
                  </a:lnTo>
                  <a:lnTo>
                    <a:pt x="9761" y="15339"/>
                  </a:lnTo>
                  <a:lnTo>
                    <a:pt x="9728" y="15339"/>
                  </a:lnTo>
                  <a:lnTo>
                    <a:pt x="9728" y="15307"/>
                  </a:lnTo>
                  <a:lnTo>
                    <a:pt x="9695" y="15307"/>
                  </a:lnTo>
                  <a:lnTo>
                    <a:pt x="9695" y="15276"/>
                  </a:lnTo>
                  <a:lnTo>
                    <a:pt x="9662" y="15276"/>
                  </a:lnTo>
                  <a:lnTo>
                    <a:pt x="9662" y="15244"/>
                  </a:lnTo>
                  <a:lnTo>
                    <a:pt x="9695" y="15244"/>
                  </a:lnTo>
                  <a:lnTo>
                    <a:pt x="9662" y="15213"/>
                  </a:lnTo>
                  <a:lnTo>
                    <a:pt x="9629" y="15213"/>
                  </a:lnTo>
                  <a:lnTo>
                    <a:pt x="9629" y="15244"/>
                  </a:lnTo>
                  <a:lnTo>
                    <a:pt x="9596" y="15244"/>
                  </a:lnTo>
                  <a:lnTo>
                    <a:pt x="9596" y="15055"/>
                  </a:lnTo>
                  <a:lnTo>
                    <a:pt x="9563" y="15055"/>
                  </a:lnTo>
                  <a:lnTo>
                    <a:pt x="9563" y="15024"/>
                  </a:lnTo>
                  <a:lnTo>
                    <a:pt x="9530" y="14835"/>
                  </a:lnTo>
                  <a:lnTo>
                    <a:pt x="9497" y="14835"/>
                  </a:lnTo>
                  <a:lnTo>
                    <a:pt x="9464" y="14804"/>
                  </a:lnTo>
                  <a:lnTo>
                    <a:pt x="9464" y="14772"/>
                  </a:lnTo>
                  <a:lnTo>
                    <a:pt x="9431" y="14772"/>
                  </a:lnTo>
                  <a:lnTo>
                    <a:pt x="9431" y="14741"/>
                  </a:lnTo>
                  <a:lnTo>
                    <a:pt x="9464" y="14741"/>
                  </a:lnTo>
                  <a:lnTo>
                    <a:pt x="9464" y="14709"/>
                  </a:lnTo>
                  <a:lnTo>
                    <a:pt x="9431" y="14678"/>
                  </a:lnTo>
                  <a:lnTo>
                    <a:pt x="9398" y="14678"/>
                  </a:lnTo>
                  <a:lnTo>
                    <a:pt x="9398" y="14615"/>
                  </a:lnTo>
                  <a:lnTo>
                    <a:pt x="9431" y="14615"/>
                  </a:lnTo>
                  <a:lnTo>
                    <a:pt x="9431" y="14584"/>
                  </a:lnTo>
                  <a:lnTo>
                    <a:pt x="9398" y="14584"/>
                  </a:lnTo>
                  <a:lnTo>
                    <a:pt x="9398" y="14552"/>
                  </a:lnTo>
                  <a:lnTo>
                    <a:pt x="9365" y="14521"/>
                  </a:lnTo>
                  <a:lnTo>
                    <a:pt x="9333" y="14521"/>
                  </a:lnTo>
                  <a:lnTo>
                    <a:pt x="9333" y="14426"/>
                  </a:lnTo>
                  <a:lnTo>
                    <a:pt x="9300" y="14426"/>
                  </a:lnTo>
                  <a:lnTo>
                    <a:pt x="9300" y="14363"/>
                  </a:lnTo>
                  <a:lnTo>
                    <a:pt x="9333" y="14363"/>
                  </a:lnTo>
                  <a:lnTo>
                    <a:pt x="9333" y="14332"/>
                  </a:lnTo>
                  <a:lnTo>
                    <a:pt x="9267" y="14332"/>
                  </a:lnTo>
                  <a:lnTo>
                    <a:pt x="9234" y="14300"/>
                  </a:lnTo>
                  <a:lnTo>
                    <a:pt x="9234" y="14269"/>
                  </a:lnTo>
                  <a:lnTo>
                    <a:pt x="9201" y="14269"/>
                  </a:lnTo>
                  <a:lnTo>
                    <a:pt x="9201" y="14237"/>
                  </a:lnTo>
                  <a:lnTo>
                    <a:pt x="9234" y="14237"/>
                  </a:lnTo>
                  <a:lnTo>
                    <a:pt x="9267" y="14206"/>
                  </a:lnTo>
                  <a:lnTo>
                    <a:pt x="9234" y="14206"/>
                  </a:lnTo>
                  <a:lnTo>
                    <a:pt x="9234" y="14143"/>
                  </a:lnTo>
                  <a:lnTo>
                    <a:pt x="9201" y="14143"/>
                  </a:lnTo>
                  <a:lnTo>
                    <a:pt x="9201" y="14112"/>
                  </a:lnTo>
                  <a:lnTo>
                    <a:pt x="9267" y="14112"/>
                  </a:lnTo>
                  <a:lnTo>
                    <a:pt x="9267" y="14080"/>
                  </a:lnTo>
                  <a:lnTo>
                    <a:pt x="9234" y="14080"/>
                  </a:lnTo>
                  <a:lnTo>
                    <a:pt x="9234" y="14049"/>
                  </a:lnTo>
                  <a:lnTo>
                    <a:pt x="9168" y="14049"/>
                  </a:lnTo>
                  <a:lnTo>
                    <a:pt x="9168" y="13954"/>
                  </a:lnTo>
                  <a:lnTo>
                    <a:pt x="9102" y="14017"/>
                  </a:lnTo>
                  <a:lnTo>
                    <a:pt x="9102" y="13891"/>
                  </a:lnTo>
                  <a:lnTo>
                    <a:pt x="9135" y="13891"/>
                  </a:lnTo>
                  <a:lnTo>
                    <a:pt x="9168" y="13860"/>
                  </a:lnTo>
                  <a:lnTo>
                    <a:pt x="9135" y="13828"/>
                  </a:lnTo>
                  <a:lnTo>
                    <a:pt x="9135" y="13797"/>
                  </a:lnTo>
                  <a:lnTo>
                    <a:pt x="9102" y="13797"/>
                  </a:lnTo>
                  <a:lnTo>
                    <a:pt x="9102" y="13765"/>
                  </a:lnTo>
                  <a:lnTo>
                    <a:pt x="9069" y="13797"/>
                  </a:lnTo>
                  <a:lnTo>
                    <a:pt x="9036" y="13765"/>
                  </a:lnTo>
                  <a:lnTo>
                    <a:pt x="9003" y="13765"/>
                  </a:lnTo>
                  <a:lnTo>
                    <a:pt x="9003" y="13734"/>
                  </a:lnTo>
                  <a:lnTo>
                    <a:pt x="9036" y="13734"/>
                  </a:lnTo>
                  <a:lnTo>
                    <a:pt x="9036" y="13671"/>
                  </a:lnTo>
                  <a:lnTo>
                    <a:pt x="9003" y="13671"/>
                  </a:lnTo>
                  <a:lnTo>
                    <a:pt x="9003" y="13608"/>
                  </a:lnTo>
                  <a:lnTo>
                    <a:pt x="8970" y="13608"/>
                  </a:lnTo>
                  <a:lnTo>
                    <a:pt x="8970" y="13514"/>
                  </a:lnTo>
                  <a:lnTo>
                    <a:pt x="8937" y="13482"/>
                  </a:lnTo>
                  <a:lnTo>
                    <a:pt x="8937" y="13451"/>
                  </a:lnTo>
                  <a:lnTo>
                    <a:pt x="8970" y="13451"/>
                  </a:lnTo>
                  <a:lnTo>
                    <a:pt x="8970" y="13482"/>
                  </a:lnTo>
                  <a:lnTo>
                    <a:pt x="9003" y="13451"/>
                  </a:lnTo>
                  <a:lnTo>
                    <a:pt x="9003" y="13388"/>
                  </a:lnTo>
                  <a:lnTo>
                    <a:pt x="8970" y="13388"/>
                  </a:lnTo>
                  <a:lnTo>
                    <a:pt x="8970" y="13356"/>
                  </a:lnTo>
                  <a:lnTo>
                    <a:pt x="8937" y="13356"/>
                  </a:lnTo>
                  <a:lnTo>
                    <a:pt x="8937" y="13325"/>
                  </a:lnTo>
                  <a:lnTo>
                    <a:pt x="8970" y="13325"/>
                  </a:lnTo>
                  <a:lnTo>
                    <a:pt x="8970" y="13294"/>
                  </a:lnTo>
                  <a:lnTo>
                    <a:pt x="9003" y="13294"/>
                  </a:lnTo>
                  <a:lnTo>
                    <a:pt x="9003" y="13231"/>
                  </a:lnTo>
                  <a:lnTo>
                    <a:pt x="8970" y="13199"/>
                  </a:lnTo>
                  <a:lnTo>
                    <a:pt x="8937" y="13199"/>
                  </a:lnTo>
                  <a:lnTo>
                    <a:pt x="8937" y="13168"/>
                  </a:lnTo>
                  <a:lnTo>
                    <a:pt x="8937" y="13231"/>
                  </a:lnTo>
                  <a:lnTo>
                    <a:pt x="8904" y="13231"/>
                  </a:lnTo>
                  <a:lnTo>
                    <a:pt x="8904" y="13262"/>
                  </a:lnTo>
                  <a:lnTo>
                    <a:pt x="8904" y="13168"/>
                  </a:lnTo>
                  <a:lnTo>
                    <a:pt x="8871" y="13168"/>
                  </a:lnTo>
                  <a:lnTo>
                    <a:pt x="8871" y="13136"/>
                  </a:lnTo>
                  <a:lnTo>
                    <a:pt x="8904" y="13136"/>
                  </a:lnTo>
                  <a:lnTo>
                    <a:pt x="8904" y="13168"/>
                  </a:lnTo>
                  <a:lnTo>
                    <a:pt x="8937" y="13136"/>
                  </a:lnTo>
                  <a:lnTo>
                    <a:pt x="8904" y="13136"/>
                  </a:lnTo>
                  <a:lnTo>
                    <a:pt x="8904" y="12979"/>
                  </a:lnTo>
                  <a:lnTo>
                    <a:pt x="8871" y="12947"/>
                  </a:lnTo>
                  <a:lnTo>
                    <a:pt x="8871" y="12916"/>
                  </a:lnTo>
                  <a:lnTo>
                    <a:pt x="8904" y="12916"/>
                  </a:lnTo>
                  <a:lnTo>
                    <a:pt x="8904" y="12853"/>
                  </a:lnTo>
                  <a:lnTo>
                    <a:pt x="8871" y="12853"/>
                  </a:lnTo>
                  <a:lnTo>
                    <a:pt x="8871" y="12884"/>
                  </a:lnTo>
                  <a:lnTo>
                    <a:pt x="8805" y="12884"/>
                  </a:lnTo>
                  <a:lnTo>
                    <a:pt x="8772" y="12853"/>
                  </a:lnTo>
                  <a:lnTo>
                    <a:pt x="8805" y="12759"/>
                  </a:lnTo>
                  <a:lnTo>
                    <a:pt x="8805" y="12727"/>
                  </a:lnTo>
                  <a:lnTo>
                    <a:pt x="8871" y="12727"/>
                  </a:lnTo>
                  <a:lnTo>
                    <a:pt x="8838" y="12696"/>
                  </a:lnTo>
                  <a:lnTo>
                    <a:pt x="8805" y="12696"/>
                  </a:lnTo>
                  <a:lnTo>
                    <a:pt x="8772" y="12727"/>
                  </a:lnTo>
                  <a:lnTo>
                    <a:pt x="8772" y="12696"/>
                  </a:lnTo>
                  <a:lnTo>
                    <a:pt x="8805" y="12696"/>
                  </a:lnTo>
                  <a:lnTo>
                    <a:pt x="8772" y="12696"/>
                  </a:lnTo>
                  <a:lnTo>
                    <a:pt x="8706" y="12664"/>
                  </a:lnTo>
                  <a:lnTo>
                    <a:pt x="8673" y="12664"/>
                  </a:lnTo>
                  <a:lnTo>
                    <a:pt x="8673" y="12601"/>
                  </a:lnTo>
                  <a:lnTo>
                    <a:pt x="8706" y="12538"/>
                  </a:lnTo>
                  <a:lnTo>
                    <a:pt x="8739" y="12538"/>
                  </a:lnTo>
                  <a:lnTo>
                    <a:pt x="8706" y="12538"/>
                  </a:lnTo>
                  <a:lnTo>
                    <a:pt x="8706" y="12475"/>
                  </a:lnTo>
                  <a:lnTo>
                    <a:pt x="8772" y="12475"/>
                  </a:lnTo>
                  <a:lnTo>
                    <a:pt x="8772" y="12444"/>
                  </a:lnTo>
                  <a:lnTo>
                    <a:pt x="8739" y="12413"/>
                  </a:lnTo>
                  <a:lnTo>
                    <a:pt x="8739" y="12444"/>
                  </a:lnTo>
                  <a:lnTo>
                    <a:pt x="8706" y="12444"/>
                  </a:lnTo>
                  <a:lnTo>
                    <a:pt x="8673" y="12413"/>
                  </a:lnTo>
                  <a:lnTo>
                    <a:pt x="8640" y="12413"/>
                  </a:lnTo>
                  <a:lnTo>
                    <a:pt x="8640" y="12350"/>
                  </a:lnTo>
                  <a:lnTo>
                    <a:pt x="8673" y="12350"/>
                  </a:lnTo>
                  <a:lnTo>
                    <a:pt x="8673" y="12161"/>
                  </a:lnTo>
                  <a:lnTo>
                    <a:pt x="8640" y="12161"/>
                  </a:lnTo>
                  <a:lnTo>
                    <a:pt x="8640" y="12098"/>
                  </a:lnTo>
                  <a:lnTo>
                    <a:pt x="8607" y="12129"/>
                  </a:lnTo>
                  <a:lnTo>
                    <a:pt x="8607" y="12098"/>
                  </a:lnTo>
                  <a:lnTo>
                    <a:pt x="8574" y="12098"/>
                  </a:lnTo>
                  <a:lnTo>
                    <a:pt x="8574" y="11941"/>
                  </a:lnTo>
                  <a:lnTo>
                    <a:pt x="8508" y="11941"/>
                  </a:lnTo>
                  <a:lnTo>
                    <a:pt x="8508" y="11846"/>
                  </a:lnTo>
                  <a:lnTo>
                    <a:pt x="8442" y="11846"/>
                  </a:lnTo>
                  <a:lnTo>
                    <a:pt x="8442" y="11783"/>
                  </a:lnTo>
                  <a:lnTo>
                    <a:pt x="8409" y="11752"/>
                  </a:lnTo>
                  <a:lnTo>
                    <a:pt x="8409" y="11720"/>
                  </a:lnTo>
                  <a:lnTo>
                    <a:pt x="8376" y="11720"/>
                  </a:lnTo>
                  <a:lnTo>
                    <a:pt x="8376" y="11689"/>
                  </a:lnTo>
                  <a:lnTo>
                    <a:pt x="8343" y="11657"/>
                  </a:lnTo>
                  <a:lnTo>
                    <a:pt x="8343" y="11626"/>
                  </a:lnTo>
                  <a:lnTo>
                    <a:pt x="8376" y="11594"/>
                  </a:lnTo>
                  <a:lnTo>
                    <a:pt x="8409" y="11594"/>
                  </a:lnTo>
                  <a:lnTo>
                    <a:pt x="8409" y="11500"/>
                  </a:lnTo>
                  <a:lnTo>
                    <a:pt x="8310" y="11500"/>
                  </a:lnTo>
                  <a:lnTo>
                    <a:pt x="8310" y="11469"/>
                  </a:lnTo>
                  <a:lnTo>
                    <a:pt x="8277" y="11469"/>
                  </a:lnTo>
                  <a:lnTo>
                    <a:pt x="8277" y="11437"/>
                  </a:lnTo>
                  <a:lnTo>
                    <a:pt x="8211" y="11437"/>
                  </a:lnTo>
                  <a:lnTo>
                    <a:pt x="8211" y="11469"/>
                  </a:lnTo>
                  <a:lnTo>
                    <a:pt x="8211" y="11437"/>
                  </a:lnTo>
                  <a:lnTo>
                    <a:pt x="8178" y="11437"/>
                  </a:lnTo>
                  <a:lnTo>
                    <a:pt x="8178" y="11406"/>
                  </a:lnTo>
                  <a:lnTo>
                    <a:pt x="8145" y="11406"/>
                  </a:lnTo>
                  <a:lnTo>
                    <a:pt x="8112" y="11374"/>
                  </a:lnTo>
                  <a:lnTo>
                    <a:pt x="8112" y="11343"/>
                  </a:lnTo>
                  <a:lnTo>
                    <a:pt x="8112" y="11374"/>
                  </a:lnTo>
                  <a:lnTo>
                    <a:pt x="7980" y="11374"/>
                  </a:lnTo>
                  <a:lnTo>
                    <a:pt x="7980" y="11343"/>
                  </a:lnTo>
                  <a:lnTo>
                    <a:pt x="7947" y="11343"/>
                  </a:lnTo>
                  <a:lnTo>
                    <a:pt x="7915" y="11374"/>
                  </a:lnTo>
                  <a:lnTo>
                    <a:pt x="7849" y="11374"/>
                  </a:lnTo>
                  <a:lnTo>
                    <a:pt x="7816" y="11343"/>
                  </a:lnTo>
                  <a:lnTo>
                    <a:pt x="7816" y="11311"/>
                  </a:lnTo>
                  <a:lnTo>
                    <a:pt x="7849" y="11311"/>
                  </a:lnTo>
                  <a:lnTo>
                    <a:pt x="7849" y="11280"/>
                  </a:lnTo>
                  <a:lnTo>
                    <a:pt x="7816" y="11311"/>
                  </a:lnTo>
                  <a:lnTo>
                    <a:pt x="7783" y="11311"/>
                  </a:lnTo>
                  <a:lnTo>
                    <a:pt x="7783" y="11248"/>
                  </a:lnTo>
                  <a:lnTo>
                    <a:pt x="7750" y="11248"/>
                  </a:lnTo>
                  <a:lnTo>
                    <a:pt x="7717" y="11217"/>
                  </a:lnTo>
                  <a:lnTo>
                    <a:pt x="7750" y="11217"/>
                  </a:lnTo>
                  <a:lnTo>
                    <a:pt x="7750" y="11060"/>
                  </a:lnTo>
                  <a:lnTo>
                    <a:pt x="7684" y="11060"/>
                  </a:lnTo>
                  <a:lnTo>
                    <a:pt x="7684" y="11091"/>
                  </a:lnTo>
                  <a:lnTo>
                    <a:pt x="7651" y="11091"/>
                  </a:lnTo>
                  <a:lnTo>
                    <a:pt x="7651" y="11028"/>
                  </a:lnTo>
                  <a:lnTo>
                    <a:pt x="7552" y="11028"/>
                  </a:lnTo>
                  <a:lnTo>
                    <a:pt x="7552" y="10997"/>
                  </a:lnTo>
                  <a:lnTo>
                    <a:pt x="7585" y="10997"/>
                  </a:lnTo>
                  <a:lnTo>
                    <a:pt x="7585" y="10965"/>
                  </a:lnTo>
                  <a:lnTo>
                    <a:pt x="7618" y="10965"/>
                  </a:lnTo>
                  <a:lnTo>
                    <a:pt x="7618" y="10934"/>
                  </a:lnTo>
                  <a:lnTo>
                    <a:pt x="7585" y="10934"/>
                  </a:lnTo>
                  <a:lnTo>
                    <a:pt x="7585" y="10902"/>
                  </a:lnTo>
                  <a:lnTo>
                    <a:pt x="7552" y="10902"/>
                  </a:lnTo>
                  <a:lnTo>
                    <a:pt x="7519" y="10871"/>
                  </a:lnTo>
                  <a:lnTo>
                    <a:pt x="7486" y="10871"/>
                  </a:lnTo>
                  <a:lnTo>
                    <a:pt x="7387" y="10776"/>
                  </a:lnTo>
                  <a:lnTo>
                    <a:pt x="7387" y="10682"/>
                  </a:lnTo>
                  <a:lnTo>
                    <a:pt x="7354" y="10651"/>
                  </a:lnTo>
                  <a:lnTo>
                    <a:pt x="7321" y="10651"/>
                  </a:lnTo>
                  <a:lnTo>
                    <a:pt x="7321" y="10399"/>
                  </a:lnTo>
                  <a:lnTo>
                    <a:pt x="7288" y="10399"/>
                  </a:lnTo>
                  <a:lnTo>
                    <a:pt x="7255" y="10367"/>
                  </a:lnTo>
                  <a:lnTo>
                    <a:pt x="7222" y="10320"/>
                  </a:lnTo>
                  <a:lnTo>
                    <a:pt x="7222" y="10367"/>
                  </a:lnTo>
                  <a:lnTo>
                    <a:pt x="7189" y="10367"/>
                  </a:lnTo>
                  <a:lnTo>
                    <a:pt x="7189" y="10194"/>
                  </a:lnTo>
                  <a:lnTo>
                    <a:pt x="7222" y="10194"/>
                  </a:lnTo>
                  <a:lnTo>
                    <a:pt x="7189" y="10163"/>
                  </a:lnTo>
                  <a:lnTo>
                    <a:pt x="7189" y="10100"/>
                  </a:lnTo>
                  <a:lnTo>
                    <a:pt x="7222" y="10100"/>
                  </a:lnTo>
                  <a:lnTo>
                    <a:pt x="7222" y="10037"/>
                  </a:lnTo>
                  <a:lnTo>
                    <a:pt x="7123" y="10037"/>
                  </a:lnTo>
                  <a:lnTo>
                    <a:pt x="7156" y="10006"/>
                  </a:lnTo>
                  <a:lnTo>
                    <a:pt x="7156" y="9974"/>
                  </a:lnTo>
                  <a:lnTo>
                    <a:pt x="7123" y="9974"/>
                  </a:lnTo>
                  <a:lnTo>
                    <a:pt x="7123" y="9943"/>
                  </a:lnTo>
                  <a:lnTo>
                    <a:pt x="7090" y="9943"/>
                  </a:lnTo>
                  <a:lnTo>
                    <a:pt x="7090" y="9817"/>
                  </a:lnTo>
                  <a:lnTo>
                    <a:pt x="7057" y="9785"/>
                  </a:lnTo>
                  <a:lnTo>
                    <a:pt x="7057" y="9754"/>
                  </a:lnTo>
                  <a:lnTo>
                    <a:pt x="7090" y="9754"/>
                  </a:lnTo>
                  <a:lnTo>
                    <a:pt x="7090" y="9722"/>
                  </a:lnTo>
                  <a:lnTo>
                    <a:pt x="7057" y="9722"/>
                  </a:lnTo>
                  <a:lnTo>
                    <a:pt x="7057" y="9659"/>
                  </a:lnTo>
                  <a:lnTo>
                    <a:pt x="7024" y="9628"/>
                  </a:lnTo>
                  <a:lnTo>
                    <a:pt x="7024" y="9597"/>
                  </a:lnTo>
                  <a:lnTo>
                    <a:pt x="6991" y="9565"/>
                  </a:lnTo>
                  <a:lnTo>
                    <a:pt x="6991" y="9534"/>
                  </a:lnTo>
                  <a:lnTo>
                    <a:pt x="6958" y="9534"/>
                  </a:lnTo>
                  <a:lnTo>
                    <a:pt x="6958" y="9565"/>
                  </a:lnTo>
                  <a:lnTo>
                    <a:pt x="6958" y="9534"/>
                  </a:lnTo>
                  <a:lnTo>
                    <a:pt x="6925" y="9534"/>
                  </a:lnTo>
                  <a:lnTo>
                    <a:pt x="6925" y="9502"/>
                  </a:lnTo>
                  <a:lnTo>
                    <a:pt x="6892" y="9502"/>
                  </a:lnTo>
                  <a:lnTo>
                    <a:pt x="6859" y="9471"/>
                  </a:lnTo>
                  <a:lnTo>
                    <a:pt x="6793" y="9471"/>
                  </a:lnTo>
                  <a:lnTo>
                    <a:pt x="6793" y="9408"/>
                  </a:lnTo>
                  <a:lnTo>
                    <a:pt x="6760" y="9408"/>
                  </a:lnTo>
                  <a:lnTo>
                    <a:pt x="6760" y="9345"/>
                  </a:lnTo>
                  <a:lnTo>
                    <a:pt x="6727" y="9313"/>
                  </a:lnTo>
                  <a:lnTo>
                    <a:pt x="6727" y="9282"/>
                  </a:lnTo>
                  <a:lnTo>
                    <a:pt x="6694" y="9250"/>
                  </a:lnTo>
                  <a:lnTo>
                    <a:pt x="6694" y="9219"/>
                  </a:lnTo>
                  <a:lnTo>
                    <a:pt x="6661" y="9187"/>
                  </a:lnTo>
                  <a:lnTo>
                    <a:pt x="6628" y="9187"/>
                  </a:lnTo>
                  <a:lnTo>
                    <a:pt x="6628" y="9219"/>
                  </a:lnTo>
                  <a:lnTo>
                    <a:pt x="6595" y="9219"/>
                  </a:lnTo>
                  <a:lnTo>
                    <a:pt x="6595" y="9187"/>
                  </a:lnTo>
                  <a:lnTo>
                    <a:pt x="6562" y="9187"/>
                  </a:lnTo>
                  <a:lnTo>
                    <a:pt x="6562" y="9156"/>
                  </a:lnTo>
                  <a:lnTo>
                    <a:pt x="6529" y="9156"/>
                  </a:lnTo>
                  <a:lnTo>
                    <a:pt x="6529" y="9219"/>
                  </a:lnTo>
                  <a:lnTo>
                    <a:pt x="6496" y="9250"/>
                  </a:lnTo>
                  <a:lnTo>
                    <a:pt x="6464" y="9250"/>
                  </a:lnTo>
                  <a:lnTo>
                    <a:pt x="6464" y="9156"/>
                  </a:lnTo>
                  <a:lnTo>
                    <a:pt x="6496" y="9156"/>
                  </a:lnTo>
                  <a:lnTo>
                    <a:pt x="6496" y="9125"/>
                  </a:lnTo>
                  <a:lnTo>
                    <a:pt x="6464" y="9093"/>
                  </a:lnTo>
                  <a:lnTo>
                    <a:pt x="6431" y="9093"/>
                  </a:lnTo>
                  <a:lnTo>
                    <a:pt x="6431" y="9030"/>
                  </a:lnTo>
                  <a:lnTo>
                    <a:pt x="6398" y="8999"/>
                  </a:lnTo>
                  <a:lnTo>
                    <a:pt x="6398" y="8936"/>
                  </a:lnTo>
                  <a:lnTo>
                    <a:pt x="6332" y="8873"/>
                  </a:lnTo>
                  <a:lnTo>
                    <a:pt x="6266" y="8873"/>
                  </a:lnTo>
                  <a:lnTo>
                    <a:pt x="6266" y="8841"/>
                  </a:lnTo>
                  <a:lnTo>
                    <a:pt x="6233" y="8841"/>
                  </a:lnTo>
                  <a:lnTo>
                    <a:pt x="6233" y="8810"/>
                  </a:lnTo>
                  <a:lnTo>
                    <a:pt x="6167" y="8810"/>
                  </a:lnTo>
                  <a:lnTo>
                    <a:pt x="6167" y="8778"/>
                  </a:lnTo>
                  <a:lnTo>
                    <a:pt x="6134" y="8778"/>
                  </a:lnTo>
                  <a:lnTo>
                    <a:pt x="6134" y="8716"/>
                  </a:lnTo>
                  <a:lnTo>
                    <a:pt x="6101" y="8716"/>
                  </a:lnTo>
                  <a:lnTo>
                    <a:pt x="6101" y="8684"/>
                  </a:lnTo>
                  <a:lnTo>
                    <a:pt x="6068" y="8684"/>
                  </a:lnTo>
                  <a:lnTo>
                    <a:pt x="6035" y="8653"/>
                  </a:lnTo>
                  <a:lnTo>
                    <a:pt x="6002" y="8653"/>
                  </a:lnTo>
                  <a:lnTo>
                    <a:pt x="5969" y="8621"/>
                  </a:lnTo>
                  <a:lnTo>
                    <a:pt x="5936" y="8621"/>
                  </a:lnTo>
                  <a:lnTo>
                    <a:pt x="5870" y="8558"/>
                  </a:lnTo>
                  <a:lnTo>
                    <a:pt x="5870" y="8527"/>
                  </a:lnTo>
                  <a:lnTo>
                    <a:pt x="5837" y="8527"/>
                  </a:lnTo>
                  <a:lnTo>
                    <a:pt x="5837" y="8495"/>
                  </a:lnTo>
                  <a:lnTo>
                    <a:pt x="5804" y="8495"/>
                  </a:lnTo>
                  <a:lnTo>
                    <a:pt x="5804" y="8464"/>
                  </a:lnTo>
                  <a:lnTo>
                    <a:pt x="5672" y="8464"/>
                  </a:lnTo>
                  <a:lnTo>
                    <a:pt x="5639" y="8495"/>
                  </a:lnTo>
                  <a:lnTo>
                    <a:pt x="5606" y="8495"/>
                  </a:lnTo>
                  <a:lnTo>
                    <a:pt x="5606" y="8464"/>
                  </a:lnTo>
                  <a:lnTo>
                    <a:pt x="5474" y="8464"/>
                  </a:lnTo>
                  <a:lnTo>
                    <a:pt x="5474" y="8401"/>
                  </a:lnTo>
                  <a:lnTo>
                    <a:pt x="5408" y="8401"/>
                  </a:lnTo>
                  <a:lnTo>
                    <a:pt x="5408" y="8369"/>
                  </a:lnTo>
                  <a:lnTo>
                    <a:pt x="5375" y="8338"/>
                  </a:lnTo>
                  <a:lnTo>
                    <a:pt x="5375" y="8306"/>
                  </a:lnTo>
                  <a:lnTo>
                    <a:pt x="5342" y="8306"/>
                  </a:lnTo>
                  <a:lnTo>
                    <a:pt x="5309" y="8275"/>
                  </a:lnTo>
                  <a:lnTo>
                    <a:pt x="5276" y="8275"/>
                  </a:lnTo>
                  <a:lnTo>
                    <a:pt x="5276" y="8306"/>
                  </a:lnTo>
                  <a:lnTo>
                    <a:pt x="5243" y="8275"/>
                  </a:lnTo>
                  <a:lnTo>
                    <a:pt x="5243" y="8181"/>
                  </a:lnTo>
                  <a:lnTo>
                    <a:pt x="5210" y="8181"/>
                  </a:lnTo>
                  <a:lnTo>
                    <a:pt x="5210" y="8212"/>
                  </a:lnTo>
                  <a:lnTo>
                    <a:pt x="5177" y="8275"/>
                  </a:lnTo>
                  <a:lnTo>
                    <a:pt x="5144" y="8275"/>
                  </a:lnTo>
                  <a:lnTo>
                    <a:pt x="5144" y="8306"/>
                  </a:lnTo>
                  <a:lnTo>
                    <a:pt x="5111" y="8306"/>
                  </a:lnTo>
                  <a:lnTo>
                    <a:pt x="5111" y="8149"/>
                  </a:lnTo>
                  <a:lnTo>
                    <a:pt x="5078" y="8118"/>
                  </a:lnTo>
                  <a:lnTo>
                    <a:pt x="5045" y="8118"/>
                  </a:lnTo>
                  <a:lnTo>
                    <a:pt x="5045" y="8149"/>
                  </a:lnTo>
                  <a:lnTo>
                    <a:pt x="5013" y="8118"/>
                  </a:lnTo>
                  <a:lnTo>
                    <a:pt x="5045" y="8118"/>
                  </a:lnTo>
                  <a:lnTo>
                    <a:pt x="4947" y="8118"/>
                  </a:lnTo>
                  <a:lnTo>
                    <a:pt x="4947" y="8086"/>
                  </a:lnTo>
                  <a:lnTo>
                    <a:pt x="4914" y="8086"/>
                  </a:lnTo>
                  <a:lnTo>
                    <a:pt x="4914" y="8118"/>
                  </a:lnTo>
                  <a:lnTo>
                    <a:pt x="4287" y="8118"/>
                  </a:lnTo>
                  <a:lnTo>
                    <a:pt x="4287" y="8086"/>
                  </a:lnTo>
                  <a:lnTo>
                    <a:pt x="4221" y="8086"/>
                  </a:lnTo>
                  <a:lnTo>
                    <a:pt x="4188" y="8118"/>
                  </a:lnTo>
                  <a:lnTo>
                    <a:pt x="3858" y="8118"/>
                  </a:lnTo>
                  <a:lnTo>
                    <a:pt x="3858" y="8086"/>
                  </a:lnTo>
                  <a:lnTo>
                    <a:pt x="3595" y="8086"/>
                  </a:lnTo>
                  <a:lnTo>
                    <a:pt x="3595" y="7960"/>
                  </a:lnTo>
                  <a:lnTo>
                    <a:pt x="3529" y="7960"/>
                  </a:lnTo>
                  <a:lnTo>
                    <a:pt x="3529" y="7992"/>
                  </a:lnTo>
                  <a:lnTo>
                    <a:pt x="3496" y="7992"/>
                  </a:lnTo>
                  <a:lnTo>
                    <a:pt x="3496" y="7897"/>
                  </a:lnTo>
                  <a:lnTo>
                    <a:pt x="3463" y="7897"/>
                  </a:lnTo>
                  <a:lnTo>
                    <a:pt x="3397" y="7835"/>
                  </a:lnTo>
                  <a:lnTo>
                    <a:pt x="3397" y="7803"/>
                  </a:lnTo>
                  <a:lnTo>
                    <a:pt x="3331" y="7803"/>
                  </a:lnTo>
                  <a:lnTo>
                    <a:pt x="3331" y="7709"/>
                  </a:lnTo>
                  <a:lnTo>
                    <a:pt x="3298" y="7709"/>
                  </a:lnTo>
                  <a:lnTo>
                    <a:pt x="3265" y="7677"/>
                  </a:lnTo>
                  <a:lnTo>
                    <a:pt x="3265" y="7646"/>
                  </a:lnTo>
                  <a:lnTo>
                    <a:pt x="3232" y="7614"/>
                  </a:lnTo>
                  <a:lnTo>
                    <a:pt x="3199" y="7614"/>
                  </a:lnTo>
                  <a:lnTo>
                    <a:pt x="3199" y="7583"/>
                  </a:lnTo>
                  <a:lnTo>
                    <a:pt x="3166" y="7583"/>
                  </a:lnTo>
                  <a:lnTo>
                    <a:pt x="3166" y="7520"/>
                  </a:lnTo>
                  <a:lnTo>
                    <a:pt x="3133" y="7520"/>
                  </a:lnTo>
                  <a:lnTo>
                    <a:pt x="3133" y="7457"/>
                  </a:lnTo>
                  <a:lnTo>
                    <a:pt x="3100" y="7457"/>
                  </a:lnTo>
                  <a:lnTo>
                    <a:pt x="3100" y="7425"/>
                  </a:lnTo>
                  <a:lnTo>
                    <a:pt x="3067" y="7425"/>
                  </a:lnTo>
                  <a:lnTo>
                    <a:pt x="3034" y="7457"/>
                  </a:lnTo>
                  <a:lnTo>
                    <a:pt x="2902" y="7457"/>
                  </a:lnTo>
                  <a:lnTo>
                    <a:pt x="2869" y="7488"/>
                  </a:lnTo>
                  <a:lnTo>
                    <a:pt x="2869" y="7457"/>
                  </a:lnTo>
                  <a:lnTo>
                    <a:pt x="2836" y="7457"/>
                  </a:lnTo>
                  <a:lnTo>
                    <a:pt x="2770" y="7394"/>
                  </a:lnTo>
                  <a:lnTo>
                    <a:pt x="2704" y="7394"/>
                  </a:lnTo>
                  <a:lnTo>
                    <a:pt x="2704" y="7425"/>
                  </a:lnTo>
                  <a:lnTo>
                    <a:pt x="2638" y="7488"/>
                  </a:lnTo>
                  <a:lnTo>
                    <a:pt x="2572" y="7488"/>
                  </a:lnTo>
                  <a:lnTo>
                    <a:pt x="2572" y="7457"/>
                  </a:lnTo>
                  <a:lnTo>
                    <a:pt x="2539" y="7457"/>
                  </a:lnTo>
                  <a:lnTo>
                    <a:pt x="2473" y="7488"/>
                  </a:lnTo>
                  <a:lnTo>
                    <a:pt x="2374" y="7677"/>
                  </a:lnTo>
                  <a:lnTo>
                    <a:pt x="2012" y="7803"/>
                  </a:lnTo>
                  <a:lnTo>
                    <a:pt x="1748" y="7740"/>
                  </a:lnTo>
                  <a:lnTo>
                    <a:pt x="1715" y="7709"/>
                  </a:lnTo>
                  <a:lnTo>
                    <a:pt x="1616" y="7709"/>
                  </a:lnTo>
                  <a:lnTo>
                    <a:pt x="1451" y="7646"/>
                  </a:lnTo>
                  <a:lnTo>
                    <a:pt x="1187" y="7677"/>
                  </a:lnTo>
                  <a:lnTo>
                    <a:pt x="1088" y="7583"/>
                  </a:lnTo>
                  <a:lnTo>
                    <a:pt x="989" y="7614"/>
                  </a:lnTo>
                  <a:lnTo>
                    <a:pt x="857" y="7583"/>
                  </a:lnTo>
                  <a:lnTo>
                    <a:pt x="824" y="7614"/>
                  </a:lnTo>
                  <a:lnTo>
                    <a:pt x="758" y="7551"/>
                  </a:lnTo>
                  <a:lnTo>
                    <a:pt x="725" y="7551"/>
                  </a:lnTo>
                  <a:lnTo>
                    <a:pt x="758" y="7520"/>
                  </a:lnTo>
                  <a:lnTo>
                    <a:pt x="758" y="7457"/>
                  </a:lnTo>
                  <a:lnTo>
                    <a:pt x="725" y="7457"/>
                  </a:lnTo>
                  <a:lnTo>
                    <a:pt x="725" y="7425"/>
                  </a:lnTo>
                  <a:lnTo>
                    <a:pt x="693" y="7425"/>
                  </a:lnTo>
                  <a:lnTo>
                    <a:pt x="693" y="7331"/>
                  </a:lnTo>
                  <a:lnTo>
                    <a:pt x="660" y="7331"/>
                  </a:lnTo>
                  <a:lnTo>
                    <a:pt x="660" y="7237"/>
                  </a:lnTo>
                  <a:lnTo>
                    <a:pt x="627" y="7237"/>
                  </a:lnTo>
                  <a:lnTo>
                    <a:pt x="627" y="7205"/>
                  </a:lnTo>
                  <a:lnTo>
                    <a:pt x="594" y="7205"/>
                  </a:lnTo>
                  <a:lnTo>
                    <a:pt x="594" y="7111"/>
                  </a:lnTo>
                  <a:lnTo>
                    <a:pt x="561" y="7079"/>
                  </a:lnTo>
                  <a:lnTo>
                    <a:pt x="561" y="6891"/>
                  </a:lnTo>
                  <a:lnTo>
                    <a:pt x="528" y="6891"/>
                  </a:lnTo>
                  <a:lnTo>
                    <a:pt x="528" y="6765"/>
                  </a:lnTo>
                  <a:lnTo>
                    <a:pt x="495" y="6733"/>
                  </a:lnTo>
                  <a:lnTo>
                    <a:pt x="495" y="6670"/>
                  </a:lnTo>
                  <a:lnTo>
                    <a:pt x="528" y="6670"/>
                  </a:lnTo>
                  <a:lnTo>
                    <a:pt x="495" y="6639"/>
                  </a:lnTo>
                  <a:lnTo>
                    <a:pt x="495" y="6450"/>
                  </a:lnTo>
                  <a:lnTo>
                    <a:pt x="528" y="6450"/>
                  </a:lnTo>
                  <a:lnTo>
                    <a:pt x="528" y="6387"/>
                  </a:lnTo>
                  <a:lnTo>
                    <a:pt x="495" y="6356"/>
                  </a:lnTo>
                  <a:lnTo>
                    <a:pt x="495" y="6230"/>
                  </a:lnTo>
                  <a:lnTo>
                    <a:pt x="528" y="6230"/>
                  </a:lnTo>
                  <a:lnTo>
                    <a:pt x="528" y="6041"/>
                  </a:lnTo>
                  <a:lnTo>
                    <a:pt x="561" y="6041"/>
                  </a:lnTo>
                  <a:lnTo>
                    <a:pt x="561" y="6010"/>
                  </a:lnTo>
                  <a:lnTo>
                    <a:pt x="594" y="6010"/>
                  </a:lnTo>
                  <a:lnTo>
                    <a:pt x="594" y="5978"/>
                  </a:lnTo>
                  <a:lnTo>
                    <a:pt x="627" y="5947"/>
                  </a:lnTo>
                  <a:lnTo>
                    <a:pt x="660" y="5947"/>
                  </a:lnTo>
                  <a:lnTo>
                    <a:pt x="660" y="5915"/>
                  </a:lnTo>
                  <a:lnTo>
                    <a:pt x="693" y="5884"/>
                  </a:lnTo>
                  <a:lnTo>
                    <a:pt x="693" y="5852"/>
                  </a:lnTo>
                  <a:lnTo>
                    <a:pt x="725" y="5852"/>
                  </a:lnTo>
                  <a:lnTo>
                    <a:pt x="725" y="5789"/>
                  </a:lnTo>
                  <a:lnTo>
                    <a:pt x="693" y="5758"/>
                  </a:lnTo>
                  <a:lnTo>
                    <a:pt x="693" y="5664"/>
                  </a:lnTo>
                  <a:lnTo>
                    <a:pt x="660" y="5632"/>
                  </a:lnTo>
                  <a:lnTo>
                    <a:pt x="660" y="5569"/>
                  </a:lnTo>
                  <a:lnTo>
                    <a:pt x="462" y="4908"/>
                  </a:lnTo>
                  <a:lnTo>
                    <a:pt x="330" y="4405"/>
                  </a:lnTo>
                  <a:lnTo>
                    <a:pt x="198" y="3870"/>
                  </a:lnTo>
                  <a:lnTo>
                    <a:pt x="165" y="3870"/>
                  </a:lnTo>
                  <a:lnTo>
                    <a:pt x="165" y="3744"/>
                  </a:lnTo>
                  <a:lnTo>
                    <a:pt x="132" y="3713"/>
                  </a:lnTo>
                  <a:lnTo>
                    <a:pt x="132" y="3555"/>
                  </a:lnTo>
                  <a:lnTo>
                    <a:pt x="99" y="3555"/>
                  </a:lnTo>
                  <a:lnTo>
                    <a:pt x="99" y="3524"/>
                  </a:lnTo>
                  <a:lnTo>
                    <a:pt x="33" y="3524"/>
                  </a:lnTo>
                  <a:lnTo>
                    <a:pt x="33" y="3492"/>
                  </a:lnTo>
                  <a:lnTo>
                    <a:pt x="0" y="3492"/>
                  </a:lnTo>
                  <a:lnTo>
                    <a:pt x="0" y="3461"/>
                  </a:lnTo>
                  <a:lnTo>
                    <a:pt x="462" y="3461"/>
                  </a:lnTo>
                  <a:lnTo>
                    <a:pt x="429" y="3430"/>
                  </a:lnTo>
                  <a:lnTo>
                    <a:pt x="429" y="3367"/>
                  </a:lnTo>
                  <a:lnTo>
                    <a:pt x="495" y="3367"/>
                  </a:lnTo>
                  <a:lnTo>
                    <a:pt x="495" y="3398"/>
                  </a:lnTo>
                  <a:lnTo>
                    <a:pt x="528" y="3398"/>
                  </a:lnTo>
                  <a:lnTo>
                    <a:pt x="561" y="3430"/>
                  </a:lnTo>
                  <a:lnTo>
                    <a:pt x="561" y="3398"/>
                  </a:lnTo>
                  <a:lnTo>
                    <a:pt x="594" y="3398"/>
                  </a:lnTo>
                  <a:lnTo>
                    <a:pt x="627" y="3367"/>
                  </a:lnTo>
                  <a:lnTo>
                    <a:pt x="660" y="3367"/>
                  </a:lnTo>
                  <a:lnTo>
                    <a:pt x="693" y="3398"/>
                  </a:lnTo>
                  <a:lnTo>
                    <a:pt x="693" y="3430"/>
                  </a:lnTo>
                  <a:lnTo>
                    <a:pt x="725" y="3430"/>
                  </a:lnTo>
                  <a:lnTo>
                    <a:pt x="725" y="3461"/>
                  </a:lnTo>
                  <a:lnTo>
                    <a:pt x="791" y="3461"/>
                  </a:lnTo>
                  <a:lnTo>
                    <a:pt x="791" y="3430"/>
                  </a:lnTo>
                  <a:lnTo>
                    <a:pt x="857" y="3430"/>
                  </a:lnTo>
                  <a:lnTo>
                    <a:pt x="956" y="3335"/>
                  </a:lnTo>
                  <a:lnTo>
                    <a:pt x="956" y="3272"/>
                  </a:lnTo>
                  <a:lnTo>
                    <a:pt x="989" y="3241"/>
                  </a:lnTo>
                  <a:lnTo>
                    <a:pt x="1022" y="3241"/>
                  </a:lnTo>
                  <a:lnTo>
                    <a:pt x="1022" y="3209"/>
                  </a:lnTo>
                  <a:lnTo>
                    <a:pt x="1055" y="3178"/>
                  </a:lnTo>
                  <a:lnTo>
                    <a:pt x="1088" y="3178"/>
                  </a:lnTo>
                  <a:lnTo>
                    <a:pt x="1088" y="3115"/>
                  </a:lnTo>
                  <a:lnTo>
                    <a:pt x="1121" y="3083"/>
                  </a:lnTo>
                  <a:lnTo>
                    <a:pt x="1121" y="3052"/>
                  </a:lnTo>
                  <a:lnTo>
                    <a:pt x="1154" y="3052"/>
                  </a:lnTo>
                  <a:lnTo>
                    <a:pt x="1154" y="3021"/>
                  </a:lnTo>
                  <a:lnTo>
                    <a:pt x="1187" y="3021"/>
                  </a:lnTo>
                  <a:lnTo>
                    <a:pt x="1187" y="2989"/>
                  </a:lnTo>
                  <a:lnTo>
                    <a:pt x="1220" y="2958"/>
                  </a:lnTo>
                  <a:lnTo>
                    <a:pt x="1253" y="2958"/>
                  </a:lnTo>
                  <a:lnTo>
                    <a:pt x="1253" y="2926"/>
                  </a:lnTo>
                  <a:lnTo>
                    <a:pt x="1319" y="2926"/>
                  </a:lnTo>
                  <a:lnTo>
                    <a:pt x="1352" y="2800"/>
                  </a:lnTo>
                  <a:lnTo>
                    <a:pt x="1385" y="2800"/>
                  </a:lnTo>
                  <a:lnTo>
                    <a:pt x="1385" y="2769"/>
                  </a:lnTo>
                  <a:lnTo>
                    <a:pt x="1781" y="2769"/>
                  </a:lnTo>
                  <a:lnTo>
                    <a:pt x="1814" y="2737"/>
                  </a:lnTo>
                  <a:lnTo>
                    <a:pt x="2012" y="2737"/>
                  </a:lnTo>
                  <a:lnTo>
                    <a:pt x="2012" y="2706"/>
                  </a:lnTo>
                  <a:lnTo>
                    <a:pt x="2440" y="2706"/>
                  </a:lnTo>
                  <a:lnTo>
                    <a:pt x="2473" y="2674"/>
                  </a:lnTo>
                  <a:lnTo>
                    <a:pt x="2572" y="2674"/>
                  </a:lnTo>
                  <a:lnTo>
                    <a:pt x="2572" y="2643"/>
                  </a:lnTo>
                  <a:lnTo>
                    <a:pt x="2605" y="2643"/>
                  </a:lnTo>
                  <a:lnTo>
                    <a:pt x="2605" y="2549"/>
                  </a:lnTo>
                  <a:lnTo>
                    <a:pt x="2671" y="2549"/>
                  </a:lnTo>
                  <a:lnTo>
                    <a:pt x="2671" y="2517"/>
                  </a:lnTo>
                  <a:lnTo>
                    <a:pt x="2704" y="2517"/>
                  </a:lnTo>
                  <a:lnTo>
                    <a:pt x="2704" y="2486"/>
                  </a:lnTo>
                  <a:lnTo>
                    <a:pt x="2671" y="2454"/>
                  </a:lnTo>
                  <a:lnTo>
                    <a:pt x="2671" y="2423"/>
                  </a:lnTo>
                  <a:lnTo>
                    <a:pt x="2704" y="2423"/>
                  </a:lnTo>
                  <a:lnTo>
                    <a:pt x="2704" y="2360"/>
                  </a:lnTo>
                  <a:lnTo>
                    <a:pt x="2770" y="2360"/>
                  </a:lnTo>
                  <a:lnTo>
                    <a:pt x="2869" y="2265"/>
                  </a:lnTo>
                  <a:lnTo>
                    <a:pt x="2869" y="2234"/>
                  </a:lnTo>
                  <a:lnTo>
                    <a:pt x="2902" y="2202"/>
                  </a:lnTo>
                  <a:lnTo>
                    <a:pt x="2968" y="2202"/>
                  </a:lnTo>
                  <a:lnTo>
                    <a:pt x="2968" y="2234"/>
                  </a:lnTo>
                  <a:lnTo>
                    <a:pt x="3034" y="2234"/>
                  </a:lnTo>
                  <a:lnTo>
                    <a:pt x="3067" y="2265"/>
                  </a:lnTo>
                  <a:lnTo>
                    <a:pt x="3232" y="2265"/>
                  </a:lnTo>
                  <a:lnTo>
                    <a:pt x="3265" y="2234"/>
                  </a:lnTo>
                  <a:lnTo>
                    <a:pt x="3265" y="2171"/>
                  </a:lnTo>
                  <a:lnTo>
                    <a:pt x="3562" y="2171"/>
                  </a:lnTo>
                  <a:lnTo>
                    <a:pt x="3562" y="2140"/>
                  </a:lnTo>
                  <a:lnTo>
                    <a:pt x="3595" y="2140"/>
                  </a:lnTo>
                  <a:lnTo>
                    <a:pt x="3595" y="2077"/>
                  </a:lnTo>
                  <a:lnTo>
                    <a:pt x="3627" y="2045"/>
                  </a:lnTo>
                  <a:lnTo>
                    <a:pt x="3660" y="2045"/>
                  </a:lnTo>
                  <a:lnTo>
                    <a:pt x="3693" y="2014"/>
                  </a:lnTo>
                  <a:lnTo>
                    <a:pt x="3726" y="2014"/>
                  </a:lnTo>
                  <a:lnTo>
                    <a:pt x="3759" y="1982"/>
                  </a:lnTo>
                  <a:lnTo>
                    <a:pt x="3759" y="1951"/>
                  </a:lnTo>
                  <a:lnTo>
                    <a:pt x="3825" y="1951"/>
                  </a:lnTo>
                  <a:lnTo>
                    <a:pt x="3825" y="1825"/>
                  </a:lnTo>
                  <a:lnTo>
                    <a:pt x="3858" y="1825"/>
                  </a:lnTo>
                  <a:lnTo>
                    <a:pt x="3858" y="1762"/>
                  </a:lnTo>
                  <a:lnTo>
                    <a:pt x="3891" y="1731"/>
                  </a:lnTo>
                  <a:lnTo>
                    <a:pt x="3891" y="1699"/>
                  </a:lnTo>
                  <a:lnTo>
                    <a:pt x="3924" y="1668"/>
                  </a:lnTo>
                  <a:lnTo>
                    <a:pt x="3924" y="1636"/>
                  </a:lnTo>
                  <a:lnTo>
                    <a:pt x="3957" y="1605"/>
                  </a:lnTo>
                  <a:lnTo>
                    <a:pt x="3957" y="1573"/>
                  </a:lnTo>
                  <a:lnTo>
                    <a:pt x="3990" y="1542"/>
                  </a:lnTo>
                  <a:lnTo>
                    <a:pt x="3990" y="1510"/>
                  </a:lnTo>
                  <a:lnTo>
                    <a:pt x="4023" y="1510"/>
                  </a:lnTo>
                  <a:lnTo>
                    <a:pt x="4023" y="1447"/>
                  </a:lnTo>
                  <a:lnTo>
                    <a:pt x="4056" y="1447"/>
                  </a:lnTo>
                  <a:lnTo>
                    <a:pt x="4056" y="1416"/>
                  </a:lnTo>
                  <a:lnTo>
                    <a:pt x="4089" y="1416"/>
                  </a:lnTo>
                  <a:lnTo>
                    <a:pt x="4089" y="1384"/>
                  </a:lnTo>
                  <a:lnTo>
                    <a:pt x="4122" y="1384"/>
                  </a:lnTo>
                  <a:lnTo>
                    <a:pt x="4122" y="1321"/>
                  </a:lnTo>
                  <a:lnTo>
                    <a:pt x="4155" y="1321"/>
                  </a:lnTo>
                  <a:lnTo>
                    <a:pt x="4155" y="1290"/>
                  </a:lnTo>
                  <a:lnTo>
                    <a:pt x="4188" y="1259"/>
                  </a:lnTo>
                  <a:lnTo>
                    <a:pt x="4188" y="1227"/>
                  </a:lnTo>
                  <a:lnTo>
                    <a:pt x="4221" y="1227"/>
                  </a:lnTo>
                  <a:lnTo>
                    <a:pt x="4221" y="1164"/>
                  </a:lnTo>
                  <a:lnTo>
                    <a:pt x="4254" y="1164"/>
                  </a:lnTo>
                  <a:lnTo>
                    <a:pt x="4254" y="1101"/>
                  </a:lnTo>
                  <a:lnTo>
                    <a:pt x="4320" y="975"/>
                  </a:lnTo>
                  <a:lnTo>
                    <a:pt x="4320" y="944"/>
                  </a:lnTo>
                  <a:lnTo>
                    <a:pt x="4353" y="944"/>
                  </a:lnTo>
                  <a:lnTo>
                    <a:pt x="4386" y="912"/>
                  </a:lnTo>
                  <a:lnTo>
                    <a:pt x="4518" y="912"/>
                  </a:lnTo>
                  <a:lnTo>
                    <a:pt x="4551" y="881"/>
                  </a:lnTo>
                  <a:lnTo>
                    <a:pt x="4617" y="881"/>
                  </a:lnTo>
                  <a:lnTo>
                    <a:pt x="4617" y="850"/>
                  </a:lnTo>
                  <a:lnTo>
                    <a:pt x="4650" y="724"/>
                  </a:lnTo>
                  <a:lnTo>
                    <a:pt x="4815" y="566"/>
                  </a:lnTo>
                  <a:lnTo>
                    <a:pt x="4815" y="535"/>
                  </a:lnTo>
                  <a:lnTo>
                    <a:pt x="4848" y="535"/>
                  </a:lnTo>
                  <a:lnTo>
                    <a:pt x="4848" y="503"/>
                  </a:lnTo>
                  <a:lnTo>
                    <a:pt x="4881" y="503"/>
                  </a:lnTo>
                  <a:lnTo>
                    <a:pt x="4947" y="440"/>
                  </a:lnTo>
                  <a:lnTo>
                    <a:pt x="5045" y="440"/>
                  </a:lnTo>
                  <a:lnTo>
                    <a:pt x="5078" y="409"/>
                  </a:lnTo>
                  <a:lnTo>
                    <a:pt x="5078" y="378"/>
                  </a:lnTo>
                  <a:lnTo>
                    <a:pt x="5111" y="378"/>
                  </a:lnTo>
                  <a:lnTo>
                    <a:pt x="5111" y="346"/>
                  </a:lnTo>
                  <a:lnTo>
                    <a:pt x="5177" y="346"/>
                  </a:lnTo>
                  <a:lnTo>
                    <a:pt x="5177" y="315"/>
                  </a:lnTo>
                  <a:lnTo>
                    <a:pt x="5243" y="315"/>
                  </a:lnTo>
                  <a:lnTo>
                    <a:pt x="5276" y="283"/>
                  </a:lnTo>
                  <a:lnTo>
                    <a:pt x="5342" y="283"/>
                  </a:lnTo>
                  <a:lnTo>
                    <a:pt x="5342" y="252"/>
                  </a:lnTo>
                  <a:lnTo>
                    <a:pt x="5408" y="252"/>
                  </a:lnTo>
                  <a:lnTo>
                    <a:pt x="5408" y="220"/>
                  </a:lnTo>
                  <a:lnTo>
                    <a:pt x="5474" y="220"/>
                  </a:lnTo>
                  <a:lnTo>
                    <a:pt x="5507" y="189"/>
                  </a:lnTo>
                  <a:lnTo>
                    <a:pt x="5573" y="189"/>
                  </a:lnTo>
                  <a:lnTo>
                    <a:pt x="5606" y="157"/>
                  </a:lnTo>
                  <a:lnTo>
                    <a:pt x="5672" y="157"/>
                  </a:lnTo>
                  <a:lnTo>
                    <a:pt x="5672" y="126"/>
                  </a:lnTo>
                  <a:lnTo>
                    <a:pt x="5738" y="126"/>
                  </a:lnTo>
                  <a:lnTo>
                    <a:pt x="5738" y="94"/>
                  </a:lnTo>
                  <a:lnTo>
                    <a:pt x="5837" y="94"/>
                  </a:lnTo>
                  <a:lnTo>
                    <a:pt x="5837" y="63"/>
                  </a:lnTo>
                  <a:lnTo>
                    <a:pt x="5903" y="63"/>
                  </a:lnTo>
                  <a:lnTo>
                    <a:pt x="5969" y="0"/>
                  </a:lnTo>
                  <a:lnTo>
                    <a:pt x="5969" y="31"/>
                  </a:lnTo>
                  <a:lnTo>
                    <a:pt x="6167" y="220"/>
                  </a:lnTo>
                  <a:lnTo>
                    <a:pt x="6200" y="283"/>
                  </a:lnTo>
                  <a:lnTo>
                    <a:pt x="6200" y="409"/>
                  </a:lnTo>
                  <a:lnTo>
                    <a:pt x="6233" y="440"/>
                  </a:lnTo>
                  <a:lnTo>
                    <a:pt x="6299" y="535"/>
                  </a:lnTo>
                  <a:lnTo>
                    <a:pt x="6332" y="598"/>
                  </a:lnTo>
                  <a:lnTo>
                    <a:pt x="6332" y="629"/>
                  </a:lnTo>
                  <a:lnTo>
                    <a:pt x="6365" y="629"/>
                  </a:lnTo>
                  <a:lnTo>
                    <a:pt x="6365" y="661"/>
                  </a:lnTo>
                  <a:lnTo>
                    <a:pt x="6398" y="724"/>
                  </a:lnTo>
                  <a:lnTo>
                    <a:pt x="6398" y="787"/>
                  </a:lnTo>
                  <a:lnTo>
                    <a:pt x="6431" y="881"/>
                  </a:lnTo>
                  <a:lnTo>
                    <a:pt x="6496" y="975"/>
                  </a:lnTo>
                  <a:lnTo>
                    <a:pt x="6496" y="1038"/>
                  </a:lnTo>
                  <a:lnTo>
                    <a:pt x="6529" y="1133"/>
                  </a:lnTo>
                  <a:lnTo>
                    <a:pt x="6529" y="1196"/>
                  </a:lnTo>
                  <a:lnTo>
                    <a:pt x="6562" y="1259"/>
                  </a:lnTo>
                  <a:lnTo>
                    <a:pt x="6595" y="1353"/>
                  </a:lnTo>
                  <a:lnTo>
                    <a:pt x="6595" y="1416"/>
                  </a:lnTo>
                  <a:lnTo>
                    <a:pt x="6661" y="1542"/>
                  </a:lnTo>
                  <a:lnTo>
                    <a:pt x="6661" y="1573"/>
                  </a:lnTo>
                  <a:lnTo>
                    <a:pt x="6694" y="1668"/>
                  </a:lnTo>
                  <a:lnTo>
                    <a:pt x="6694" y="1699"/>
                  </a:lnTo>
                  <a:lnTo>
                    <a:pt x="6793" y="1793"/>
                  </a:lnTo>
                  <a:lnTo>
                    <a:pt x="6859" y="1919"/>
                  </a:lnTo>
                  <a:lnTo>
                    <a:pt x="6859" y="1951"/>
                  </a:lnTo>
                  <a:lnTo>
                    <a:pt x="6925" y="1982"/>
                  </a:lnTo>
                  <a:lnTo>
                    <a:pt x="6958" y="2014"/>
                  </a:lnTo>
                  <a:lnTo>
                    <a:pt x="6991" y="2014"/>
                  </a:lnTo>
                  <a:lnTo>
                    <a:pt x="7024" y="2108"/>
                  </a:lnTo>
                  <a:lnTo>
                    <a:pt x="7090" y="2171"/>
                  </a:lnTo>
                  <a:lnTo>
                    <a:pt x="7156" y="2265"/>
                  </a:lnTo>
                  <a:lnTo>
                    <a:pt x="7189" y="2265"/>
                  </a:lnTo>
                  <a:lnTo>
                    <a:pt x="7222" y="2297"/>
                  </a:lnTo>
                  <a:lnTo>
                    <a:pt x="7222" y="2328"/>
                  </a:lnTo>
                  <a:lnTo>
                    <a:pt x="7255" y="2328"/>
                  </a:lnTo>
                  <a:lnTo>
                    <a:pt x="7321" y="2391"/>
                  </a:lnTo>
                  <a:lnTo>
                    <a:pt x="7321" y="2454"/>
                  </a:lnTo>
                  <a:lnTo>
                    <a:pt x="7354" y="2486"/>
                  </a:lnTo>
                  <a:lnTo>
                    <a:pt x="7354" y="2549"/>
                  </a:lnTo>
                  <a:lnTo>
                    <a:pt x="7387" y="2580"/>
                  </a:lnTo>
                  <a:lnTo>
                    <a:pt x="7387" y="2612"/>
                  </a:lnTo>
                  <a:lnTo>
                    <a:pt x="7420" y="2643"/>
                  </a:lnTo>
                  <a:lnTo>
                    <a:pt x="7420" y="2706"/>
                  </a:lnTo>
                  <a:lnTo>
                    <a:pt x="7453" y="2706"/>
                  </a:lnTo>
                  <a:lnTo>
                    <a:pt x="7519" y="2737"/>
                  </a:lnTo>
                  <a:lnTo>
                    <a:pt x="7519" y="2769"/>
                  </a:lnTo>
                  <a:lnTo>
                    <a:pt x="7552" y="2769"/>
                  </a:lnTo>
                  <a:lnTo>
                    <a:pt x="7552" y="2863"/>
                  </a:lnTo>
                  <a:lnTo>
                    <a:pt x="7849" y="3146"/>
                  </a:lnTo>
                  <a:lnTo>
                    <a:pt x="7849" y="3178"/>
                  </a:lnTo>
                  <a:lnTo>
                    <a:pt x="7980" y="3304"/>
                  </a:lnTo>
                  <a:lnTo>
                    <a:pt x="8013" y="3367"/>
                  </a:lnTo>
                  <a:lnTo>
                    <a:pt x="8046" y="3398"/>
                  </a:lnTo>
                  <a:lnTo>
                    <a:pt x="8112" y="3430"/>
                  </a:lnTo>
                  <a:lnTo>
                    <a:pt x="8145" y="3461"/>
                  </a:lnTo>
                  <a:lnTo>
                    <a:pt x="8211" y="3461"/>
                  </a:lnTo>
                  <a:lnTo>
                    <a:pt x="8277" y="3524"/>
                  </a:lnTo>
                  <a:lnTo>
                    <a:pt x="8343" y="3555"/>
                  </a:lnTo>
                  <a:lnTo>
                    <a:pt x="8343" y="3587"/>
                  </a:lnTo>
                  <a:lnTo>
                    <a:pt x="8409" y="3587"/>
                  </a:lnTo>
                  <a:lnTo>
                    <a:pt x="8442" y="3618"/>
                  </a:lnTo>
                  <a:lnTo>
                    <a:pt x="8475" y="3618"/>
                  </a:lnTo>
                  <a:lnTo>
                    <a:pt x="8475" y="3650"/>
                  </a:lnTo>
                  <a:lnTo>
                    <a:pt x="8640" y="3650"/>
                  </a:lnTo>
                  <a:lnTo>
                    <a:pt x="8673" y="3681"/>
                  </a:lnTo>
                  <a:lnTo>
                    <a:pt x="8805" y="3681"/>
                  </a:lnTo>
                  <a:lnTo>
                    <a:pt x="8871" y="3713"/>
                  </a:lnTo>
                  <a:lnTo>
                    <a:pt x="8904" y="3713"/>
                  </a:lnTo>
                  <a:lnTo>
                    <a:pt x="8904" y="3744"/>
                  </a:lnTo>
                  <a:lnTo>
                    <a:pt x="8937" y="3744"/>
                  </a:lnTo>
                  <a:lnTo>
                    <a:pt x="8937" y="3776"/>
                  </a:lnTo>
                  <a:lnTo>
                    <a:pt x="8970" y="3776"/>
                  </a:lnTo>
                  <a:lnTo>
                    <a:pt x="9036" y="3839"/>
                  </a:lnTo>
                  <a:lnTo>
                    <a:pt x="9102" y="3807"/>
                  </a:lnTo>
                  <a:lnTo>
                    <a:pt x="9267" y="3807"/>
                  </a:lnTo>
                  <a:lnTo>
                    <a:pt x="9300" y="3839"/>
                  </a:lnTo>
                  <a:lnTo>
                    <a:pt x="9365" y="3870"/>
                  </a:lnTo>
                  <a:lnTo>
                    <a:pt x="9464" y="3964"/>
                  </a:lnTo>
                  <a:lnTo>
                    <a:pt x="9497" y="4027"/>
                  </a:lnTo>
                  <a:lnTo>
                    <a:pt x="9530" y="4027"/>
                  </a:lnTo>
                  <a:lnTo>
                    <a:pt x="9563" y="4059"/>
                  </a:lnTo>
                  <a:lnTo>
                    <a:pt x="9662" y="4122"/>
                  </a:lnTo>
                  <a:lnTo>
                    <a:pt x="9695" y="4122"/>
                  </a:lnTo>
                  <a:lnTo>
                    <a:pt x="9761" y="4185"/>
                  </a:lnTo>
                  <a:lnTo>
                    <a:pt x="9794" y="4185"/>
                  </a:lnTo>
                  <a:lnTo>
                    <a:pt x="9827" y="4216"/>
                  </a:lnTo>
                  <a:lnTo>
                    <a:pt x="10025" y="4248"/>
                  </a:lnTo>
                  <a:lnTo>
                    <a:pt x="10157" y="4248"/>
                  </a:lnTo>
                  <a:lnTo>
                    <a:pt x="10289" y="4279"/>
                  </a:lnTo>
                  <a:lnTo>
                    <a:pt x="10421" y="4279"/>
                  </a:lnTo>
                  <a:lnTo>
                    <a:pt x="10586" y="4436"/>
                  </a:lnTo>
                  <a:lnTo>
                    <a:pt x="10849" y="4594"/>
                  </a:lnTo>
                  <a:lnTo>
                    <a:pt x="10882" y="4625"/>
                  </a:lnTo>
                  <a:lnTo>
                    <a:pt x="10981" y="4657"/>
                  </a:lnTo>
                  <a:lnTo>
                    <a:pt x="11113" y="4751"/>
                  </a:lnTo>
                  <a:lnTo>
                    <a:pt x="11179" y="4783"/>
                  </a:lnTo>
                  <a:lnTo>
                    <a:pt x="11212" y="4814"/>
                  </a:lnTo>
                  <a:lnTo>
                    <a:pt x="11278" y="4845"/>
                  </a:lnTo>
                  <a:lnTo>
                    <a:pt x="11542" y="5129"/>
                  </a:lnTo>
                  <a:lnTo>
                    <a:pt x="11575" y="5160"/>
                  </a:lnTo>
                  <a:lnTo>
                    <a:pt x="11608" y="5223"/>
                  </a:lnTo>
                  <a:lnTo>
                    <a:pt x="11740" y="5317"/>
                  </a:lnTo>
                  <a:lnTo>
                    <a:pt x="12004" y="5443"/>
                  </a:lnTo>
                  <a:lnTo>
                    <a:pt x="12169" y="5538"/>
                  </a:lnTo>
                  <a:lnTo>
                    <a:pt x="12366" y="5664"/>
                  </a:lnTo>
                  <a:lnTo>
                    <a:pt x="12465" y="5695"/>
                  </a:lnTo>
                  <a:lnTo>
                    <a:pt x="12729" y="5695"/>
                  </a:lnTo>
                  <a:lnTo>
                    <a:pt x="12828" y="5726"/>
                  </a:lnTo>
                  <a:lnTo>
                    <a:pt x="12861" y="5726"/>
                  </a:lnTo>
                  <a:lnTo>
                    <a:pt x="12894" y="5758"/>
                  </a:lnTo>
                  <a:lnTo>
                    <a:pt x="12927" y="5758"/>
                  </a:lnTo>
                  <a:lnTo>
                    <a:pt x="12960" y="5789"/>
                  </a:lnTo>
                  <a:lnTo>
                    <a:pt x="13026" y="5789"/>
                  </a:lnTo>
                  <a:lnTo>
                    <a:pt x="13059" y="5758"/>
                  </a:lnTo>
                  <a:lnTo>
                    <a:pt x="13125" y="5726"/>
                  </a:lnTo>
                  <a:lnTo>
                    <a:pt x="13191" y="5726"/>
                  </a:lnTo>
                  <a:lnTo>
                    <a:pt x="13224" y="5758"/>
                  </a:lnTo>
                  <a:lnTo>
                    <a:pt x="13587" y="5758"/>
                  </a:lnTo>
                  <a:lnTo>
                    <a:pt x="13587" y="5726"/>
                  </a:lnTo>
                  <a:lnTo>
                    <a:pt x="13653" y="5726"/>
                  </a:lnTo>
                  <a:lnTo>
                    <a:pt x="13685" y="5695"/>
                  </a:lnTo>
                  <a:lnTo>
                    <a:pt x="13685" y="5726"/>
                  </a:lnTo>
                  <a:lnTo>
                    <a:pt x="13751" y="5726"/>
                  </a:lnTo>
                  <a:lnTo>
                    <a:pt x="13751" y="5695"/>
                  </a:lnTo>
                  <a:lnTo>
                    <a:pt x="13784" y="5695"/>
                  </a:lnTo>
                  <a:lnTo>
                    <a:pt x="13784" y="5632"/>
                  </a:lnTo>
                  <a:lnTo>
                    <a:pt x="13817" y="5601"/>
                  </a:lnTo>
                  <a:lnTo>
                    <a:pt x="13850" y="5601"/>
                  </a:lnTo>
                  <a:lnTo>
                    <a:pt x="13850" y="5569"/>
                  </a:lnTo>
                  <a:lnTo>
                    <a:pt x="13883" y="5538"/>
                  </a:lnTo>
                  <a:lnTo>
                    <a:pt x="13883" y="5506"/>
                  </a:lnTo>
                  <a:lnTo>
                    <a:pt x="13916" y="5506"/>
                  </a:lnTo>
                  <a:lnTo>
                    <a:pt x="13949" y="5475"/>
                  </a:lnTo>
                  <a:lnTo>
                    <a:pt x="14015" y="5475"/>
                  </a:lnTo>
                  <a:lnTo>
                    <a:pt x="14048" y="5506"/>
                  </a:lnTo>
                  <a:lnTo>
                    <a:pt x="14081" y="5506"/>
                  </a:lnTo>
                  <a:lnTo>
                    <a:pt x="14114" y="5538"/>
                  </a:lnTo>
                  <a:lnTo>
                    <a:pt x="14147" y="5538"/>
                  </a:lnTo>
                  <a:lnTo>
                    <a:pt x="14180" y="5569"/>
                  </a:lnTo>
                  <a:lnTo>
                    <a:pt x="14378" y="5569"/>
                  </a:lnTo>
                  <a:lnTo>
                    <a:pt x="14378" y="5538"/>
                  </a:lnTo>
                  <a:lnTo>
                    <a:pt x="14411" y="5538"/>
                  </a:lnTo>
                  <a:lnTo>
                    <a:pt x="14411" y="5506"/>
                  </a:lnTo>
                  <a:lnTo>
                    <a:pt x="14477" y="5506"/>
                  </a:lnTo>
                  <a:lnTo>
                    <a:pt x="14477" y="5475"/>
                  </a:lnTo>
                  <a:lnTo>
                    <a:pt x="14543" y="5475"/>
                  </a:lnTo>
                  <a:lnTo>
                    <a:pt x="14543" y="5443"/>
                  </a:lnTo>
                  <a:lnTo>
                    <a:pt x="14576" y="5475"/>
                  </a:lnTo>
                  <a:lnTo>
                    <a:pt x="14642" y="5475"/>
                  </a:lnTo>
                  <a:lnTo>
                    <a:pt x="14675" y="5443"/>
                  </a:lnTo>
                  <a:lnTo>
                    <a:pt x="14708" y="5443"/>
                  </a:lnTo>
                  <a:lnTo>
                    <a:pt x="14741" y="5475"/>
                  </a:lnTo>
                  <a:lnTo>
                    <a:pt x="14807" y="5475"/>
                  </a:lnTo>
                  <a:lnTo>
                    <a:pt x="14906" y="5380"/>
                  </a:lnTo>
                  <a:lnTo>
                    <a:pt x="14939" y="5380"/>
                  </a:lnTo>
                  <a:lnTo>
                    <a:pt x="15071" y="5254"/>
                  </a:lnTo>
                  <a:lnTo>
                    <a:pt x="15071" y="5223"/>
                  </a:lnTo>
                  <a:lnTo>
                    <a:pt x="15104" y="5223"/>
                  </a:lnTo>
                  <a:lnTo>
                    <a:pt x="15071" y="5192"/>
                  </a:lnTo>
                  <a:lnTo>
                    <a:pt x="15104" y="5192"/>
                  </a:lnTo>
                  <a:lnTo>
                    <a:pt x="15104" y="5160"/>
                  </a:lnTo>
                  <a:lnTo>
                    <a:pt x="15235" y="5034"/>
                  </a:lnTo>
                  <a:lnTo>
                    <a:pt x="15235" y="4940"/>
                  </a:lnTo>
                  <a:lnTo>
                    <a:pt x="15268" y="4908"/>
                  </a:lnTo>
                  <a:lnTo>
                    <a:pt x="15268" y="4877"/>
                  </a:lnTo>
                  <a:lnTo>
                    <a:pt x="15301" y="4845"/>
                  </a:lnTo>
                  <a:lnTo>
                    <a:pt x="15301" y="4814"/>
                  </a:lnTo>
                  <a:lnTo>
                    <a:pt x="15400" y="4814"/>
                  </a:lnTo>
                  <a:lnTo>
                    <a:pt x="15433" y="4783"/>
                  </a:lnTo>
                  <a:lnTo>
                    <a:pt x="15466" y="4783"/>
                  </a:lnTo>
                  <a:lnTo>
                    <a:pt x="15466" y="4751"/>
                  </a:lnTo>
                  <a:lnTo>
                    <a:pt x="15499" y="4751"/>
                  </a:lnTo>
                  <a:lnTo>
                    <a:pt x="15499" y="4720"/>
                  </a:lnTo>
                  <a:lnTo>
                    <a:pt x="15532" y="4720"/>
                  </a:lnTo>
                  <a:lnTo>
                    <a:pt x="15532" y="4688"/>
                  </a:lnTo>
                  <a:lnTo>
                    <a:pt x="15565" y="4657"/>
                  </a:lnTo>
                  <a:lnTo>
                    <a:pt x="15598" y="4657"/>
                  </a:lnTo>
                  <a:lnTo>
                    <a:pt x="15598" y="4625"/>
                  </a:lnTo>
                  <a:lnTo>
                    <a:pt x="15631" y="4625"/>
                  </a:lnTo>
                  <a:lnTo>
                    <a:pt x="15664" y="4594"/>
                  </a:lnTo>
                  <a:lnTo>
                    <a:pt x="15730" y="4594"/>
                  </a:lnTo>
                  <a:lnTo>
                    <a:pt x="15763" y="4562"/>
                  </a:lnTo>
                  <a:lnTo>
                    <a:pt x="15895" y="4562"/>
                  </a:lnTo>
                  <a:lnTo>
                    <a:pt x="15895" y="4531"/>
                  </a:lnTo>
                  <a:lnTo>
                    <a:pt x="16027" y="4531"/>
                  </a:lnTo>
                  <a:lnTo>
                    <a:pt x="16027" y="4499"/>
                  </a:lnTo>
                  <a:lnTo>
                    <a:pt x="16093" y="4499"/>
                  </a:lnTo>
                  <a:lnTo>
                    <a:pt x="16159" y="4468"/>
                  </a:lnTo>
                  <a:lnTo>
                    <a:pt x="16192" y="4468"/>
                  </a:lnTo>
                  <a:lnTo>
                    <a:pt x="16225" y="4436"/>
                  </a:lnTo>
                  <a:lnTo>
                    <a:pt x="16291" y="4436"/>
                  </a:lnTo>
                  <a:lnTo>
                    <a:pt x="16324" y="4405"/>
                  </a:lnTo>
                  <a:lnTo>
                    <a:pt x="16390" y="4405"/>
                  </a:lnTo>
                  <a:lnTo>
                    <a:pt x="16390" y="4373"/>
                  </a:lnTo>
                  <a:lnTo>
                    <a:pt x="16423" y="4373"/>
                  </a:lnTo>
                  <a:lnTo>
                    <a:pt x="16456" y="4342"/>
                  </a:lnTo>
                  <a:lnTo>
                    <a:pt x="16522" y="4342"/>
                  </a:lnTo>
                  <a:lnTo>
                    <a:pt x="16522" y="4311"/>
                  </a:lnTo>
                  <a:lnTo>
                    <a:pt x="16587" y="4311"/>
                  </a:lnTo>
                  <a:lnTo>
                    <a:pt x="16587" y="4279"/>
                  </a:lnTo>
                  <a:lnTo>
                    <a:pt x="16620" y="4279"/>
                  </a:lnTo>
                  <a:lnTo>
                    <a:pt x="16719" y="4185"/>
                  </a:lnTo>
                  <a:lnTo>
                    <a:pt x="16752" y="4185"/>
                  </a:lnTo>
                  <a:lnTo>
                    <a:pt x="16752" y="4153"/>
                  </a:lnTo>
                  <a:lnTo>
                    <a:pt x="16785" y="4153"/>
                  </a:lnTo>
                  <a:lnTo>
                    <a:pt x="16851" y="4090"/>
                  </a:lnTo>
                  <a:lnTo>
                    <a:pt x="16851" y="4059"/>
                  </a:lnTo>
                  <a:lnTo>
                    <a:pt x="16884" y="4059"/>
                  </a:lnTo>
                  <a:lnTo>
                    <a:pt x="16917" y="4027"/>
                  </a:lnTo>
                  <a:lnTo>
                    <a:pt x="16950" y="4027"/>
                  </a:lnTo>
                  <a:lnTo>
                    <a:pt x="16983" y="3996"/>
                  </a:lnTo>
                  <a:lnTo>
                    <a:pt x="17016" y="3996"/>
                  </a:lnTo>
                  <a:lnTo>
                    <a:pt x="17049" y="3964"/>
                  </a:lnTo>
                  <a:lnTo>
                    <a:pt x="17082" y="3964"/>
                  </a:lnTo>
                  <a:lnTo>
                    <a:pt x="17082" y="3933"/>
                  </a:lnTo>
                  <a:lnTo>
                    <a:pt x="17148" y="3933"/>
                  </a:lnTo>
                  <a:lnTo>
                    <a:pt x="17148" y="3902"/>
                  </a:lnTo>
                  <a:lnTo>
                    <a:pt x="17214" y="3902"/>
                  </a:lnTo>
                  <a:lnTo>
                    <a:pt x="17247" y="3870"/>
                  </a:lnTo>
                  <a:lnTo>
                    <a:pt x="17313" y="3870"/>
                  </a:lnTo>
                  <a:lnTo>
                    <a:pt x="17346" y="3839"/>
                  </a:lnTo>
                  <a:lnTo>
                    <a:pt x="17346" y="3807"/>
                  </a:lnTo>
                  <a:lnTo>
                    <a:pt x="17379" y="3807"/>
                  </a:lnTo>
                  <a:lnTo>
                    <a:pt x="17379" y="12727"/>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6" name="Freeform 10"/>
            <p:cNvSpPr/>
            <p:nvPr/>
          </p:nvSpPr>
          <p:spPr>
            <a:xfrm>
              <a:off x="615143" y="5151014"/>
              <a:ext cx="343165" cy="403853"/>
            </a:xfrm>
            <a:custGeom>
              <a:avLst/>
              <a:gdLst/>
              <a:ahLst/>
              <a:cxnLst>
                <a:cxn ang="0">
                  <a:pos x="wd2" y="hd2"/>
                </a:cxn>
                <a:cxn ang="5400000">
                  <a:pos x="wd2" y="hd2"/>
                </a:cxn>
                <a:cxn ang="10800000">
                  <a:pos x="wd2" y="hd2"/>
                </a:cxn>
                <a:cxn ang="16200000">
                  <a:pos x="wd2" y="hd2"/>
                </a:cxn>
              </a:cxnLst>
              <a:rect l="0" t="0" r="r" b="b"/>
              <a:pathLst>
                <a:path w="21600" h="21600" extrusionOk="0">
                  <a:moveTo>
                    <a:pt x="20880" y="16913"/>
                  </a:moveTo>
                  <a:lnTo>
                    <a:pt x="19680" y="15283"/>
                  </a:lnTo>
                  <a:lnTo>
                    <a:pt x="19200" y="14264"/>
                  </a:lnTo>
                  <a:lnTo>
                    <a:pt x="18480" y="13245"/>
                  </a:lnTo>
                  <a:lnTo>
                    <a:pt x="18000" y="12430"/>
                  </a:lnTo>
                  <a:lnTo>
                    <a:pt x="18000" y="12226"/>
                  </a:lnTo>
                  <a:lnTo>
                    <a:pt x="17520" y="12226"/>
                  </a:lnTo>
                  <a:lnTo>
                    <a:pt x="17520" y="12023"/>
                  </a:lnTo>
                  <a:lnTo>
                    <a:pt x="16800" y="12023"/>
                  </a:lnTo>
                  <a:lnTo>
                    <a:pt x="16800" y="11819"/>
                  </a:lnTo>
                  <a:lnTo>
                    <a:pt x="16080" y="11819"/>
                  </a:lnTo>
                  <a:lnTo>
                    <a:pt x="15840" y="11615"/>
                  </a:lnTo>
                  <a:lnTo>
                    <a:pt x="15600" y="11615"/>
                  </a:lnTo>
                  <a:lnTo>
                    <a:pt x="15600" y="11411"/>
                  </a:lnTo>
                  <a:lnTo>
                    <a:pt x="15360" y="11411"/>
                  </a:lnTo>
                  <a:lnTo>
                    <a:pt x="15360" y="11208"/>
                  </a:lnTo>
                  <a:lnTo>
                    <a:pt x="15120" y="11004"/>
                  </a:lnTo>
                  <a:lnTo>
                    <a:pt x="14640" y="11004"/>
                  </a:lnTo>
                  <a:lnTo>
                    <a:pt x="14640" y="10800"/>
                  </a:lnTo>
                  <a:lnTo>
                    <a:pt x="13920" y="10800"/>
                  </a:lnTo>
                  <a:lnTo>
                    <a:pt x="13680" y="10596"/>
                  </a:lnTo>
                  <a:lnTo>
                    <a:pt x="13440" y="10596"/>
                  </a:lnTo>
                  <a:lnTo>
                    <a:pt x="13440" y="10392"/>
                  </a:lnTo>
                  <a:lnTo>
                    <a:pt x="13200" y="10392"/>
                  </a:lnTo>
                  <a:lnTo>
                    <a:pt x="13200" y="10189"/>
                  </a:lnTo>
                  <a:lnTo>
                    <a:pt x="12720" y="10189"/>
                  </a:lnTo>
                  <a:lnTo>
                    <a:pt x="12720" y="9781"/>
                  </a:lnTo>
                  <a:lnTo>
                    <a:pt x="12480" y="9781"/>
                  </a:lnTo>
                  <a:lnTo>
                    <a:pt x="12240" y="9577"/>
                  </a:lnTo>
                  <a:lnTo>
                    <a:pt x="12240" y="9374"/>
                  </a:lnTo>
                  <a:lnTo>
                    <a:pt x="11760" y="9374"/>
                  </a:lnTo>
                  <a:lnTo>
                    <a:pt x="11760" y="9170"/>
                  </a:lnTo>
                  <a:lnTo>
                    <a:pt x="11280" y="9170"/>
                  </a:lnTo>
                  <a:lnTo>
                    <a:pt x="11280" y="8558"/>
                  </a:lnTo>
                  <a:lnTo>
                    <a:pt x="10800" y="8558"/>
                  </a:lnTo>
                  <a:lnTo>
                    <a:pt x="10800" y="8355"/>
                  </a:lnTo>
                  <a:lnTo>
                    <a:pt x="10320" y="8355"/>
                  </a:lnTo>
                  <a:lnTo>
                    <a:pt x="10080" y="8558"/>
                  </a:lnTo>
                  <a:lnTo>
                    <a:pt x="9840" y="8558"/>
                  </a:lnTo>
                  <a:lnTo>
                    <a:pt x="9600" y="8355"/>
                  </a:lnTo>
                  <a:lnTo>
                    <a:pt x="9600" y="7947"/>
                  </a:lnTo>
                  <a:lnTo>
                    <a:pt x="9360" y="7947"/>
                  </a:lnTo>
                  <a:lnTo>
                    <a:pt x="9360" y="7743"/>
                  </a:lnTo>
                  <a:lnTo>
                    <a:pt x="9600" y="7743"/>
                  </a:lnTo>
                  <a:lnTo>
                    <a:pt x="9600" y="7336"/>
                  </a:lnTo>
                  <a:lnTo>
                    <a:pt x="10560" y="7336"/>
                  </a:lnTo>
                  <a:lnTo>
                    <a:pt x="10560" y="7540"/>
                  </a:lnTo>
                  <a:lnTo>
                    <a:pt x="10800" y="7540"/>
                  </a:lnTo>
                  <a:lnTo>
                    <a:pt x="10800" y="7336"/>
                  </a:lnTo>
                  <a:lnTo>
                    <a:pt x="10560" y="7132"/>
                  </a:lnTo>
                  <a:lnTo>
                    <a:pt x="10560" y="6521"/>
                  </a:lnTo>
                  <a:lnTo>
                    <a:pt x="10800" y="6521"/>
                  </a:lnTo>
                  <a:lnTo>
                    <a:pt x="10800" y="6113"/>
                  </a:lnTo>
                  <a:lnTo>
                    <a:pt x="11040" y="6113"/>
                  </a:lnTo>
                  <a:lnTo>
                    <a:pt x="11040" y="5706"/>
                  </a:lnTo>
                  <a:lnTo>
                    <a:pt x="12000" y="4891"/>
                  </a:lnTo>
                  <a:lnTo>
                    <a:pt x="12000" y="4687"/>
                  </a:lnTo>
                  <a:lnTo>
                    <a:pt x="12240" y="4483"/>
                  </a:lnTo>
                  <a:lnTo>
                    <a:pt x="12480" y="4483"/>
                  </a:lnTo>
                  <a:lnTo>
                    <a:pt x="12480" y="4279"/>
                  </a:lnTo>
                  <a:lnTo>
                    <a:pt x="12960" y="4279"/>
                  </a:lnTo>
                  <a:lnTo>
                    <a:pt x="13200" y="4483"/>
                  </a:lnTo>
                  <a:lnTo>
                    <a:pt x="13200" y="4687"/>
                  </a:lnTo>
                  <a:lnTo>
                    <a:pt x="13920" y="4687"/>
                  </a:lnTo>
                  <a:lnTo>
                    <a:pt x="14160" y="4891"/>
                  </a:lnTo>
                  <a:lnTo>
                    <a:pt x="14880" y="4891"/>
                  </a:lnTo>
                  <a:lnTo>
                    <a:pt x="14880" y="4483"/>
                  </a:lnTo>
                  <a:lnTo>
                    <a:pt x="14640" y="4075"/>
                  </a:lnTo>
                  <a:lnTo>
                    <a:pt x="14400" y="4075"/>
                  </a:lnTo>
                  <a:lnTo>
                    <a:pt x="14400" y="3668"/>
                  </a:lnTo>
                  <a:lnTo>
                    <a:pt x="13920" y="3260"/>
                  </a:lnTo>
                  <a:lnTo>
                    <a:pt x="13920" y="2853"/>
                  </a:lnTo>
                  <a:lnTo>
                    <a:pt x="14160" y="2853"/>
                  </a:lnTo>
                  <a:lnTo>
                    <a:pt x="14160" y="2038"/>
                  </a:lnTo>
                  <a:lnTo>
                    <a:pt x="13920" y="1834"/>
                  </a:lnTo>
                  <a:lnTo>
                    <a:pt x="13920" y="1223"/>
                  </a:lnTo>
                  <a:lnTo>
                    <a:pt x="13680" y="611"/>
                  </a:lnTo>
                  <a:lnTo>
                    <a:pt x="13680" y="0"/>
                  </a:lnTo>
                  <a:lnTo>
                    <a:pt x="12960" y="0"/>
                  </a:lnTo>
                  <a:lnTo>
                    <a:pt x="12720" y="408"/>
                  </a:lnTo>
                  <a:lnTo>
                    <a:pt x="12240" y="408"/>
                  </a:lnTo>
                  <a:lnTo>
                    <a:pt x="12240" y="611"/>
                  </a:lnTo>
                  <a:lnTo>
                    <a:pt x="11520" y="611"/>
                  </a:lnTo>
                  <a:lnTo>
                    <a:pt x="11280" y="815"/>
                  </a:lnTo>
                  <a:lnTo>
                    <a:pt x="10560" y="815"/>
                  </a:lnTo>
                  <a:lnTo>
                    <a:pt x="10560" y="1019"/>
                  </a:lnTo>
                  <a:lnTo>
                    <a:pt x="10320" y="1019"/>
                  </a:lnTo>
                  <a:lnTo>
                    <a:pt x="9840" y="1223"/>
                  </a:lnTo>
                  <a:lnTo>
                    <a:pt x="9600" y="1426"/>
                  </a:lnTo>
                  <a:lnTo>
                    <a:pt x="9120" y="1630"/>
                  </a:lnTo>
                  <a:lnTo>
                    <a:pt x="7920" y="2038"/>
                  </a:lnTo>
                  <a:lnTo>
                    <a:pt x="7440" y="2242"/>
                  </a:lnTo>
                  <a:lnTo>
                    <a:pt x="7440" y="2445"/>
                  </a:lnTo>
                  <a:lnTo>
                    <a:pt x="6960" y="2445"/>
                  </a:lnTo>
                  <a:lnTo>
                    <a:pt x="6960" y="2649"/>
                  </a:lnTo>
                  <a:lnTo>
                    <a:pt x="6720" y="2445"/>
                  </a:lnTo>
                  <a:lnTo>
                    <a:pt x="6480" y="2445"/>
                  </a:lnTo>
                  <a:lnTo>
                    <a:pt x="6480" y="2242"/>
                  </a:lnTo>
                  <a:lnTo>
                    <a:pt x="6240" y="2242"/>
                  </a:lnTo>
                  <a:lnTo>
                    <a:pt x="6240" y="2445"/>
                  </a:lnTo>
                  <a:lnTo>
                    <a:pt x="5280" y="2445"/>
                  </a:lnTo>
                  <a:lnTo>
                    <a:pt x="5280" y="3057"/>
                  </a:lnTo>
                  <a:lnTo>
                    <a:pt x="5040" y="3260"/>
                  </a:lnTo>
                  <a:lnTo>
                    <a:pt x="4800" y="3260"/>
                  </a:lnTo>
                  <a:lnTo>
                    <a:pt x="4800" y="3464"/>
                  </a:lnTo>
                  <a:lnTo>
                    <a:pt x="4560" y="3464"/>
                  </a:lnTo>
                  <a:lnTo>
                    <a:pt x="4080" y="4075"/>
                  </a:lnTo>
                  <a:lnTo>
                    <a:pt x="3840" y="4483"/>
                  </a:lnTo>
                  <a:lnTo>
                    <a:pt x="2640" y="4687"/>
                  </a:lnTo>
                  <a:lnTo>
                    <a:pt x="2400" y="4687"/>
                  </a:lnTo>
                  <a:lnTo>
                    <a:pt x="2160" y="4891"/>
                  </a:lnTo>
                  <a:lnTo>
                    <a:pt x="2160" y="5094"/>
                  </a:lnTo>
                  <a:lnTo>
                    <a:pt x="1920" y="5094"/>
                  </a:lnTo>
                  <a:lnTo>
                    <a:pt x="1920" y="5502"/>
                  </a:lnTo>
                  <a:lnTo>
                    <a:pt x="1680" y="5502"/>
                  </a:lnTo>
                  <a:lnTo>
                    <a:pt x="1680" y="5706"/>
                  </a:lnTo>
                  <a:lnTo>
                    <a:pt x="1440" y="5706"/>
                  </a:lnTo>
                  <a:lnTo>
                    <a:pt x="1440" y="6317"/>
                  </a:lnTo>
                  <a:lnTo>
                    <a:pt x="1200" y="6317"/>
                  </a:lnTo>
                  <a:lnTo>
                    <a:pt x="1200" y="9170"/>
                  </a:lnTo>
                  <a:lnTo>
                    <a:pt x="1440" y="9170"/>
                  </a:lnTo>
                  <a:lnTo>
                    <a:pt x="1200" y="9577"/>
                  </a:lnTo>
                  <a:lnTo>
                    <a:pt x="1200" y="9985"/>
                  </a:lnTo>
                  <a:lnTo>
                    <a:pt x="960" y="10189"/>
                  </a:lnTo>
                  <a:lnTo>
                    <a:pt x="960" y="11004"/>
                  </a:lnTo>
                  <a:lnTo>
                    <a:pt x="720" y="11411"/>
                  </a:lnTo>
                  <a:lnTo>
                    <a:pt x="720" y="13042"/>
                  </a:lnTo>
                  <a:lnTo>
                    <a:pt x="480" y="13245"/>
                  </a:lnTo>
                  <a:lnTo>
                    <a:pt x="480" y="16098"/>
                  </a:lnTo>
                  <a:lnTo>
                    <a:pt x="240" y="16098"/>
                  </a:lnTo>
                  <a:lnTo>
                    <a:pt x="240" y="16302"/>
                  </a:lnTo>
                  <a:lnTo>
                    <a:pt x="0" y="16506"/>
                  </a:lnTo>
                  <a:lnTo>
                    <a:pt x="0" y="16913"/>
                  </a:lnTo>
                  <a:lnTo>
                    <a:pt x="240" y="16913"/>
                  </a:lnTo>
                  <a:lnTo>
                    <a:pt x="240" y="17117"/>
                  </a:lnTo>
                  <a:lnTo>
                    <a:pt x="0" y="17117"/>
                  </a:lnTo>
                  <a:lnTo>
                    <a:pt x="0" y="17525"/>
                  </a:lnTo>
                  <a:lnTo>
                    <a:pt x="240" y="17728"/>
                  </a:lnTo>
                  <a:lnTo>
                    <a:pt x="240" y="18543"/>
                  </a:lnTo>
                  <a:lnTo>
                    <a:pt x="480" y="18747"/>
                  </a:lnTo>
                  <a:lnTo>
                    <a:pt x="480" y="19562"/>
                  </a:lnTo>
                  <a:lnTo>
                    <a:pt x="720" y="19766"/>
                  </a:lnTo>
                  <a:lnTo>
                    <a:pt x="960" y="20581"/>
                  </a:lnTo>
                  <a:lnTo>
                    <a:pt x="960" y="21192"/>
                  </a:lnTo>
                  <a:lnTo>
                    <a:pt x="1200" y="21192"/>
                  </a:lnTo>
                  <a:lnTo>
                    <a:pt x="1200" y="21396"/>
                  </a:lnTo>
                  <a:lnTo>
                    <a:pt x="1680" y="21396"/>
                  </a:lnTo>
                  <a:lnTo>
                    <a:pt x="1920" y="21192"/>
                  </a:lnTo>
                  <a:lnTo>
                    <a:pt x="2160" y="21192"/>
                  </a:lnTo>
                  <a:lnTo>
                    <a:pt x="2160" y="21396"/>
                  </a:lnTo>
                  <a:lnTo>
                    <a:pt x="2640" y="21396"/>
                  </a:lnTo>
                  <a:lnTo>
                    <a:pt x="2640" y="21600"/>
                  </a:lnTo>
                  <a:lnTo>
                    <a:pt x="3840" y="21600"/>
                  </a:lnTo>
                  <a:lnTo>
                    <a:pt x="4320" y="21396"/>
                  </a:lnTo>
                  <a:lnTo>
                    <a:pt x="4800" y="21396"/>
                  </a:lnTo>
                  <a:lnTo>
                    <a:pt x="5280" y="21192"/>
                  </a:lnTo>
                  <a:lnTo>
                    <a:pt x="5760" y="21192"/>
                  </a:lnTo>
                  <a:lnTo>
                    <a:pt x="6240" y="20989"/>
                  </a:lnTo>
                  <a:lnTo>
                    <a:pt x="6960" y="20989"/>
                  </a:lnTo>
                  <a:lnTo>
                    <a:pt x="6960" y="20785"/>
                  </a:lnTo>
                  <a:lnTo>
                    <a:pt x="7440" y="20785"/>
                  </a:lnTo>
                  <a:lnTo>
                    <a:pt x="7680" y="20581"/>
                  </a:lnTo>
                  <a:lnTo>
                    <a:pt x="8640" y="20581"/>
                  </a:lnTo>
                  <a:lnTo>
                    <a:pt x="8880" y="20377"/>
                  </a:lnTo>
                  <a:lnTo>
                    <a:pt x="9120" y="20377"/>
                  </a:lnTo>
                  <a:lnTo>
                    <a:pt x="9840" y="20174"/>
                  </a:lnTo>
                  <a:lnTo>
                    <a:pt x="10560" y="20174"/>
                  </a:lnTo>
                  <a:lnTo>
                    <a:pt x="11040" y="19970"/>
                  </a:lnTo>
                  <a:lnTo>
                    <a:pt x="12480" y="19562"/>
                  </a:lnTo>
                  <a:lnTo>
                    <a:pt x="12720" y="19562"/>
                  </a:lnTo>
                  <a:lnTo>
                    <a:pt x="13200" y="19358"/>
                  </a:lnTo>
                  <a:lnTo>
                    <a:pt x="13920" y="19358"/>
                  </a:lnTo>
                  <a:lnTo>
                    <a:pt x="14400" y="19155"/>
                  </a:lnTo>
                  <a:lnTo>
                    <a:pt x="14880" y="19155"/>
                  </a:lnTo>
                  <a:lnTo>
                    <a:pt x="15120" y="18951"/>
                  </a:lnTo>
                  <a:lnTo>
                    <a:pt x="15840" y="18951"/>
                  </a:lnTo>
                  <a:lnTo>
                    <a:pt x="16560" y="18747"/>
                  </a:lnTo>
                  <a:lnTo>
                    <a:pt x="18480" y="18340"/>
                  </a:lnTo>
                  <a:lnTo>
                    <a:pt x="18960" y="18136"/>
                  </a:lnTo>
                  <a:lnTo>
                    <a:pt x="19440" y="18136"/>
                  </a:lnTo>
                  <a:lnTo>
                    <a:pt x="19680" y="17932"/>
                  </a:lnTo>
                  <a:lnTo>
                    <a:pt x="20640" y="17932"/>
                  </a:lnTo>
                  <a:lnTo>
                    <a:pt x="20880" y="17728"/>
                  </a:lnTo>
                  <a:lnTo>
                    <a:pt x="21600" y="17728"/>
                  </a:lnTo>
                  <a:lnTo>
                    <a:pt x="20880" y="16913"/>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7" name="Freeform 11"/>
            <p:cNvSpPr/>
            <p:nvPr/>
          </p:nvSpPr>
          <p:spPr>
            <a:xfrm>
              <a:off x="2555927" y="2903160"/>
              <a:ext cx="2238195" cy="1887816"/>
            </a:xfrm>
            <a:custGeom>
              <a:avLst/>
              <a:gdLst/>
              <a:ahLst/>
              <a:cxnLst>
                <a:cxn ang="0">
                  <a:pos x="wd2" y="hd2"/>
                </a:cxn>
                <a:cxn ang="5400000">
                  <a:pos x="wd2" y="hd2"/>
                </a:cxn>
                <a:cxn ang="10800000">
                  <a:pos x="wd2" y="hd2"/>
                </a:cxn>
                <a:cxn ang="16200000">
                  <a:pos x="wd2" y="hd2"/>
                </a:cxn>
              </a:cxnLst>
              <a:rect l="0" t="0" r="r" b="b"/>
              <a:pathLst>
                <a:path w="21600" h="21600" extrusionOk="0">
                  <a:moveTo>
                    <a:pt x="17663" y="480"/>
                  </a:moveTo>
                  <a:lnTo>
                    <a:pt x="17663" y="523"/>
                  </a:lnTo>
                  <a:lnTo>
                    <a:pt x="17736" y="610"/>
                  </a:lnTo>
                  <a:lnTo>
                    <a:pt x="17736" y="697"/>
                  </a:lnTo>
                  <a:lnTo>
                    <a:pt x="17699" y="741"/>
                  </a:lnTo>
                  <a:lnTo>
                    <a:pt x="17699" y="872"/>
                  </a:lnTo>
                  <a:lnTo>
                    <a:pt x="17736" y="915"/>
                  </a:lnTo>
                  <a:lnTo>
                    <a:pt x="17736" y="1003"/>
                  </a:lnTo>
                  <a:lnTo>
                    <a:pt x="17773" y="1003"/>
                  </a:lnTo>
                  <a:lnTo>
                    <a:pt x="17773" y="1046"/>
                  </a:lnTo>
                  <a:lnTo>
                    <a:pt x="17847" y="1046"/>
                  </a:lnTo>
                  <a:lnTo>
                    <a:pt x="17847" y="1090"/>
                  </a:lnTo>
                  <a:lnTo>
                    <a:pt x="17883" y="1133"/>
                  </a:lnTo>
                  <a:lnTo>
                    <a:pt x="17920" y="1133"/>
                  </a:lnTo>
                  <a:lnTo>
                    <a:pt x="17957" y="1177"/>
                  </a:lnTo>
                  <a:lnTo>
                    <a:pt x="17994" y="1177"/>
                  </a:lnTo>
                  <a:lnTo>
                    <a:pt x="17994" y="1221"/>
                  </a:lnTo>
                  <a:lnTo>
                    <a:pt x="18031" y="1264"/>
                  </a:lnTo>
                  <a:lnTo>
                    <a:pt x="18031" y="1351"/>
                  </a:lnTo>
                  <a:lnTo>
                    <a:pt x="18067" y="1351"/>
                  </a:lnTo>
                  <a:lnTo>
                    <a:pt x="18067" y="1395"/>
                  </a:lnTo>
                  <a:lnTo>
                    <a:pt x="18104" y="1395"/>
                  </a:lnTo>
                  <a:lnTo>
                    <a:pt x="18104" y="1439"/>
                  </a:lnTo>
                  <a:lnTo>
                    <a:pt x="18141" y="1482"/>
                  </a:lnTo>
                  <a:lnTo>
                    <a:pt x="18141" y="1526"/>
                  </a:lnTo>
                  <a:lnTo>
                    <a:pt x="18178" y="1526"/>
                  </a:lnTo>
                  <a:lnTo>
                    <a:pt x="18178" y="1569"/>
                  </a:lnTo>
                  <a:lnTo>
                    <a:pt x="18215" y="1569"/>
                  </a:lnTo>
                  <a:lnTo>
                    <a:pt x="18215" y="1613"/>
                  </a:lnTo>
                  <a:lnTo>
                    <a:pt x="18251" y="1613"/>
                  </a:lnTo>
                  <a:lnTo>
                    <a:pt x="18251" y="1700"/>
                  </a:lnTo>
                  <a:lnTo>
                    <a:pt x="18288" y="1700"/>
                  </a:lnTo>
                  <a:lnTo>
                    <a:pt x="18288" y="1744"/>
                  </a:lnTo>
                  <a:lnTo>
                    <a:pt x="18435" y="1918"/>
                  </a:lnTo>
                  <a:lnTo>
                    <a:pt x="18472" y="1918"/>
                  </a:lnTo>
                  <a:lnTo>
                    <a:pt x="18472" y="1962"/>
                  </a:lnTo>
                  <a:lnTo>
                    <a:pt x="18509" y="1962"/>
                  </a:lnTo>
                  <a:lnTo>
                    <a:pt x="18509" y="2005"/>
                  </a:lnTo>
                  <a:lnTo>
                    <a:pt x="18583" y="2005"/>
                  </a:lnTo>
                  <a:lnTo>
                    <a:pt x="18583" y="2049"/>
                  </a:lnTo>
                  <a:lnTo>
                    <a:pt x="18619" y="2049"/>
                  </a:lnTo>
                  <a:lnTo>
                    <a:pt x="18619" y="2092"/>
                  </a:lnTo>
                  <a:lnTo>
                    <a:pt x="18656" y="2092"/>
                  </a:lnTo>
                  <a:lnTo>
                    <a:pt x="18693" y="2136"/>
                  </a:lnTo>
                  <a:lnTo>
                    <a:pt x="18730" y="2136"/>
                  </a:lnTo>
                  <a:lnTo>
                    <a:pt x="18767" y="2180"/>
                  </a:lnTo>
                  <a:lnTo>
                    <a:pt x="18767" y="2223"/>
                  </a:lnTo>
                  <a:lnTo>
                    <a:pt x="18803" y="2223"/>
                  </a:lnTo>
                  <a:lnTo>
                    <a:pt x="18803" y="2267"/>
                  </a:lnTo>
                  <a:lnTo>
                    <a:pt x="18840" y="2267"/>
                  </a:lnTo>
                  <a:lnTo>
                    <a:pt x="18840" y="2354"/>
                  </a:lnTo>
                  <a:lnTo>
                    <a:pt x="18877" y="2354"/>
                  </a:lnTo>
                  <a:lnTo>
                    <a:pt x="18877" y="2398"/>
                  </a:lnTo>
                  <a:lnTo>
                    <a:pt x="18914" y="2441"/>
                  </a:lnTo>
                  <a:lnTo>
                    <a:pt x="18914" y="2485"/>
                  </a:lnTo>
                  <a:lnTo>
                    <a:pt x="18951" y="2528"/>
                  </a:lnTo>
                  <a:lnTo>
                    <a:pt x="18914" y="2572"/>
                  </a:lnTo>
                  <a:lnTo>
                    <a:pt x="18951" y="2616"/>
                  </a:lnTo>
                  <a:lnTo>
                    <a:pt x="18951" y="2659"/>
                  </a:lnTo>
                  <a:lnTo>
                    <a:pt x="18987" y="2703"/>
                  </a:lnTo>
                  <a:lnTo>
                    <a:pt x="18987" y="2746"/>
                  </a:lnTo>
                  <a:lnTo>
                    <a:pt x="19024" y="2790"/>
                  </a:lnTo>
                  <a:lnTo>
                    <a:pt x="19061" y="2790"/>
                  </a:lnTo>
                  <a:lnTo>
                    <a:pt x="19061" y="2834"/>
                  </a:lnTo>
                  <a:lnTo>
                    <a:pt x="19098" y="2877"/>
                  </a:lnTo>
                  <a:lnTo>
                    <a:pt x="19098" y="2964"/>
                  </a:lnTo>
                  <a:lnTo>
                    <a:pt x="19135" y="3008"/>
                  </a:lnTo>
                  <a:lnTo>
                    <a:pt x="19171" y="3008"/>
                  </a:lnTo>
                  <a:lnTo>
                    <a:pt x="19171" y="3139"/>
                  </a:lnTo>
                  <a:lnTo>
                    <a:pt x="19208" y="3139"/>
                  </a:lnTo>
                  <a:lnTo>
                    <a:pt x="19208" y="3226"/>
                  </a:lnTo>
                  <a:lnTo>
                    <a:pt x="19245" y="3226"/>
                  </a:lnTo>
                  <a:lnTo>
                    <a:pt x="19245" y="3400"/>
                  </a:lnTo>
                  <a:lnTo>
                    <a:pt x="19282" y="3400"/>
                  </a:lnTo>
                  <a:lnTo>
                    <a:pt x="19282" y="3444"/>
                  </a:lnTo>
                  <a:lnTo>
                    <a:pt x="19319" y="3487"/>
                  </a:lnTo>
                  <a:lnTo>
                    <a:pt x="19319" y="3531"/>
                  </a:lnTo>
                  <a:lnTo>
                    <a:pt x="19355" y="3531"/>
                  </a:lnTo>
                  <a:lnTo>
                    <a:pt x="19355" y="3575"/>
                  </a:lnTo>
                  <a:lnTo>
                    <a:pt x="19392" y="3618"/>
                  </a:lnTo>
                  <a:lnTo>
                    <a:pt x="19392" y="3662"/>
                  </a:lnTo>
                  <a:lnTo>
                    <a:pt x="19429" y="3705"/>
                  </a:lnTo>
                  <a:lnTo>
                    <a:pt x="19429" y="3749"/>
                  </a:lnTo>
                  <a:lnTo>
                    <a:pt x="19466" y="3749"/>
                  </a:lnTo>
                  <a:lnTo>
                    <a:pt x="19466" y="3836"/>
                  </a:lnTo>
                  <a:lnTo>
                    <a:pt x="19503" y="3836"/>
                  </a:lnTo>
                  <a:lnTo>
                    <a:pt x="19503" y="3880"/>
                  </a:lnTo>
                  <a:lnTo>
                    <a:pt x="19539" y="3923"/>
                  </a:lnTo>
                  <a:lnTo>
                    <a:pt x="19650" y="3923"/>
                  </a:lnTo>
                  <a:lnTo>
                    <a:pt x="19650" y="3967"/>
                  </a:lnTo>
                  <a:lnTo>
                    <a:pt x="19687" y="4010"/>
                  </a:lnTo>
                  <a:lnTo>
                    <a:pt x="19797" y="4010"/>
                  </a:lnTo>
                  <a:lnTo>
                    <a:pt x="19797" y="4054"/>
                  </a:lnTo>
                  <a:lnTo>
                    <a:pt x="19871" y="4054"/>
                  </a:lnTo>
                  <a:lnTo>
                    <a:pt x="19871" y="4098"/>
                  </a:lnTo>
                  <a:lnTo>
                    <a:pt x="19907" y="4098"/>
                  </a:lnTo>
                  <a:lnTo>
                    <a:pt x="19907" y="4141"/>
                  </a:lnTo>
                  <a:lnTo>
                    <a:pt x="20018" y="4141"/>
                  </a:lnTo>
                  <a:lnTo>
                    <a:pt x="20055" y="4185"/>
                  </a:lnTo>
                  <a:lnTo>
                    <a:pt x="20128" y="4185"/>
                  </a:lnTo>
                  <a:lnTo>
                    <a:pt x="20128" y="4228"/>
                  </a:lnTo>
                  <a:lnTo>
                    <a:pt x="20165" y="4228"/>
                  </a:lnTo>
                  <a:lnTo>
                    <a:pt x="20165" y="4272"/>
                  </a:lnTo>
                  <a:lnTo>
                    <a:pt x="20239" y="4272"/>
                  </a:lnTo>
                  <a:lnTo>
                    <a:pt x="20239" y="4316"/>
                  </a:lnTo>
                  <a:lnTo>
                    <a:pt x="20312" y="4316"/>
                  </a:lnTo>
                  <a:lnTo>
                    <a:pt x="20349" y="4359"/>
                  </a:lnTo>
                  <a:lnTo>
                    <a:pt x="20349" y="4446"/>
                  </a:lnTo>
                  <a:lnTo>
                    <a:pt x="20386" y="4446"/>
                  </a:lnTo>
                  <a:lnTo>
                    <a:pt x="20386" y="4403"/>
                  </a:lnTo>
                  <a:lnTo>
                    <a:pt x="20422" y="4403"/>
                  </a:lnTo>
                  <a:lnTo>
                    <a:pt x="20422" y="4490"/>
                  </a:lnTo>
                  <a:lnTo>
                    <a:pt x="20459" y="4534"/>
                  </a:lnTo>
                  <a:lnTo>
                    <a:pt x="20533" y="4534"/>
                  </a:lnTo>
                  <a:lnTo>
                    <a:pt x="20533" y="4577"/>
                  </a:lnTo>
                  <a:lnTo>
                    <a:pt x="20570" y="4621"/>
                  </a:lnTo>
                  <a:lnTo>
                    <a:pt x="20606" y="4621"/>
                  </a:lnTo>
                  <a:lnTo>
                    <a:pt x="20606" y="4664"/>
                  </a:lnTo>
                  <a:lnTo>
                    <a:pt x="20643" y="4664"/>
                  </a:lnTo>
                  <a:lnTo>
                    <a:pt x="20643" y="4708"/>
                  </a:lnTo>
                  <a:lnTo>
                    <a:pt x="20680" y="4708"/>
                  </a:lnTo>
                  <a:lnTo>
                    <a:pt x="20680" y="4752"/>
                  </a:lnTo>
                  <a:lnTo>
                    <a:pt x="20717" y="4752"/>
                  </a:lnTo>
                  <a:lnTo>
                    <a:pt x="20717" y="4795"/>
                  </a:lnTo>
                  <a:lnTo>
                    <a:pt x="20790" y="4882"/>
                  </a:lnTo>
                  <a:lnTo>
                    <a:pt x="20790" y="4926"/>
                  </a:lnTo>
                  <a:lnTo>
                    <a:pt x="20864" y="5013"/>
                  </a:lnTo>
                  <a:lnTo>
                    <a:pt x="20864" y="5057"/>
                  </a:lnTo>
                  <a:lnTo>
                    <a:pt x="20901" y="5057"/>
                  </a:lnTo>
                  <a:lnTo>
                    <a:pt x="20901" y="5100"/>
                  </a:lnTo>
                  <a:lnTo>
                    <a:pt x="20938" y="5100"/>
                  </a:lnTo>
                  <a:lnTo>
                    <a:pt x="20974" y="5144"/>
                  </a:lnTo>
                  <a:lnTo>
                    <a:pt x="20974" y="5231"/>
                  </a:lnTo>
                  <a:lnTo>
                    <a:pt x="21048" y="5231"/>
                  </a:lnTo>
                  <a:lnTo>
                    <a:pt x="21085" y="5275"/>
                  </a:lnTo>
                  <a:lnTo>
                    <a:pt x="21085" y="5318"/>
                  </a:lnTo>
                  <a:lnTo>
                    <a:pt x="21122" y="5318"/>
                  </a:lnTo>
                  <a:lnTo>
                    <a:pt x="21158" y="5362"/>
                  </a:lnTo>
                  <a:lnTo>
                    <a:pt x="21195" y="5318"/>
                  </a:lnTo>
                  <a:lnTo>
                    <a:pt x="21232" y="5318"/>
                  </a:lnTo>
                  <a:lnTo>
                    <a:pt x="21232" y="5362"/>
                  </a:lnTo>
                  <a:lnTo>
                    <a:pt x="21269" y="5362"/>
                  </a:lnTo>
                  <a:lnTo>
                    <a:pt x="21269" y="5405"/>
                  </a:lnTo>
                  <a:lnTo>
                    <a:pt x="21306" y="5405"/>
                  </a:lnTo>
                  <a:lnTo>
                    <a:pt x="21306" y="5493"/>
                  </a:lnTo>
                  <a:lnTo>
                    <a:pt x="21342" y="5493"/>
                  </a:lnTo>
                  <a:lnTo>
                    <a:pt x="21342" y="5536"/>
                  </a:lnTo>
                  <a:lnTo>
                    <a:pt x="21379" y="5536"/>
                  </a:lnTo>
                  <a:lnTo>
                    <a:pt x="21379" y="5580"/>
                  </a:lnTo>
                  <a:lnTo>
                    <a:pt x="21416" y="5536"/>
                  </a:lnTo>
                  <a:lnTo>
                    <a:pt x="21416" y="5580"/>
                  </a:lnTo>
                  <a:lnTo>
                    <a:pt x="21453" y="5580"/>
                  </a:lnTo>
                  <a:lnTo>
                    <a:pt x="20717" y="5885"/>
                  </a:lnTo>
                  <a:lnTo>
                    <a:pt x="20459" y="6016"/>
                  </a:lnTo>
                  <a:lnTo>
                    <a:pt x="20018" y="6190"/>
                  </a:lnTo>
                  <a:lnTo>
                    <a:pt x="20570" y="7956"/>
                  </a:lnTo>
                  <a:lnTo>
                    <a:pt x="21085" y="9394"/>
                  </a:lnTo>
                  <a:lnTo>
                    <a:pt x="21600" y="10920"/>
                  </a:lnTo>
                  <a:lnTo>
                    <a:pt x="21526" y="11007"/>
                  </a:lnTo>
                  <a:lnTo>
                    <a:pt x="21453" y="11007"/>
                  </a:lnTo>
                  <a:lnTo>
                    <a:pt x="21453" y="11051"/>
                  </a:lnTo>
                  <a:lnTo>
                    <a:pt x="21342" y="11051"/>
                  </a:lnTo>
                  <a:lnTo>
                    <a:pt x="21342" y="11094"/>
                  </a:lnTo>
                  <a:lnTo>
                    <a:pt x="21269" y="11094"/>
                  </a:lnTo>
                  <a:lnTo>
                    <a:pt x="21269" y="11138"/>
                  </a:lnTo>
                  <a:lnTo>
                    <a:pt x="21195" y="11138"/>
                  </a:lnTo>
                  <a:lnTo>
                    <a:pt x="21158" y="11181"/>
                  </a:lnTo>
                  <a:lnTo>
                    <a:pt x="21085" y="11181"/>
                  </a:lnTo>
                  <a:lnTo>
                    <a:pt x="21048" y="11225"/>
                  </a:lnTo>
                  <a:lnTo>
                    <a:pt x="20974" y="11225"/>
                  </a:lnTo>
                  <a:lnTo>
                    <a:pt x="20974" y="11269"/>
                  </a:lnTo>
                  <a:lnTo>
                    <a:pt x="20901" y="11269"/>
                  </a:lnTo>
                  <a:lnTo>
                    <a:pt x="20901" y="11312"/>
                  </a:lnTo>
                  <a:lnTo>
                    <a:pt x="20827" y="11312"/>
                  </a:lnTo>
                  <a:lnTo>
                    <a:pt x="20790" y="11356"/>
                  </a:lnTo>
                  <a:lnTo>
                    <a:pt x="20717" y="11356"/>
                  </a:lnTo>
                  <a:lnTo>
                    <a:pt x="20717" y="11399"/>
                  </a:lnTo>
                  <a:lnTo>
                    <a:pt x="20643" y="11399"/>
                  </a:lnTo>
                  <a:lnTo>
                    <a:pt x="20643" y="11443"/>
                  </a:lnTo>
                  <a:lnTo>
                    <a:pt x="20606" y="11443"/>
                  </a:lnTo>
                  <a:lnTo>
                    <a:pt x="20606" y="11487"/>
                  </a:lnTo>
                  <a:lnTo>
                    <a:pt x="20570" y="11530"/>
                  </a:lnTo>
                  <a:lnTo>
                    <a:pt x="20459" y="11530"/>
                  </a:lnTo>
                  <a:lnTo>
                    <a:pt x="20386" y="11617"/>
                  </a:lnTo>
                  <a:lnTo>
                    <a:pt x="20349" y="11617"/>
                  </a:lnTo>
                  <a:lnTo>
                    <a:pt x="20349" y="11661"/>
                  </a:lnTo>
                  <a:lnTo>
                    <a:pt x="20312" y="11661"/>
                  </a:lnTo>
                  <a:lnTo>
                    <a:pt x="20312" y="11705"/>
                  </a:lnTo>
                  <a:lnTo>
                    <a:pt x="20128" y="11923"/>
                  </a:lnTo>
                  <a:lnTo>
                    <a:pt x="20091" y="12097"/>
                  </a:lnTo>
                  <a:lnTo>
                    <a:pt x="20091" y="12140"/>
                  </a:lnTo>
                  <a:lnTo>
                    <a:pt x="20018" y="12140"/>
                  </a:lnTo>
                  <a:lnTo>
                    <a:pt x="19981" y="12184"/>
                  </a:lnTo>
                  <a:lnTo>
                    <a:pt x="19834" y="12184"/>
                  </a:lnTo>
                  <a:lnTo>
                    <a:pt x="19797" y="12228"/>
                  </a:lnTo>
                  <a:lnTo>
                    <a:pt x="19760" y="12228"/>
                  </a:lnTo>
                  <a:lnTo>
                    <a:pt x="19760" y="12271"/>
                  </a:lnTo>
                  <a:lnTo>
                    <a:pt x="19687" y="12446"/>
                  </a:lnTo>
                  <a:lnTo>
                    <a:pt x="19687" y="12533"/>
                  </a:lnTo>
                  <a:lnTo>
                    <a:pt x="19650" y="12533"/>
                  </a:lnTo>
                  <a:lnTo>
                    <a:pt x="19650" y="12620"/>
                  </a:lnTo>
                  <a:lnTo>
                    <a:pt x="19613" y="12620"/>
                  </a:lnTo>
                  <a:lnTo>
                    <a:pt x="19613" y="12664"/>
                  </a:lnTo>
                  <a:lnTo>
                    <a:pt x="19576" y="12707"/>
                  </a:lnTo>
                  <a:lnTo>
                    <a:pt x="19576" y="12751"/>
                  </a:lnTo>
                  <a:lnTo>
                    <a:pt x="19539" y="12751"/>
                  </a:lnTo>
                  <a:lnTo>
                    <a:pt x="19539" y="12838"/>
                  </a:lnTo>
                  <a:lnTo>
                    <a:pt x="19503" y="12838"/>
                  </a:lnTo>
                  <a:lnTo>
                    <a:pt x="19503" y="12882"/>
                  </a:lnTo>
                  <a:lnTo>
                    <a:pt x="19466" y="12882"/>
                  </a:lnTo>
                  <a:lnTo>
                    <a:pt x="19466" y="12925"/>
                  </a:lnTo>
                  <a:lnTo>
                    <a:pt x="19429" y="12925"/>
                  </a:lnTo>
                  <a:lnTo>
                    <a:pt x="19429" y="13012"/>
                  </a:lnTo>
                  <a:lnTo>
                    <a:pt x="19392" y="13012"/>
                  </a:lnTo>
                  <a:lnTo>
                    <a:pt x="19392" y="13056"/>
                  </a:lnTo>
                  <a:lnTo>
                    <a:pt x="19355" y="13099"/>
                  </a:lnTo>
                  <a:lnTo>
                    <a:pt x="19355" y="13143"/>
                  </a:lnTo>
                  <a:lnTo>
                    <a:pt x="19319" y="13187"/>
                  </a:lnTo>
                  <a:lnTo>
                    <a:pt x="19319" y="13230"/>
                  </a:lnTo>
                  <a:lnTo>
                    <a:pt x="19282" y="13274"/>
                  </a:lnTo>
                  <a:lnTo>
                    <a:pt x="19282" y="13317"/>
                  </a:lnTo>
                  <a:lnTo>
                    <a:pt x="19245" y="13361"/>
                  </a:lnTo>
                  <a:lnTo>
                    <a:pt x="19245" y="13448"/>
                  </a:lnTo>
                  <a:lnTo>
                    <a:pt x="19208" y="13448"/>
                  </a:lnTo>
                  <a:lnTo>
                    <a:pt x="19208" y="13623"/>
                  </a:lnTo>
                  <a:lnTo>
                    <a:pt x="19135" y="13623"/>
                  </a:lnTo>
                  <a:lnTo>
                    <a:pt x="19135" y="13666"/>
                  </a:lnTo>
                  <a:lnTo>
                    <a:pt x="19098" y="13710"/>
                  </a:lnTo>
                  <a:lnTo>
                    <a:pt x="19061" y="13710"/>
                  </a:lnTo>
                  <a:lnTo>
                    <a:pt x="19024" y="13753"/>
                  </a:lnTo>
                  <a:lnTo>
                    <a:pt x="18987" y="13753"/>
                  </a:lnTo>
                  <a:lnTo>
                    <a:pt x="18951" y="13797"/>
                  </a:lnTo>
                  <a:lnTo>
                    <a:pt x="18951" y="13884"/>
                  </a:lnTo>
                  <a:lnTo>
                    <a:pt x="18914" y="13884"/>
                  </a:lnTo>
                  <a:lnTo>
                    <a:pt x="18914" y="13928"/>
                  </a:lnTo>
                  <a:lnTo>
                    <a:pt x="18583" y="13928"/>
                  </a:lnTo>
                  <a:lnTo>
                    <a:pt x="18583" y="14015"/>
                  </a:lnTo>
                  <a:lnTo>
                    <a:pt x="18546" y="14059"/>
                  </a:lnTo>
                  <a:lnTo>
                    <a:pt x="18362" y="14059"/>
                  </a:lnTo>
                  <a:lnTo>
                    <a:pt x="18325" y="14015"/>
                  </a:lnTo>
                  <a:lnTo>
                    <a:pt x="18251" y="14015"/>
                  </a:lnTo>
                  <a:lnTo>
                    <a:pt x="18251" y="13971"/>
                  </a:lnTo>
                  <a:lnTo>
                    <a:pt x="18178" y="13971"/>
                  </a:lnTo>
                  <a:lnTo>
                    <a:pt x="18141" y="14015"/>
                  </a:lnTo>
                  <a:lnTo>
                    <a:pt x="18141" y="14059"/>
                  </a:lnTo>
                  <a:lnTo>
                    <a:pt x="18031" y="14189"/>
                  </a:lnTo>
                  <a:lnTo>
                    <a:pt x="17957" y="14189"/>
                  </a:lnTo>
                  <a:lnTo>
                    <a:pt x="17957" y="14276"/>
                  </a:lnTo>
                  <a:lnTo>
                    <a:pt x="17920" y="14276"/>
                  </a:lnTo>
                  <a:lnTo>
                    <a:pt x="17920" y="14320"/>
                  </a:lnTo>
                  <a:lnTo>
                    <a:pt x="17957" y="14364"/>
                  </a:lnTo>
                  <a:lnTo>
                    <a:pt x="17957" y="14407"/>
                  </a:lnTo>
                  <a:lnTo>
                    <a:pt x="17920" y="14407"/>
                  </a:lnTo>
                  <a:lnTo>
                    <a:pt x="17920" y="14451"/>
                  </a:lnTo>
                  <a:lnTo>
                    <a:pt x="17847" y="14451"/>
                  </a:lnTo>
                  <a:lnTo>
                    <a:pt x="17847" y="14582"/>
                  </a:lnTo>
                  <a:lnTo>
                    <a:pt x="17810" y="14582"/>
                  </a:lnTo>
                  <a:lnTo>
                    <a:pt x="17810" y="14625"/>
                  </a:lnTo>
                  <a:lnTo>
                    <a:pt x="17699" y="14625"/>
                  </a:lnTo>
                  <a:lnTo>
                    <a:pt x="17663" y="14669"/>
                  </a:lnTo>
                  <a:lnTo>
                    <a:pt x="17184" y="14669"/>
                  </a:lnTo>
                  <a:lnTo>
                    <a:pt x="17184" y="14712"/>
                  </a:lnTo>
                  <a:lnTo>
                    <a:pt x="16964" y="14712"/>
                  </a:lnTo>
                  <a:lnTo>
                    <a:pt x="16927" y="14756"/>
                  </a:lnTo>
                  <a:lnTo>
                    <a:pt x="16485" y="14756"/>
                  </a:lnTo>
                  <a:lnTo>
                    <a:pt x="16485" y="14800"/>
                  </a:lnTo>
                  <a:lnTo>
                    <a:pt x="16448" y="14800"/>
                  </a:lnTo>
                  <a:lnTo>
                    <a:pt x="16412" y="14974"/>
                  </a:lnTo>
                  <a:lnTo>
                    <a:pt x="16338" y="14974"/>
                  </a:lnTo>
                  <a:lnTo>
                    <a:pt x="16338" y="15018"/>
                  </a:lnTo>
                  <a:lnTo>
                    <a:pt x="16301" y="15018"/>
                  </a:lnTo>
                  <a:lnTo>
                    <a:pt x="16264" y="15061"/>
                  </a:lnTo>
                  <a:lnTo>
                    <a:pt x="16264" y="15105"/>
                  </a:lnTo>
                  <a:lnTo>
                    <a:pt x="16228" y="15105"/>
                  </a:lnTo>
                  <a:lnTo>
                    <a:pt x="16228" y="15148"/>
                  </a:lnTo>
                  <a:lnTo>
                    <a:pt x="16191" y="15148"/>
                  </a:lnTo>
                  <a:lnTo>
                    <a:pt x="16191" y="15192"/>
                  </a:lnTo>
                  <a:lnTo>
                    <a:pt x="16154" y="15236"/>
                  </a:lnTo>
                  <a:lnTo>
                    <a:pt x="16154" y="15323"/>
                  </a:lnTo>
                  <a:lnTo>
                    <a:pt x="16117" y="15323"/>
                  </a:lnTo>
                  <a:lnTo>
                    <a:pt x="16080" y="15366"/>
                  </a:lnTo>
                  <a:lnTo>
                    <a:pt x="16080" y="15410"/>
                  </a:lnTo>
                  <a:lnTo>
                    <a:pt x="16044" y="15410"/>
                  </a:lnTo>
                  <a:lnTo>
                    <a:pt x="16007" y="15453"/>
                  </a:lnTo>
                  <a:lnTo>
                    <a:pt x="16007" y="15541"/>
                  </a:lnTo>
                  <a:lnTo>
                    <a:pt x="15896" y="15671"/>
                  </a:lnTo>
                  <a:lnTo>
                    <a:pt x="15823" y="15671"/>
                  </a:lnTo>
                  <a:lnTo>
                    <a:pt x="15823" y="15715"/>
                  </a:lnTo>
                  <a:lnTo>
                    <a:pt x="15749" y="15715"/>
                  </a:lnTo>
                  <a:lnTo>
                    <a:pt x="15749" y="15671"/>
                  </a:lnTo>
                  <a:lnTo>
                    <a:pt x="15712" y="15671"/>
                  </a:lnTo>
                  <a:lnTo>
                    <a:pt x="15712" y="15628"/>
                  </a:lnTo>
                  <a:lnTo>
                    <a:pt x="15676" y="15584"/>
                  </a:lnTo>
                  <a:lnTo>
                    <a:pt x="15639" y="15584"/>
                  </a:lnTo>
                  <a:lnTo>
                    <a:pt x="15602" y="15628"/>
                  </a:lnTo>
                  <a:lnTo>
                    <a:pt x="15565" y="15628"/>
                  </a:lnTo>
                  <a:lnTo>
                    <a:pt x="15565" y="15671"/>
                  </a:lnTo>
                  <a:lnTo>
                    <a:pt x="15528" y="15628"/>
                  </a:lnTo>
                  <a:lnTo>
                    <a:pt x="15492" y="15628"/>
                  </a:lnTo>
                  <a:lnTo>
                    <a:pt x="15492" y="15584"/>
                  </a:lnTo>
                  <a:lnTo>
                    <a:pt x="15418" y="15584"/>
                  </a:lnTo>
                  <a:lnTo>
                    <a:pt x="15418" y="15671"/>
                  </a:lnTo>
                  <a:lnTo>
                    <a:pt x="15455" y="15715"/>
                  </a:lnTo>
                  <a:lnTo>
                    <a:pt x="14940" y="15715"/>
                  </a:lnTo>
                  <a:lnTo>
                    <a:pt x="14940" y="15759"/>
                  </a:lnTo>
                  <a:lnTo>
                    <a:pt x="14976" y="15759"/>
                  </a:lnTo>
                  <a:lnTo>
                    <a:pt x="14976" y="15802"/>
                  </a:lnTo>
                  <a:lnTo>
                    <a:pt x="15050" y="15802"/>
                  </a:lnTo>
                  <a:lnTo>
                    <a:pt x="15050" y="15846"/>
                  </a:lnTo>
                  <a:lnTo>
                    <a:pt x="15087" y="15846"/>
                  </a:lnTo>
                  <a:lnTo>
                    <a:pt x="15087" y="16064"/>
                  </a:lnTo>
                  <a:lnTo>
                    <a:pt x="15124" y="16107"/>
                  </a:lnTo>
                  <a:lnTo>
                    <a:pt x="15124" y="16282"/>
                  </a:lnTo>
                  <a:lnTo>
                    <a:pt x="15160" y="16282"/>
                  </a:lnTo>
                  <a:lnTo>
                    <a:pt x="15308" y="17023"/>
                  </a:lnTo>
                  <a:lnTo>
                    <a:pt x="15455" y="17720"/>
                  </a:lnTo>
                  <a:lnTo>
                    <a:pt x="15676" y="18636"/>
                  </a:lnTo>
                  <a:lnTo>
                    <a:pt x="15676" y="18723"/>
                  </a:lnTo>
                  <a:lnTo>
                    <a:pt x="15712" y="18766"/>
                  </a:lnTo>
                  <a:lnTo>
                    <a:pt x="15712" y="18897"/>
                  </a:lnTo>
                  <a:lnTo>
                    <a:pt x="15749" y="18941"/>
                  </a:lnTo>
                  <a:lnTo>
                    <a:pt x="15749" y="19028"/>
                  </a:lnTo>
                  <a:lnTo>
                    <a:pt x="15712" y="19028"/>
                  </a:lnTo>
                  <a:lnTo>
                    <a:pt x="15712" y="19072"/>
                  </a:lnTo>
                  <a:lnTo>
                    <a:pt x="15676" y="19115"/>
                  </a:lnTo>
                  <a:lnTo>
                    <a:pt x="15676" y="19159"/>
                  </a:lnTo>
                  <a:lnTo>
                    <a:pt x="15639" y="19159"/>
                  </a:lnTo>
                  <a:lnTo>
                    <a:pt x="15602" y="19202"/>
                  </a:lnTo>
                  <a:lnTo>
                    <a:pt x="15602" y="19246"/>
                  </a:lnTo>
                  <a:lnTo>
                    <a:pt x="15565" y="19246"/>
                  </a:lnTo>
                  <a:lnTo>
                    <a:pt x="15565" y="19290"/>
                  </a:lnTo>
                  <a:lnTo>
                    <a:pt x="15528" y="19290"/>
                  </a:lnTo>
                  <a:lnTo>
                    <a:pt x="15528" y="19551"/>
                  </a:lnTo>
                  <a:lnTo>
                    <a:pt x="15492" y="19551"/>
                  </a:lnTo>
                  <a:lnTo>
                    <a:pt x="15492" y="19726"/>
                  </a:lnTo>
                  <a:lnTo>
                    <a:pt x="15528" y="19769"/>
                  </a:lnTo>
                  <a:lnTo>
                    <a:pt x="15528" y="19856"/>
                  </a:lnTo>
                  <a:lnTo>
                    <a:pt x="15492" y="19856"/>
                  </a:lnTo>
                  <a:lnTo>
                    <a:pt x="15492" y="20118"/>
                  </a:lnTo>
                  <a:lnTo>
                    <a:pt x="15528" y="20161"/>
                  </a:lnTo>
                  <a:lnTo>
                    <a:pt x="15492" y="20161"/>
                  </a:lnTo>
                  <a:lnTo>
                    <a:pt x="15492" y="20249"/>
                  </a:lnTo>
                  <a:lnTo>
                    <a:pt x="15528" y="20292"/>
                  </a:lnTo>
                  <a:lnTo>
                    <a:pt x="15528" y="20467"/>
                  </a:lnTo>
                  <a:lnTo>
                    <a:pt x="15565" y="20467"/>
                  </a:lnTo>
                  <a:lnTo>
                    <a:pt x="15565" y="20728"/>
                  </a:lnTo>
                  <a:lnTo>
                    <a:pt x="15602" y="20772"/>
                  </a:lnTo>
                  <a:lnTo>
                    <a:pt x="15602" y="20903"/>
                  </a:lnTo>
                  <a:lnTo>
                    <a:pt x="15639" y="20903"/>
                  </a:lnTo>
                  <a:lnTo>
                    <a:pt x="15639" y="20946"/>
                  </a:lnTo>
                  <a:lnTo>
                    <a:pt x="15676" y="20946"/>
                  </a:lnTo>
                  <a:lnTo>
                    <a:pt x="15676" y="21077"/>
                  </a:lnTo>
                  <a:lnTo>
                    <a:pt x="15712" y="21077"/>
                  </a:lnTo>
                  <a:lnTo>
                    <a:pt x="15712" y="21208"/>
                  </a:lnTo>
                  <a:lnTo>
                    <a:pt x="15749" y="21208"/>
                  </a:lnTo>
                  <a:lnTo>
                    <a:pt x="15749" y="21251"/>
                  </a:lnTo>
                  <a:lnTo>
                    <a:pt x="15786" y="21251"/>
                  </a:lnTo>
                  <a:lnTo>
                    <a:pt x="15786" y="21338"/>
                  </a:lnTo>
                  <a:lnTo>
                    <a:pt x="15749" y="21382"/>
                  </a:lnTo>
                  <a:lnTo>
                    <a:pt x="15786" y="21382"/>
                  </a:lnTo>
                  <a:lnTo>
                    <a:pt x="15860" y="21469"/>
                  </a:lnTo>
                  <a:lnTo>
                    <a:pt x="15712" y="21469"/>
                  </a:lnTo>
                  <a:lnTo>
                    <a:pt x="15676" y="21426"/>
                  </a:lnTo>
                  <a:lnTo>
                    <a:pt x="15676" y="21469"/>
                  </a:lnTo>
                  <a:lnTo>
                    <a:pt x="15639" y="21469"/>
                  </a:lnTo>
                  <a:lnTo>
                    <a:pt x="15602" y="21426"/>
                  </a:lnTo>
                  <a:lnTo>
                    <a:pt x="15565" y="21426"/>
                  </a:lnTo>
                  <a:lnTo>
                    <a:pt x="15565" y="21382"/>
                  </a:lnTo>
                  <a:lnTo>
                    <a:pt x="15418" y="21382"/>
                  </a:lnTo>
                  <a:lnTo>
                    <a:pt x="15381" y="21338"/>
                  </a:lnTo>
                  <a:lnTo>
                    <a:pt x="15381" y="21295"/>
                  </a:lnTo>
                  <a:lnTo>
                    <a:pt x="15344" y="21295"/>
                  </a:lnTo>
                  <a:lnTo>
                    <a:pt x="15308" y="21251"/>
                  </a:lnTo>
                  <a:lnTo>
                    <a:pt x="15271" y="21251"/>
                  </a:lnTo>
                  <a:lnTo>
                    <a:pt x="15271" y="21208"/>
                  </a:lnTo>
                  <a:lnTo>
                    <a:pt x="15234" y="21208"/>
                  </a:lnTo>
                  <a:lnTo>
                    <a:pt x="15234" y="21164"/>
                  </a:lnTo>
                  <a:lnTo>
                    <a:pt x="15160" y="21164"/>
                  </a:lnTo>
                  <a:lnTo>
                    <a:pt x="15160" y="21295"/>
                  </a:lnTo>
                  <a:lnTo>
                    <a:pt x="15124" y="21295"/>
                  </a:lnTo>
                  <a:lnTo>
                    <a:pt x="15087" y="21251"/>
                  </a:lnTo>
                  <a:lnTo>
                    <a:pt x="15013" y="21251"/>
                  </a:lnTo>
                  <a:lnTo>
                    <a:pt x="15013" y="21208"/>
                  </a:lnTo>
                  <a:lnTo>
                    <a:pt x="14903" y="21208"/>
                  </a:lnTo>
                  <a:lnTo>
                    <a:pt x="14903" y="21295"/>
                  </a:lnTo>
                  <a:lnTo>
                    <a:pt x="14793" y="21295"/>
                  </a:lnTo>
                  <a:lnTo>
                    <a:pt x="14793" y="21251"/>
                  </a:lnTo>
                  <a:lnTo>
                    <a:pt x="14756" y="21251"/>
                  </a:lnTo>
                  <a:lnTo>
                    <a:pt x="14719" y="21208"/>
                  </a:lnTo>
                  <a:lnTo>
                    <a:pt x="14719" y="21164"/>
                  </a:lnTo>
                  <a:lnTo>
                    <a:pt x="14682" y="21164"/>
                  </a:lnTo>
                  <a:lnTo>
                    <a:pt x="14682" y="21120"/>
                  </a:lnTo>
                  <a:lnTo>
                    <a:pt x="14645" y="21120"/>
                  </a:lnTo>
                  <a:lnTo>
                    <a:pt x="14572" y="21033"/>
                  </a:lnTo>
                  <a:lnTo>
                    <a:pt x="14535" y="21033"/>
                  </a:lnTo>
                  <a:lnTo>
                    <a:pt x="14498" y="21077"/>
                  </a:lnTo>
                  <a:lnTo>
                    <a:pt x="14425" y="21077"/>
                  </a:lnTo>
                  <a:lnTo>
                    <a:pt x="14425" y="21033"/>
                  </a:lnTo>
                  <a:lnTo>
                    <a:pt x="14388" y="21033"/>
                  </a:lnTo>
                  <a:lnTo>
                    <a:pt x="14388" y="20990"/>
                  </a:lnTo>
                  <a:lnTo>
                    <a:pt x="14277" y="20990"/>
                  </a:lnTo>
                  <a:lnTo>
                    <a:pt x="14277" y="20946"/>
                  </a:lnTo>
                  <a:lnTo>
                    <a:pt x="14057" y="20946"/>
                  </a:lnTo>
                  <a:lnTo>
                    <a:pt x="14020" y="20990"/>
                  </a:lnTo>
                  <a:lnTo>
                    <a:pt x="14020" y="21033"/>
                  </a:lnTo>
                  <a:lnTo>
                    <a:pt x="13983" y="21077"/>
                  </a:lnTo>
                  <a:lnTo>
                    <a:pt x="13983" y="21164"/>
                  </a:lnTo>
                  <a:lnTo>
                    <a:pt x="13873" y="21164"/>
                  </a:lnTo>
                  <a:lnTo>
                    <a:pt x="13909" y="21208"/>
                  </a:lnTo>
                  <a:lnTo>
                    <a:pt x="13909" y="21295"/>
                  </a:lnTo>
                  <a:lnTo>
                    <a:pt x="13873" y="21295"/>
                  </a:lnTo>
                  <a:lnTo>
                    <a:pt x="13836" y="21338"/>
                  </a:lnTo>
                  <a:lnTo>
                    <a:pt x="13836" y="21382"/>
                  </a:lnTo>
                  <a:lnTo>
                    <a:pt x="13799" y="21382"/>
                  </a:lnTo>
                  <a:lnTo>
                    <a:pt x="13762" y="21338"/>
                  </a:lnTo>
                  <a:lnTo>
                    <a:pt x="13689" y="21338"/>
                  </a:lnTo>
                  <a:lnTo>
                    <a:pt x="13689" y="21382"/>
                  </a:lnTo>
                  <a:lnTo>
                    <a:pt x="13615" y="21382"/>
                  </a:lnTo>
                  <a:lnTo>
                    <a:pt x="13578" y="21338"/>
                  </a:lnTo>
                  <a:lnTo>
                    <a:pt x="13541" y="21338"/>
                  </a:lnTo>
                  <a:lnTo>
                    <a:pt x="13541" y="21426"/>
                  </a:lnTo>
                  <a:lnTo>
                    <a:pt x="13505" y="21469"/>
                  </a:lnTo>
                  <a:lnTo>
                    <a:pt x="13505" y="21513"/>
                  </a:lnTo>
                  <a:lnTo>
                    <a:pt x="13431" y="21513"/>
                  </a:lnTo>
                  <a:lnTo>
                    <a:pt x="13394" y="21556"/>
                  </a:lnTo>
                  <a:lnTo>
                    <a:pt x="13357" y="21556"/>
                  </a:lnTo>
                  <a:lnTo>
                    <a:pt x="13357" y="21600"/>
                  </a:lnTo>
                  <a:lnTo>
                    <a:pt x="13247" y="21600"/>
                  </a:lnTo>
                  <a:lnTo>
                    <a:pt x="13137" y="21469"/>
                  </a:lnTo>
                  <a:lnTo>
                    <a:pt x="13100" y="21469"/>
                  </a:lnTo>
                  <a:lnTo>
                    <a:pt x="13100" y="21513"/>
                  </a:lnTo>
                  <a:lnTo>
                    <a:pt x="13026" y="21513"/>
                  </a:lnTo>
                  <a:lnTo>
                    <a:pt x="13026" y="21469"/>
                  </a:lnTo>
                  <a:lnTo>
                    <a:pt x="12953" y="21469"/>
                  </a:lnTo>
                  <a:lnTo>
                    <a:pt x="12916" y="21382"/>
                  </a:lnTo>
                  <a:lnTo>
                    <a:pt x="12842" y="21382"/>
                  </a:lnTo>
                  <a:lnTo>
                    <a:pt x="12842" y="21295"/>
                  </a:lnTo>
                  <a:lnTo>
                    <a:pt x="12805" y="21295"/>
                  </a:lnTo>
                  <a:lnTo>
                    <a:pt x="12842" y="21251"/>
                  </a:lnTo>
                  <a:lnTo>
                    <a:pt x="12842" y="21208"/>
                  </a:lnTo>
                  <a:lnTo>
                    <a:pt x="12805" y="21208"/>
                  </a:lnTo>
                  <a:lnTo>
                    <a:pt x="12842" y="21208"/>
                  </a:lnTo>
                  <a:lnTo>
                    <a:pt x="12842" y="21164"/>
                  </a:lnTo>
                  <a:lnTo>
                    <a:pt x="12805" y="21164"/>
                  </a:lnTo>
                  <a:lnTo>
                    <a:pt x="12805" y="20990"/>
                  </a:lnTo>
                  <a:lnTo>
                    <a:pt x="12769" y="20990"/>
                  </a:lnTo>
                  <a:lnTo>
                    <a:pt x="12732" y="20946"/>
                  </a:lnTo>
                  <a:lnTo>
                    <a:pt x="12769" y="20946"/>
                  </a:lnTo>
                  <a:lnTo>
                    <a:pt x="12732" y="20903"/>
                  </a:lnTo>
                  <a:lnTo>
                    <a:pt x="12695" y="20903"/>
                  </a:lnTo>
                  <a:lnTo>
                    <a:pt x="12695" y="20859"/>
                  </a:lnTo>
                  <a:lnTo>
                    <a:pt x="12658" y="20815"/>
                  </a:lnTo>
                  <a:lnTo>
                    <a:pt x="12585" y="20815"/>
                  </a:lnTo>
                  <a:lnTo>
                    <a:pt x="12585" y="20772"/>
                  </a:lnTo>
                  <a:lnTo>
                    <a:pt x="12548" y="20772"/>
                  </a:lnTo>
                  <a:lnTo>
                    <a:pt x="12548" y="20685"/>
                  </a:lnTo>
                  <a:lnTo>
                    <a:pt x="12511" y="20685"/>
                  </a:lnTo>
                  <a:lnTo>
                    <a:pt x="12474" y="20641"/>
                  </a:lnTo>
                  <a:lnTo>
                    <a:pt x="12474" y="20597"/>
                  </a:lnTo>
                  <a:lnTo>
                    <a:pt x="12401" y="20510"/>
                  </a:lnTo>
                  <a:lnTo>
                    <a:pt x="12401" y="20336"/>
                  </a:lnTo>
                  <a:lnTo>
                    <a:pt x="12364" y="20336"/>
                  </a:lnTo>
                  <a:lnTo>
                    <a:pt x="12327" y="20292"/>
                  </a:lnTo>
                  <a:lnTo>
                    <a:pt x="12290" y="20292"/>
                  </a:lnTo>
                  <a:lnTo>
                    <a:pt x="12327" y="20249"/>
                  </a:lnTo>
                  <a:lnTo>
                    <a:pt x="12327" y="20118"/>
                  </a:lnTo>
                  <a:lnTo>
                    <a:pt x="12253" y="20118"/>
                  </a:lnTo>
                  <a:lnTo>
                    <a:pt x="12253" y="20031"/>
                  </a:lnTo>
                  <a:lnTo>
                    <a:pt x="12180" y="20031"/>
                  </a:lnTo>
                  <a:lnTo>
                    <a:pt x="12143" y="19987"/>
                  </a:lnTo>
                  <a:lnTo>
                    <a:pt x="12143" y="19856"/>
                  </a:lnTo>
                  <a:lnTo>
                    <a:pt x="12180" y="19856"/>
                  </a:lnTo>
                  <a:lnTo>
                    <a:pt x="12180" y="19813"/>
                  </a:lnTo>
                  <a:lnTo>
                    <a:pt x="12106" y="19813"/>
                  </a:lnTo>
                  <a:lnTo>
                    <a:pt x="12106" y="19726"/>
                  </a:lnTo>
                  <a:lnTo>
                    <a:pt x="12070" y="19682"/>
                  </a:lnTo>
                  <a:lnTo>
                    <a:pt x="11996" y="19682"/>
                  </a:lnTo>
                  <a:lnTo>
                    <a:pt x="11996" y="19595"/>
                  </a:lnTo>
                  <a:lnTo>
                    <a:pt x="11959" y="19551"/>
                  </a:lnTo>
                  <a:lnTo>
                    <a:pt x="11959" y="19333"/>
                  </a:lnTo>
                  <a:lnTo>
                    <a:pt x="11922" y="19290"/>
                  </a:lnTo>
                  <a:lnTo>
                    <a:pt x="11922" y="19202"/>
                  </a:lnTo>
                  <a:lnTo>
                    <a:pt x="11886" y="19159"/>
                  </a:lnTo>
                  <a:lnTo>
                    <a:pt x="11886" y="19115"/>
                  </a:lnTo>
                  <a:lnTo>
                    <a:pt x="11849" y="19115"/>
                  </a:lnTo>
                  <a:lnTo>
                    <a:pt x="11812" y="19072"/>
                  </a:lnTo>
                  <a:lnTo>
                    <a:pt x="11812" y="19028"/>
                  </a:lnTo>
                  <a:lnTo>
                    <a:pt x="11775" y="18984"/>
                  </a:lnTo>
                  <a:lnTo>
                    <a:pt x="11702" y="18984"/>
                  </a:lnTo>
                  <a:lnTo>
                    <a:pt x="11665" y="18941"/>
                  </a:lnTo>
                  <a:lnTo>
                    <a:pt x="11628" y="18941"/>
                  </a:lnTo>
                  <a:lnTo>
                    <a:pt x="11628" y="18897"/>
                  </a:lnTo>
                  <a:lnTo>
                    <a:pt x="11518" y="18766"/>
                  </a:lnTo>
                  <a:lnTo>
                    <a:pt x="11481" y="18766"/>
                  </a:lnTo>
                  <a:lnTo>
                    <a:pt x="11481" y="18723"/>
                  </a:lnTo>
                  <a:lnTo>
                    <a:pt x="11407" y="18723"/>
                  </a:lnTo>
                  <a:lnTo>
                    <a:pt x="11407" y="18679"/>
                  </a:lnTo>
                  <a:lnTo>
                    <a:pt x="11370" y="18636"/>
                  </a:lnTo>
                  <a:lnTo>
                    <a:pt x="11297" y="18636"/>
                  </a:lnTo>
                  <a:lnTo>
                    <a:pt x="11260" y="18592"/>
                  </a:lnTo>
                  <a:lnTo>
                    <a:pt x="11223" y="18592"/>
                  </a:lnTo>
                  <a:lnTo>
                    <a:pt x="11186" y="18549"/>
                  </a:lnTo>
                  <a:lnTo>
                    <a:pt x="11076" y="18549"/>
                  </a:lnTo>
                  <a:lnTo>
                    <a:pt x="11076" y="17590"/>
                  </a:lnTo>
                  <a:lnTo>
                    <a:pt x="10892" y="17502"/>
                  </a:lnTo>
                  <a:lnTo>
                    <a:pt x="10782" y="17154"/>
                  </a:lnTo>
                  <a:lnTo>
                    <a:pt x="10561" y="16195"/>
                  </a:lnTo>
                  <a:lnTo>
                    <a:pt x="10524" y="16151"/>
                  </a:lnTo>
                  <a:lnTo>
                    <a:pt x="10119" y="14712"/>
                  </a:lnTo>
                  <a:lnTo>
                    <a:pt x="9935" y="14146"/>
                  </a:lnTo>
                  <a:lnTo>
                    <a:pt x="9898" y="14189"/>
                  </a:lnTo>
                  <a:lnTo>
                    <a:pt x="9199" y="14582"/>
                  </a:lnTo>
                  <a:lnTo>
                    <a:pt x="8795" y="14756"/>
                  </a:lnTo>
                  <a:lnTo>
                    <a:pt x="8758" y="14800"/>
                  </a:lnTo>
                  <a:lnTo>
                    <a:pt x="8611" y="14843"/>
                  </a:lnTo>
                  <a:lnTo>
                    <a:pt x="8169" y="15105"/>
                  </a:lnTo>
                  <a:lnTo>
                    <a:pt x="8059" y="15148"/>
                  </a:lnTo>
                  <a:lnTo>
                    <a:pt x="8022" y="15192"/>
                  </a:lnTo>
                  <a:lnTo>
                    <a:pt x="7139" y="15541"/>
                  </a:lnTo>
                  <a:lnTo>
                    <a:pt x="7065" y="15628"/>
                  </a:lnTo>
                  <a:lnTo>
                    <a:pt x="6955" y="15628"/>
                  </a:lnTo>
                  <a:lnTo>
                    <a:pt x="6734" y="15715"/>
                  </a:lnTo>
                  <a:lnTo>
                    <a:pt x="6550" y="15759"/>
                  </a:lnTo>
                  <a:lnTo>
                    <a:pt x="6440" y="15802"/>
                  </a:lnTo>
                  <a:lnTo>
                    <a:pt x="6072" y="15977"/>
                  </a:lnTo>
                  <a:lnTo>
                    <a:pt x="5998" y="16020"/>
                  </a:lnTo>
                  <a:lnTo>
                    <a:pt x="5998" y="16151"/>
                  </a:lnTo>
                  <a:lnTo>
                    <a:pt x="5961" y="16151"/>
                  </a:lnTo>
                  <a:lnTo>
                    <a:pt x="5961" y="16718"/>
                  </a:lnTo>
                  <a:lnTo>
                    <a:pt x="5998" y="16761"/>
                  </a:lnTo>
                  <a:lnTo>
                    <a:pt x="6108" y="16761"/>
                  </a:lnTo>
                  <a:lnTo>
                    <a:pt x="6145" y="17197"/>
                  </a:lnTo>
                  <a:lnTo>
                    <a:pt x="6145" y="17241"/>
                  </a:lnTo>
                  <a:lnTo>
                    <a:pt x="6035" y="17372"/>
                  </a:lnTo>
                  <a:lnTo>
                    <a:pt x="5961" y="17502"/>
                  </a:lnTo>
                  <a:lnTo>
                    <a:pt x="5888" y="17546"/>
                  </a:lnTo>
                  <a:lnTo>
                    <a:pt x="5740" y="17502"/>
                  </a:lnTo>
                  <a:lnTo>
                    <a:pt x="5704" y="17546"/>
                  </a:lnTo>
                  <a:lnTo>
                    <a:pt x="5704" y="17590"/>
                  </a:lnTo>
                  <a:lnTo>
                    <a:pt x="5667" y="17633"/>
                  </a:lnTo>
                  <a:lnTo>
                    <a:pt x="5667" y="17851"/>
                  </a:lnTo>
                  <a:lnTo>
                    <a:pt x="5630" y="17895"/>
                  </a:lnTo>
                  <a:lnTo>
                    <a:pt x="5667" y="17895"/>
                  </a:lnTo>
                  <a:lnTo>
                    <a:pt x="5667" y="18025"/>
                  </a:lnTo>
                  <a:lnTo>
                    <a:pt x="5630" y="18025"/>
                  </a:lnTo>
                  <a:lnTo>
                    <a:pt x="5593" y="18069"/>
                  </a:lnTo>
                  <a:lnTo>
                    <a:pt x="5593" y="18113"/>
                  </a:lnTo>
                  <a:lnTo>
                    <a:pt x="5556" y="18113"/>
                  </a:lnTo>
                  <a:lnTo>
                    <a:pt x="5299" y="18069"/>
                  </a:lnTo>
                  <a:lnTo>
                    <a:pt x="5004" y="17982"/>
                  </a:lnTo>
                  <a:lnTo>
                    <a:pt x="4673" y="17807"/>
                  </a:lnTo>
                  <a:lnTo>
                    <a:pt x="4452" y="17807"/>
                  </a:lnTo>
                  <a:lnTo>
                    <a:pt x="4452" y="17938"/>
                  </a:lnTo>
                  <a:lnTo>
                    <a:pt x="4342" y="18025"/>
                  </a:lnTo>
                  <a:lnTo>
                    <a:pt x="4232" y="18069"/>
                  </a:lnTo>
                  <a:lnTo>
                    <a:pt x="4232" y="18025"/>
                  </a:lnTo>
                  <a:lnTo>
                    <a:pt x="4268" y="18025"/>
                  </a:lnTo>
                  <a:lnTo>
                    <a:pt x="4268" y="17982"/>
                  </a:lnTo>
                  <a:lnTo>
                    <a:pt x="4268" y="18025"/>
                  </a:lnTo>
                  <a:lnTo>
                    <a:pt x="4305" y="18025"/>
                  </a:lnTo>
                  <a:lnTo>
                    <a:pt x="4342" y="17982"/>
                  </a:lnTo>
                  <a:lnTo>
                    <a:pt x="4342" y="17895"/>
                  </a:lnTo>
                  <a:lnTo>
                    <a:pt x="4379" y="17895"/>
                  </a:lnTo>
                  <a:lnTo>
                    <a:pt x="4379" y="17851"/>
                  </a:lnTo>
                  <a:lnTo>
                    <a:pt x="4416" y="17851"/>
                  </a:lnTo>
                  <a:lnTo>
                    <a:pt x="4416" y="17807"/>
                  </a:lnTo>
                  <a:lnTo>
                    <a:pt x="4379" y="17807"/>
                  </a:lnTo>
                  <a:lnTo>
                    <a:pt x="4416" y="17807"/>
                  </a:lnTo>
                  <a:lnTo>
                    <a:pt x="4416" y="17633"/>
                  </a:lnTo>
                  <a:lnTo>
                    <a:pt x="4379" y="17590"/>
                  </a:lnTo>
                  <a:lnTo>
                    <a:pt x="4416" y="17590"/>
                  </a:lnTo>
                  <a:lnTo>
                    <a:pt x="4379" y="17546"/>
                  </a:lnTo>
                  <a:lnTo>
                    <a:pt x="4379" y="17241"/>
                  </a:lnTo>
                  <a:lnTo>
                    <a:pt x="4342" y="17241"/>
                  </a:lnTo>
                  <a:lnTo>
                    <a:pt x="4342" y="17197"/>
                  </a:lnTo>
                  <a:lnTo>
                    <a:pt x="4305" y="17197"/>
                  </a:lnTo>
                  <a:lnTo>
                    <a:pt x="4305" y="17154"/>
                  </a:lnTo>
                  <a:lnTo>
                    <a:pt x="4268" y="17154"/>
                  </a:lnTo>
                  <a:lnTo>
                    <a:pt x="4268" y="16979"/>
                  </a:lnTo>
                  <a:lnTo>
                    <a:pt x="4232" y="16979"/>
                  </a:lnTo>
                  <a:lnTo>
                    <a:pt x="4232" y="16936"/>
                  </a:lnTo>
                  <a:lnTo>
                    <a:pt x="4195" y="16936"/>
                  </a:lnTo>
                  <a:lnTo>
                    <a:pt x="4195" y="16761"/>
                  </a:lnTo>
                  <a:lnTo>
                    <a:pt x="4158" y="16761"/>
                  </a:lnTo>
                  <a:lnTo>
                    <a:pt x="4121" y="16718"/>
                  </a:lnTo>
                  <a:lnTo>
                    <a:pt x="4084" y="16718"/>
                  </a:lnTo>
                  <a:lnTo>
                    <a:pt x="4048" y="16674"/>
                  </a:lnTo>
                  <a:lnTo>
                    <a:pt x="4048" y="16456"/>
                  </a:lnTo>
                  <a:lnTo>
                    <a:pt x="4011" y="16413"/>
                  </a:lnTo>
                  <a:lnTo>
                    <a:pt x="4011" y="16238"/>
                  </a:lnTo>
                  <a:lnTo>
                    <a:pt x="4048" y="16238"/>
                  </a:lnTo>
                  <a:lnTo>
                    <a:pt x="4011" y="16238"/>
                  </a:lnTo>
                  <a:lnTo>
                    <a:pt x="4011" y="16195"/>
                  </a:lnTo>
                  <a:lnTo>
                    <a:pt x="4048" y="16195"/>
                  </a:lnTo>
                  <a:lnTo>
                    <a:pt x="4048" y="16151"/>
                  </a:lnTo>
                  <a:lnTo>
                    <a:pt x="4084" y="16151"/>
                  </a:lnTo>
                  <a:lnTo>
                    <a:pt x="4084" y="16064"/>
                  </a:lnTo>
                  <a:lnTo>
                    <a:pt x="4121" y="16064"/>
                  </a:lnTo>
                  <a:lnTo>
                    <a:pt x="4121" y="15846"/>
                  </a:lnTo>
                  <a:lnTo>
                    <a:pt x="4084" y="15846"/>
                  </a:lnTo>
                  <a:lnTo>
                    <a:pt x="4121" y="15846"/>
                  </a:lnTo>
                  <a:lnTo>
                    <a:pt x="4121" y="15802"/>
                  </a:lnTo>
                  <a:lnTo>
                    <a:pt x="4158" y="15715"/>
                  </a:lnTo>
                  <a:lnTo>
                    <a:pt x="2686" y="15541"/>
                  </a:lnTo>
                  <a:lnTo>
                    <a:pt x="2355" y="15497"/>
                  </a:lnTo>
                  <a:lnTo>
                    <a:pt x="2097" y="15453"/>
                  </a:lnTo>
                  <a:lnTo>
                    <a:pt x="1913" y="15453"/>
                  </a:lnTo>
                  <a:lnTo>
                    <a:pt x="1509" y="15366"/>
                  </a:lnTo>
                  <a:lnTo>
                    <a:pt x="1141" y="15323"/>
                  </a:lnTo>
                  <a:lnTo>
                    <a:pt x="846" y="15279"/>
                  </a:lnTo>
                  <a:lnTo>
                    <a:pt x="0" y="15192"/>
                  </a:lnTo>
                  <a:lnTo>
                    <a:pt x="0" y="15061"/>
                  </a:lnTo>
                  <a:lnTo>
                    <a:pt x="37" y="15061"/>
                  </a:lnTo>
                  <a:lnTo>
                    <a:pt x="37" y="14930"/>
                  </a:lnTo>
                  <a:lnTo>
                    <a:pt x="0" y="14887"/>
                  </a:lnTo>
                  <a:lnTo>
                    <a:pt x="37" y="14887"/>
                  </a:lnTo>
                  <a:lnTo>
                    <a:pt x="37" y="14843"/>
                  </a:lnTo>
                  <a:lnTo>
                    <a:pt x="74" y="14843"/>
                  </a:lnTo>
                  <a:lnTo>
                    <a:pt x="74" y="14756"/>
                  </a:lnTo>
                  <a:lnTo>
                    <a:pt x="110" y="14756"/>
                  </a:lnTo>
                  <a:lnTo>
                    <a:pt x="110" y="14712"/>
                  </a:lnTo>
                  <a:lnTo>
                    <a:pt x="147" y="14669"/>
                  </a:lnTo>
                  <a:lnTo>
                    <a:pt x="147" y="14712"/>
                  </a:lnTo>
                  <a:lnTo>
                    <a:pt x="184" y="14712"/>
                  </a:lnTo>
                  <a:lnTo>
                    <a:pt x="184" y="14625"/>
                  </a:lnTo>
                  <a:lnTo>
                    <a:pt x="221" y="14625"/>
                  </a:lnTo>
                  <a:lnTo>
                    <a:pt x="221" y="14582"/>
                  </a:lnTo>
                  <a:lnTo>
                    <a:pt x="258" y="14582"/>
                  </a:lnTo>
                  <a:lnTo>
                    <a:pt x="258" y="14538"/>
                  </a:lnTo>
                  <a:lnTo>
                    <a:pt x="331" y="14538"/>
                  </a:lnTo>
                  <a:lnTo>
                    <a:pt x="368" y="14494"/>
                  </a:lnTo>
                  <a:lnTo>
                    <a:pt x="368" y="14407"/>
                  </a:lnTo>
                  <a:lnTo>
                    <a:pt x="331" y="14407"/>
                  </a:lnTo>
                  <a:lnTo>
                    <a:pt x="368" y="14407"/>
                  </a:lnTo>
                  <a:lnTo>
                    <a:pt x="368" y="14276"/>
                  </a:lnTo>
                  <a:lnTo>
                    <a:pt x="405" y="14276"/>
                  </a:lnTo>
                  <a:lnTo>
                    <a:pt x="405" y="14233"/>
                  </a:lnTo>
                  <a:lnTo>
                    <a:pt x="478" y="14233"/>
                  </a:lnTo>
                  <a:lnTo>
                    <a:pt x="478" y="14102"/>
                  </a:lnTo>
                  <a:lnTo>
                    <a:pt x="515" y="14059"/>
                  </a:lnTo>
                  <a:lnTo>
                    <a:pt x="515" y="14015"/>
                  </a:lnTo>
                  <a:lnTo>
                    <a:pt x="478" y="13971"/>
                  </a:lnTo>
                  <a:lnTo>
                    <a:pt x="478" y="13928"/>
                  </a:lnTo>
                  <a:lnTo>
                    <a:pt x="515" y="13841"/>
                  </a:lnTo>
                  <a:lnTo>
                    <a:pt x="515" y="13753"/>
                  </a:lnTo>
                  <a:lnTo>
                    <a:pt x="405" y="13579"/>
                  </a:lnTo>
                  <a:lnTo>
                    <a:pt x="442" y="13535"/>
                  </a:lnTo>
                  <a:lnTo>
                    <a:pt x="442" y="13492"/>
                  </a:lnTo>
                  <a:lnTo>
                    <a:pt x="478" y="13448"/>
                  </a:lnTo>
                  <a:lnTo>
                    <a:pt x="552" y="13448"/>
                  </a:lnTo>
                  <a:lnTo>
                    <a:pt x="552" y="13317"/>
                  </a:lnTo>
                  <a:lnTo>
                    <a:pt x="589" y="13317"/>
                  </a:lnTo>
                  <a:lnTo>
                    <a:pt x="589" y="13361"/>
                  </a:lnTo>
                  <a:lnTo>
                    <a:pt x="626" y="13361"/>
                  </a:lnTo>
                  <a:lnTo>
                    <a:pt x="662" y="13405"/>
                  </a:lnTo>
                  <a:lnTo>
                    <a:pt x="773" y="13405"/>
                  </a:lnTo>
                  <a:lnTo>
                    <a:pt x="810" y="13448"/>
                  </a:lnTo>
                  <a:lnTo>
                    <a:pt x="846" y="13448"/>
                  </a:lnTo>
                  <a:lnTo>
                    <a:pt x="883" y="13405"/>
                  </a:lnTo>
                  <a:lnTo>
                    <a:pt x="994" y="13405"/>
                  </a:lnTo>
                  <a:lnTo>
                    <a:pt x="994" y="13361"/>
                  </a:lnTo>
                  <a:lnTo>
                    <a:pt x="1178" y="13361"/>
                  </a:lnTo>
                  <a:lnTo>
                    <a:pt x="1178" y="13317"/>
                  </a:lnTo>
                  <a:lnTo>
                    <a:pt x="1251" y="13317"/>
                  </a:lnTo>
                  <a:lnTo>
                    <a:pt x="1288" y="13274"/>
                  </a:lnTo>
                  <a:lnTo>
                    <a:pt x="1398" y="13274"/>
                  </a:lnTo>
                  <a:lnTo>
                    <a:pt x="1435" y="13230"/>
                  </a:lnTo>
                  <a:lnTo>
                    <a:pt x="1472" y="13230"/>
                  </a:lnTo>
                  <a:lnTo>
                    <a:pt x="1509" y="13187"/>
                  </a:lnTo>
                  <a:lnTo>
                    <a:pt x="1545" y="13187"/>
                  </a:lnTo>
                  <a:lnTo>
                    <a:pt x="1582" y="13143"/>
                  </a:lnTo>
                  <a:lnTo>
                    <a:pt x="1619" y="13143"/>
                  </a:lnTo>
                  <a:lnTo>
                    <a:pt x="1619" y="13187"/>
                  </a:lnTo>
                  <a:lnTo>
                    <a:pt x="1656" y="13187"/>
                  </a:lnTo>
                  <a:lnTo>
                    <a:pt x="1693" y="13230"/>
                  </a:lnTo>
                  <a:lnTo>
                    <a:pt x="1693" y="13187"/>
                  </a:lnTo>
                  <a:lnTo>
                    <a:pt x="1729" y="13143"/>
                  </a:lnTo>
                  <a:lnTo>
                    <a:pt x="1693" y="13099"/>
                  </a:lnTo>
                  <a:lnTo>
                    <a:pt x="1693" y="13056"/>
                  </a:lnTo>
                  <a:lnTo>
                    <a:pt x="1840" y="13056"/>
                  </a:lnTo>
                  <a:lnTo>
                    <a:pt x="1913" y="12969"/>
                  </a:lnTo>
                  <a:lnTo>
                    <a:pt x="1987" y="12969"/>
                  </a:lnTo>
                  <a:lnTo>
                    <a:pt x="1987" y="13056"/>
                  </a:lnTo>
                  <a:lnTo>
                    <a:pt x="2097" y="13056"/>
                  </a:lnTo>
                  <a:lnTo>
                    <a:pt x="2134" y="13099"/>
                  </a:lnTo>
                  <a:lnTo>
                    <a:pt x="2134" y="13143"/>
                  </a:lnTo>
                  <a:lnTo>
                    <a:pt x="2171" y="13187"/>
                  </a:lnTo>
                  <a:lnTo>
                    <a:pt x="2171" y="13230"/>
                  </a:lnTo>
                  <a:lnTo>
                    <a:pt x="2208" y="13230"/>
                  </a:lnTo>
                  <a:lnTo>
                    <a:pt x="2208" y="13274"/>
                  </a:lnTo>
                  <a:lnTo>
                    <a:pt x="2392" y="13274"/>
                  </a:lnTo>
                  <a:lnTo>
                    <a:pt x="2392" y="13361"/>
                  </a:lnTo>
                  <a:lnTo>
                    <a:pt x="2465" y="13361"/>
                  </a:lnTo>
                  <a:lnTo>
                    <a:pt x="2465" y="13405"/>
                  </a:lnTo>
                  <a:lnTo>
                    <a:pt x="2502" y="13448"/>
                  </a:lnTo>
                  <a:lnTo>
                    <a:pt x="2539" y="13448"/>
                  </a:lnTo>
                  <a:lnTo>
                    <a:pt x="2576" y="13405"/>
                  </a:lnTo>
                  <a:lnTo>
                    <a:pt x="2613" y="13405"/>
                  </a:lnTo>
                  <a:lnTo>
                    <a:pt x="2613" y="13448"/>
                  </a:lnTo>
                  <a:lnTo>
                    <a:pt x="2686" y="13448"/>
                  </a:lnTo>
                  <a:lnTo>
                    <a:pt x="2723" y="13405"/>
                  </a:lnTo>
                  <a:lnTo>
                    <a:pt x="2797" y="13405"/>
                  </a:lnTo>
                  <a:lnTo>
                    <a:pt x="2797" y="13448"/>
                  </a:lnTo>
                  <a:lnTo>
                    <a:pt x="2870" y="13448"/>
                  </a:lnTo>
                  <a:lnTo>
                    <a:pt x="2907" y="13492"/>
                  </a:lnTo>
                  <a:lnTo>
                    <a:pt x="2944" y="13448"/>
                  </a:lnTo>
                  <a:lnTo>
                    <a:pt x="2981" y="13448"/>
                  </a:lnTo>
                  <a:lnTo>
                    <a:pt x="3017" y="13405"/>
                  </a:lnTo>
                  <a:lnTo>
                    <a:pt x="3017" y="13361"/>
                  </a:lnTo>
                  <a:lnTo>
                    <a:pt x="3054" y="13361"/>
                  </a:lnTo>
                  <a:lnTo>
                    <a:pt x="3091" y="13317"/>
                  </a:lnTo>
                  <a:lnTo>
                    <a:pt x="3128" y="13317"/>
                  </a:lnTo>
                  <a:lnTo>
                    <a:pt x="3128" y="13274"/>
                  </a:lnTo>
                  <a:lnTo>
                    <a:pt x="3165" y="13230"/>
                  </a:lnTo>
                  <a:lnTo>
                    <a:pt x="3275" y="13230"/>
                  </a:lnTo>
                  <a:lnTo>
                    <a:pt x="3312" y="13274"/>
                  </a:lnTo>
                  <a:lnTo>
                    <a:pt x="3312" y="13317"/>
                  </a:lnTo>
                  <a:lnTo>
                    <a:pt x="3349" y="13317"/>
                  </a:lnTo>
                  <a:lnTo>
                    <a:pt x="3349" y="13361"/>
                  </a:lnTo>
                  <a:lnTo>
                    <a:pt x="3385" y="13361"/>
                  </a:lnTo>
                  <a:lnTo>
                    <a:pt x="3385" y="13405"/>
                  </a:lnTo>
                  <a:lnTo>
                    <a:pt x="3459" y="13492"/>
                  </a:lnTo>
                  <a:lnTo>
                    <a:pt x="3533" y="13492"/>
                  </a:lnTo>
                  <a:lnTo>
                    <a:pt x="3533" y="13535"/>
                  </a:lnTo>
                  <a:lnTo>
                    <a:pt x="3606" y="13623"/>
                  </a:lnTo>
                  <a:lnTo>
                    <a:pt x="3606" y="13710"/>
                  </a:lnTo>
                  <a:lnTo>
                    <a:pt x="3643" y="13753"/>
                  </a:lnTo>
                  <a:lnTo>
                    <a:pt x="3643" y="13797"/>
                  </a:lnTo>
                  <a:lnTo>
                    <a:pt x="3680" y="13841"/>
                  </a:lnTo>
                  <a:lnTo>
                    <a:pt x="3680" y="13928"/>
                  </a:lnTo>
                  <a:lnTo>
                    <a:pt x="3717" y="13971"/>
                  </a:lnTo>
                  <a:lnTo>
                    <a:pt x="3717" y="14015"/>
                  </a:lnTo>
                  <a:lnTo>
                    <a:pt x="3790" y="14102"/>
                  </a:lnTo>
                  <a:lnTo>
                    <a:pt x="3790" y="14146"/>
                  </a:lnTo>
                  <a:lnTo>
                    <a:pt x="3827" y="14189"/>
                  </a:lnTo>
                  <a:lnTo>
                    <a:pt x="3827" y="14276"/>
                  </a:lnTo>
                  <a:lnTo>
                    <a:pt x="3864" y="14320"/>
                  </a:lnTo>
                  <a:lnTo>
                    <a:pt x="3864" y="14364"/>
                  </a:lnTo>
                  <a:lnTo>
                    <a:pt x="3901" y="14364"/>
                  </a:lnTo>
                  <a:lnTo>
                    <a:pt x="3901" y="14407"/>
                  </a:lnTo>
                  <a:lnTo>
                    <a:pt x="3974" y="14407"/>
                  </a:lnTo>
                  <a:lnTo>
                    <a:pt x="3974" y="14538"/>
                  </a:lnTo>
                  <a:lnTo>
                    <a:pt x="4011" y="14538"/>
                  </a:lnTo>
                  <a:lnTo>
                    <a:pt x="4011" y="14582"/>
                  </a:lnTo>
                  <a:lnTo>
                    <a:pt x="4048" y="14625"/>
                  </a:lnTo>
                  <a:lnTo>
                    <a:pt x="4048" y="14800"/>
                  </a:lnTo>
                  <a:lnTo>
                    <a:pt x="4084" y="14843"/>
                  </a:lnTo>
                  <a:lnTo>
                    <a:pt x="4121" y="14843"/>
                  </a:lnTo>
                  <a:lnTo>
                    <a:pt x="4121" y="14930"/>
                  </a:lnTo>
                  <a:lnTo>
                    <a:pt x="4195" y="14930"/>
                  </a:lnTo>
                  <a:lnTo>
                    <a:pt x="4232" y="14974"/>
                  </a:lnTo>
                  <a:lnTo>
                    <a:pt x="4268" y="14974"/>
                  </a:lnTo>
                  <a:lnTo>
                    <a:pt x="4305" y="15018"/>
                  </a:lnTo>
                  <a:lnTo>
                    <a:pt x="4342" y="15018"/>
                  </a:lnTo>
                  <a:lnTo>
                    <a:pt x="4379" y="15061"/>
                  </a:lnTo>
                  <a:lnTo>
                    <a:pt x="4416" y="15061"/>
                  </a:lnTo>
                  <a:lnTo>
                    <a:pt x="4452" y="15018"/>
                  </a:lnTo>
                  <a:lnTo>
                    <a:pt x="4636" y="15018"/>
                  </a:lnTo>
                  <a:lnTo>
                    <a:pt x="4673" y="14974"/>
                  </a:lnTo>
                  <a:lnTo>
                    <a:pt x="4710" y="15018"/>
                  </a:lnTo>
                  <a:lnTo>
                    <a:pt x="4857" y="15018"/>
                  </a:lnTo>
                  <a:lnTo>
                    <a:pt x="4894" y="14974"/>
                  </a:lnTo>
                  <a:lnTo>
                    <a:pt x="4931" y="14974"/>
                  </a:lnTo>
                  <a:lnTo>
                    <a:pt x="5004" y="14887"/>
                  </a:lnTo>
                  <a:lnTo>
                    <a:pt x="5041" y="14887"/>
                  </a:lnTo>
                  <a:lnTo>
                    <a:pt x="5041" y="14930"/>
                  </a:lnTo>
                  <a:lnTo>
                    <a:pt x="5225" y="14930"/>
                  </a:lnTo>
                  <a:lnTo>
                    <a:pt x="5225" y="14974"/>
                  </a:lnTo>
                  <a:lnTo>
                    <a:pt x="5188" y="14974"/>
                  </a:lnTo>
                  <a:lnTo>
                    <a:pt x="5188" y="15018"/>
                  </a:lnTo>
                  <a:lnTo>
                    <a:pt x="5225" y="15061"/>
                  </a:lnTo>
                  <a:lnTo>
                    <a:pt x="5336" y="15061"/>
                  </a:lnTo>
                  <a:lnTo>
                    <a:pt x="5336" y="15105"/>
                  </a:lnTo>
                  <a:lnTo>
                    <a:pt x="5372" y="15148"/>
                  </a:lnTo>
                  <a:lnTo>
                    <a:pt x="5409" y="15148"/>
                  </a:lnTo>
                  <a:lnTo>
                    <a:pt x="5409" y="15105"/>
                  </a:lnTo>
                  <a:lnTo>
                    <a:pt x="5483" y="15105"/>
                  </a:lnTo>
                  <a:lnTo>
                    <a:pt x="5483" y="15148"/>
                  </a:lnTo>
                  <a:lnTo>
                    <a:pt x="5556" y="15148"/>
                  </a:lnTo>
                  <a:lnTo>
                    <a:pt x="5593" y="15105"/>
                  </a:lnTo>
                  <a:lnTo>
                    <a:pt x="5593" y="15061"/>
                  </a:lnTo>
                  <a:lnTo>
                    <a:pt x="5667" y="15061"/>
                  </a:lnTo>
                  <a:lnTo>
                    <a:pt x="5704" y="15105"/>
                  </a:lnTo>
                  <a:lnTo>
                    <a:pt x="5888" y="15105"/>
                  </a:lnTo>
                  <a:lnTo>
                    <a:pt x="5924" y="15061"/>
                  </a:lnTo>
                  <a:lnTo>
                    <a:pt x="5961" y="15105"/>
                  </a:lnTo>
                  <a:lnTo>
                    <a:pt x="5961" y="14930"/>
                  </a:lnTo>
                  <a:lnTo>
                    <a:pt x="6072" y="14930"/>
                  </a:lnTo>
                  <a:lnTo>
                    <a:pt x="6108" y="14887"/>
                  </a:lnTo>
                  <a:lnTo>
                    <a:pt x="6219" y="14887"/>
                  </a:lnTo>
                  <a:lnTo>
                    <a:pt x="6219" y="14843"/>
                  </a:lnTo>
                  <a:lnTo>
                    <a:pt x="6256" y="14843"/>
                  </a:lnTo>
                  <a:lnTo>
                    <a:pt x="6256" y="14800"/>
                  </a:lnTo>
                  <a:lnTo>
                    <a:pt x="6292" y="14843"/>
                  </a:lnTo>
                  <a:lnTo>
                    <a:pt x="6292" y="14800"/>
                  </a:lnTo>
                  <a:lnTo>
                    <a:pt x="6329" y="14800"/>
                  </a:lnTo>
                  <a:lnTo>
                    <a:pt x="6329" y="14843"/>
                  </a:lnTo>
                  <a:lnTo>
                    <a:pt x="6366" y="14843"/>
                  </a:lnTo>
                  <a:lnTo>
                    <a:pt x="6403" y="14800"/>
                  </a:lnTo>
                  <a:lnTo>
                    <a:pt x="6403" y="14712"/>
                  </a:lnTo>
                  <a:lnTo>
                    <a:pt x="6440" y="14712"/>
                  </a:lnTo>
                  <a:lnTo>
                    <a:pt x="6440" y="14669"/>
                  </a:lnTo>
                  <a:lnTo>
                    <a:pt x="6403" y="14669"/>
                  </a:lnTo>
                  <a:lnTo>
                    <a:pt x="6403" y="14625"/>
                  </a:lnTo>
                  <a:lnTo>
                    <a:pt x="6476" y="14625"/>
                  </a:lnTo>
                  <a:lnTo>
                    <a:pt x="6476" y="14582"/>
                  </a:lnTo>
                  <a:lnTo>
                    <a:pt x="6513" y="14538"/>
                  </a:lnTo>
                  <a:lnTo>
                    <a:pt x="6624" y="14538"/>
                  </a:lnTo>
                  <a:lnTo>
                    <a:pt x="6697" y="14451"/>
                  </a:lnTo>
                  <a:lnTo>
                    <a:pt x="6771" y="14451"/>
                  </a:lnTo>
                  <a:lnTo>
                    <a:pt x="6771" y="14407"/>
                  </a:lnTo>
                  <a:lnTo>
                    <a:pt x="6807" y="14407"/>
                  </a:lnTo>
                  <a:lnTo>
                    <a:pt x="6807" y="14276"/>
                  </a:lnTo>
                  <a:lnTo>
                    <a:pt x="6844" y="14276"/>
                  </a:lnTo>
                  <a:lnTo>
                    <a:pt x="6844" y="14233"/>
                  </a:lnTo>
                  <a:lnTo>
                    <a:pt x="6881" y="14189"/>
                  </a:lnTo>
                  <a:lnTo>
                    <a:pt x="6991" y="14189"/>
                  </a:lnTo>
                  <a:lnTo>
                    <a:pt x="7028" y="14146"/>
                  </a:lnTo>
                  <a:lnTo>
                    <a:pt x="7065" y="14189"/>
                  </a:lnTo>
                  <a:lnTo>
                    <a:pt x="7065" y="14233"/>
                  </a:lnTo>
                  <a:lnTo>
                    <a:pt x="7102" y="14276"/>
                  </a:lnTo>
                  <a:lnTo>
                    <a:pt x="7175" y="14276"/>
                  </a:lnTo>
                  <a:lnTo>
                    <a:pt x="7175" y="14233"/>
                  </a:lnTo>
                  <a:lnTo>
                    <a:pt x="7212" y="14233"/>
                  </a:lnTo>
                  <a:lnTo>
                    <a:pt x="7286" y="14146"/>
                  </a:lnTo>
                  <a:lnTo>
                    <a:pt x="7286" y="14102"/>
                  </a:lnTo>
                  <a:lnTo>
                    <a:pt x="7323" y="14102"/>
                  </a:lnTo>
                  <a:lnTo>
                    <a:pt x="7323" y="14059"/>
                  </a:lnTo>
                  <a:lnTo>
                    <a:pt x="7359" y="14059"/>
                  </a:lnTo>
                  <a:lnTo>
                    <a:pt x="7396" y="14102"/>
                  </a:lnTo>
                  <a:lnTo>
                    <a:pt x="7507" y="14102"/>
                  </a:lnTo>
                  <a:lnTo>
                    <a:pt x="7507" y="14059"/>
                  </a:lnTo>
                  <a:lnTo>
                    <a:pt x="7654" y="14059"/>
                  </a:lnTo>
                  <a:lnTo>
                    <a:pt x="7654" y="14102"/>
                  </a:lnTo>
                  <a:lnTo>
                    <a:pt x="7764" y="14102"/>
                  </a:lnTo>
                  <a:lnTo>
                    <a:pt x="7801" y="14059"/>
                  </a:lnTo>
                  <a:lnTo>
                    <a:pt x="8022" y="14059"/>
                  </a:lnTo>
                  <a:lnTo>
                    <a:pt x="8132" y="13928"/>
                  </a:lnTo>
                  <a:lnTo>
                    <a:pt x="8132" y="13884"/>
                  </a:lnTo>
                  <a:lnTo>
                    <a:pt x="8095" y="13841"/>
                  </a:lnTo>
                  <a:lnTo>
                    <a:pt x="8132" y="13797"/>
                  </a:lnTo>
                  <a:lnTo>
                    <a:pt x="8132" y="13710"/>
                  </a:lnTo>
                  <a:lnTo>
                    <a:pt x="8169" y="13710"/>
                  </a:lnTo>
                  <a:lnTo>
                    <a:pt x="8169" y="13666"/>
                  </a:lnTo>
                  <a:lnTo>
                    <a:pt x="8206" y="13666"/>
                  </a:lnTo>
                  <a:lnTo>
                    <a:pt x="8243" y="13623"/>
                  </a:lnTo>
                  <a:lnTo>
                    <a:pt x="8353" y="13623"/>
                  </a:lnTo>
                  <a:lnTo>
                    <a:pt x="8353" y="13579"/>
                  </a:lnTo>
                  <a:lnTo>
                    <a:pt x="8390" y="13579"/>
                  </a:lnTo>
                  <a:lnTo>
                    <a:pt x="8390" y="13448"/>
                  </a:lnTo>
                  <a:lnTo>
                    <a:pt x="8463" y="13448"/>
                  </a:lnTo>
                  <a:lnTo>
                    <a:pt x="8500" y="13492"/>
                  </a:lnTo>
                  <a:lnTo>
                    <a:pt x="8537" y="13492"/>
                  </a:lnTo>
                  <a:lnTo>
                    <a:pt x="8574" y="13535"/>
                  </a:lnTo>
                  <a:lnTo>
                    <a:pt x="8574" y="13579"/>
                  </a:lnTo>
                  <a:lnTo>
                    <a:pt x="8611" y="13579"/>
                  </a:lnTo>
                  <a:lnTo>
                    <a:pt x="8647" y="13623"/>
                  </a:lnTo>
                  <a:lnTo>
                    <a:pt x="8721" y="13623"/>
                  </a:lnTo>
                  <a:lnTo>
                    <a:pt x="8721" y="13710"/>
                  </a:lnTo>
                  <a:lnTo>
                    <a:pt x="8758" y="13710"/>
                  </a:lnTo>
                  <a:lnTo>
                    <a:pt x="8758" y="13666"/>
                  </a:lnTo>
                  <a:lnTo>
                    <a:pt x="8795" y="13666"/>
                  </a:lnTo>
                  <a:lnTo>
                    <a:pt x="8795" y="13623"/>
                  </a:lnTo>
                  <a:lnTo>
                    <a:pt x="8868" y="13623"/>
                  </a:lnTo>
                  <a:lnTo>
                    <a:pt x="8905" y="13579"/>
                  </a:lnTo>
                  <a:lnTo>
                    <a:pt x="8905" y="13492"/>
                  </a:lnTo>
                  <a:lnTo>
                    <a:pt x="8942" y="13492"/>
                  </a:lnTo>
                  <a:lnTo>
                    <a:pt x="8942" y="13448"/>
                  </a:lnTo>
                  <a:lnTo>
                    <a:pt x="8979" y="13448"/>
                  </a:lnTo>
                  <a:lnTo>
                    <a:pt x="9015" y="13405"/>
                  </a:lnTo>
                  <a:lnTo>
                    <a:pt x="9052" y="13405"/>
                  </a:lnTo>
                  <a:lnTo>
                    <a:pt x="9089" y="13361"/>
                  </a:lnTo>
                  <a:lnTo>
                    <a:pt x="9089" y="13317"/>
                  </a:lnTo>
                  <a:lnTo>
                    <a:pt x="9199" y="13317"/>
                  </a:lnTo>
                  <a:lnTo>
                    <a:pt x="9199" y="13274"/>
                  </a:lnTo>
                  <a:lnTo>
                    <a:pt x="9236" y="13230"/>
                  </a:lnTo>
                  <a:lnTo>
                    <a:pt x="9236" y="13187"/>
                  </a:lnTo>
                  <a:lnTo>
                    <a:pt x="9273" y="13187"/>
                  </a:lnTo>
                  <a:lnTo>
                    <a:pt x="9273" y="13143"/>
                  </a:lnTo>
                  <a:lnTo>
                    <a:pt x="9310" y="13143"/>
                  </a:lnTo>
                  <a:lnTo>
                    <a:pt x="9310" y="13099"/>
                  </a:lnTo>
                  <a:lnTo>
                    <a:pt x="9347" y="13099"/>
                  </a:lnTo>
                  <a:lnTo>
                    <a:pt x="9347" y="13056"/>
                  </a:lnTo>
                  <a:lnTo>
                    <a:pt x="9420" y="13056"/>
                  </a:lnTo>
                  <a:lnTo>
                    <a:pt x="9420" y="13012"/>
                  </a:lnTo>
                  <a:lnTo>
                    <a:pt x="9457" y="12969"/>
                  </a:lnTo>
                  <a:lnTo>
                    <a:pt x="9494" y="12969"/>
                  </a:lnTo>
                  <a:lnTo>
                    <a:pt x="9494" y="12925"/>
                  </a:lnTo>
                  <a:lnTo>
                    <a:pt x="9530" y="12925"/>
                  </a:lnTo>
                  <a:lnTo>
                    <a:pt x="9530" y="12794"/>
                  </a:lnTo>
                  <a:lnTo>
                    <a:pt x="9567" y="12794"/>
                  </a:lnTo>
                  <a:lnTo>
                    <a:pt x="9567" y="12882"/>
                  </a:lnTo>
                  <a:lnTo>
                    <a:pt x="9678" y="12882"/>
                  </a:lnTo>
                  <a:lnTo>
                    <a:pt x="9678" y="12925"/>
                  </a:lnTo>
                  <a:lnTo>
                    <a:pt x="9714" y="12925"/>
                  </a:lnTo>
                  <a:lnTo>
                    <a:pt x="9751" y="12969"/>
                  </a:lnTo>
                  <a:lnTo>
                    <a:pt x="9788" y="12969"/>
                  </a:lnTo>
                  <a:lnTo>
                    <a:pt x="9825" y="13012"/>
                  </a:lnTo>
                  <a:lnTo>
                    <a:pt x="9825" y="13056"/>
                  </a:lnTo>
                  <a:lnTo>
                    <a:pt x="9862" y="13056"/>
                  </a:lnTo>
                  <a:lnTo>
                    <a:pt x="9862" y="13099"/>
                  </a:lnTo>
                  <a:lnTo>
                    <a:pt x="9898" y="13056"/>
                  </a:lnTo>
                  <a:lnTo>
                    <a:pt x="10009" y="13056"/>
                  </a:lnTo>
                  <a:lnTo>
                    <a:pt x="10046" y="13012"/>
                  </a:lnTo>
                  <a:lnTo>
                    <a:pt x="10082" y="13012"/>
                  </a:lnTo>
                  <a:lnTo>
                    <a:pt x="10046" y="12969"/>
                  </a:lnTo>
                  <a:lnTo>
                    <a:pt x="9825" y="12794"/>
                  </a:lnTo>
                  <a:lnTo>
                    <a:pt x="9788" y="12010"/>
                  </a:lnTo>
                  <a:lnTo>
                    <a:pt x="9788" y="10920"/>
                  </a:lnTo>
                  <a:lnTo>
                    <a:pt x="9751" y="10789"/>
                  </a:lnTo>
                  <a:lnTo>
                    <a:pt x="9714" y="10048"/>
                  </a:lnTo>
                  <a:lnTo>
                    <a:pt x="9604" y="9874"/>
                  </a:lnTo>
                  <a:lnTo>
                    <a:pt x="9015" y="8958"/>
                  </a:lnTo>
                  <a:lnTo>
                    <a:pt x="8979" y="8479"/>
                  </a:lnTo>
                  <a:lnTo>
                    <a:pt x="8979" y="8261"/>
                  </a:lnTo>
                  <a:lnTo>
                    <a:pt x="11297" y="6147"/>
                  </a:lnTo>
                  <a:lnTo>
                    <a:pt x="12290" y="5187"/>
                  </a:lnTo>
                  <a:lnTo>
                    <a:pt x="12548" y="3749"/>
                  </a:lnTo>
                  <a:lnTo>
                    <a:pt x="12621" y="3357"/>
                  </a:lnTo>
                  <a:lnTo>
                    <a:pt x="15344" y="1482"/>
                  </a:lnTo>
                  <a:lnTo>
                    <a:pt x="16007" y="1046"/>
                  </a:lnTo>
                  <a:lnTo>
                    <a:pt x="17442" y="44"/>
                  </a:lnTo>
                  <a:lnTo>
                    <a:pt x="17442" y="0"/>
                  </a:lnTo>
                  <a:lnTo>
                    <a:pt x="17442" y="44"/>
                  </a:lnTo>
                  <a:lnTo>
                    <a:pt x="17479" y="44"/>
                  </a:lnTo>
                  <a:lnTo>
                    <a:pt x="17516" y="131"/>
                  </a:lnTo>
                  <a:lnTo>
                    <a:pt x="17626" y="262"/>
                  </a:lnTo>
                  <a:lnTo>
                    <a:pt x="17663" y="349"/>
                  </a:lnTo>
                  <a:lnTo>
                    <a:pt x="17663" y="48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8" name="Freeform 12"/>
            <p:cNvSpPr/>
            <p:nvPr/>
          </p:nvSpPr>
          <p:spPr>
            <a:xfrm>
              <a:off x="1808593" y="5619634"/>
              <a:ext cx="1670067" cy="1845909"/>
            </a:xfrm>
            <a:custGeom>
              <a:avLst/>
              <a:gdLst/>
              <a:ahLst/>
              <a:cxnLst>
                <a:cxn ang="0">
                  <a:pos x="wd2" y="hd2"/>
                </a:cxn>
                <a:cxn ang="5400000">
                  <a:pos x="wd2" y="hd2"/>
                </a:cxn>
                <a:cxn ang="10800000">
                  <a:pos x="wd2" y="hd2"/>
                </a:cxn>
                <a:cxn ang="16200000">
                  <a:pos x="wd2" y="hd2"/>
                </a:cxn>
              </a:cxnLst>
              <a:rect l="0" t="0" r="r" b="b"/>
              <a:pathLst>
                <a:path w="21600" h="21600" extrusionOk="0">
                  <a:moveTo>
                    <a:pt x="16915" y="19282"/>
                  </a:moveTo>
                  <a:lnTo>
                    <a:pt x="16866" y="19237"/>
                  </a:lnTo>
                  <a:lnTo>
                    <a:pt x="16767" y="19193"/>
                  </a:lnTo>
                  <a:lnTo>
                    <a:pt x="16521" y="19059"/>
                  </a:lnTo>
                  <a:lnTo>
                    <a:pt x="16323" y="18970"/>
                  </a:lnTo>
                  <a:lnTo>
                    <a:pt x="16175" y="18880"/>
                  </a:lnTo>
                  <a:lnTo>
                    <a:pt x="15978" y="18791"/>
                  </a:lnTo>
                  <a:lnTo>
                    <a:pt x="15929" y="18747"/>
                  </a:lnTo>
                  <a:lnTo>
                    <a:pt x="15781" y="18702"/>
                  </a:lnTo>
                  <a:lnTo>
                    <a:pt x="15682" y="18613"/>
                  </a:lnTo>
                  <a:lnTo>
                    <a:pt x="15436" y="18524"/>
                  </a:lnTo>
                  <a:lnTo>
                    <a:pt x="15386" y="18524"/>
                  </a:lnTo>
                  <a:lnTo>
                    <a:pt x="15140" y="18390"/>
                  </a:lnTo>
                  <a:lnTo>
                    <a:pt x="14597" y="18123"/>
                  </a:lnTo>
                  <a:lnTo>
                    <a:pt x="14153" y="17855"/>
                  </a:lnTo>
                  <a:lnTo>
                    <a:pt x="12773" y="17186"/>
                  </a:lnTo>
                  <a:lnTo>
                    <a:pt x="11737" y="16651"/>
                  </a:lnTo>
                  <a:lnTo>
                    <a:pt x="11540" y="16518"/>
                  </a:lnTo>
                  <a:lnTo>
                    <a:pt x="11145" y="16384"/>
                  </a:lnTo>
                  <a:lnTo>
                    <a:pt x="9962" y="15760"/>
                  </a:lnTo>
                  <a:lnTo>
                    <a:pt x="9468" y="15492"/>
                  </a:lnTo>
                  <a:lnTo>
                    <a:pt x="8926" y="15225"/>
                  </a:lnTo>
                  <a:lnTo>
                    <a:pt x="8630" y="15091"/>
                  </a:lnTo>
                  <a:lnTo>
                    <a:pt x="8137" y="14824"/>
                  </a:lnTo>
                  <a:lnTo>
                    <a:pt x="7792" y="14690"/>
                  </a:lnTo>
                  <a:lnTo>
                    <a:pt x="7545" y="14556"/>
                  </a:lnTo>
                  <a:lnTo>
                    <a:pt x="7249" y="14378"/>
                  </a:lnTo>
                  <a:lnTo>
                    <a:pt x="6411" y="13976"/>
                  </a:lnTo>
                  <a:lnTo>
                    <a:pt x="5671" y="13575"/>
                  </a:lnTo>
                  <a:lnTo>
                    <a:pt x="5573" y="13531"/>
                  </a:lnTo>
                  <a:lnTo>
                    <a:pt x="5277" y="13352"/>
                  </a:lnTo>
                  <a:lnTo>
                    <a:pt x="4981" y="13219"/>
                  </a:lnTo>
                  <a:lnTo>
                    <a:pt x="4142" y="12817"/>
                  </a:lnTo>
                  <a:lnTo>
                    <a:pt x="2860" y="12126"/>
                  </a:lnTo>
                  <a:lnTo>
                    <a:pt x="2762" y="12126"/>
                  </a:lnTo>
                  <a:lnTo>
                    <a:pt x="2170" y="11770"/>
                  </a:lnTo>
                  <a:lnTo>
                    <a:pt x="1874" y="11636"/>
                  </a:lnTo>
                  <a:lnTo>
                    <a:pt x="395" y="10923"/>
                  </a:lnTo>
                  <a:lnTo>
                    <a:pt x="247" y="10789"/>
                  </a:lnTo>
                  <a:lnTo>
                    <a:pt x="0" y="10700"/>
                  </a:lnTo>
                  <a:lnTo>
                    <a:pt x="0" y="10432"/>
                  </a:lnTo>
                  <a:lnTo>
                    <a:pt x="296" y="10432"/>
                  </a:lnTo>
                  <a:lnTo>
                    <a:pt x="296" y="10031"/>
                  </a:lnTo>
                  <a:lnTo>
                    <a:pt x="247" y="9986"/>
                  </a:lnTo>
                  <a:lnTo>
                    <a:pt x="247" y="9853"/>
                  </a:lnTo>
                  <a:lnTo>
                    <a:pt x="296" y="9853"/>
                  </a:lnTo>
                  <a:lnTo>
                    <a:pt x="296" y="9763"/>
                  </a:lnTo>
                  <a:lnTo>
                    <a:pt x="345" y="9763"/>
                  </a:lnTo>
                  <a:lnTo>
                    <a:pt x="345" y="9719"/>
                  </a:lnTo>
                  <a:lnTo>
                    <a:pt x="395" y="9674"/>
                  </a:lnTo>
                  <a:lnTo>
                    <a:pt x="345" y="9630"/>
                  </a:lnTo>
                  <a:lnTo>
                    <a:pt x="395" y="9496"/>
                  </a:lnTo>
                  <a:lnTo>
                    <a:pt x="395" y="9451"/>
                  </a:lnTo>
                  <a:lnTo>
                    <a:pt x="444" y="9407"/>
                  </a:lnTo>
                  <a:lnTo>
                    <a:pt x="444" y="9362"/>
                  </a:lnTo>
                  <a:lnTo>
                    <a:pt x="395" y="9362"/>
                  </a:lnTo>
                  <a:lnTo>
                    <a:pt x="395" y="9318"/>
                  </a:lnTo>
                  <a:lnTo>
                    <a:pt x="444" y="9273"/>
                  </a:lnTo>
                  <a:lnTo>
                    <a:pt x="444" y="9139"/>
                  </a:lnTo>
                  <a:lnTo>
                    <a:pt x="395" y="9095"/>
                  </a:lnTo>
                  <a:lnTo>
                    <a:pt x="493" y="9006"/>
                  </a:lnTo>
                  <a:lnTo>
                    <a:pt x="444" y="8961"/>
                  </a:lnTo>
                  <a:lnTo>
                    <a:pt x="444" y="8916"/>
                  </a:lnTo>
                  <a:lnTo>
                    <a:pt x="395" y="8916"/>
                  </a:lnTo>
                  <a:lnTo>
                    <a:pt x="395" y="8827"/>
                  </a:lnTo>
                  <a:lnTo>
                    <a:pt x="345" y="8827"/>
                  </a:lnTo>
                  <a:lnTo>
                    <a:pt x="345" y="8783"/>
                  </a:lnTo>
                  <a:lnTo>
                    <a:pt x="395" y="8738"/>
                  </a:lnTo>
                  <a:lnTo>
                    <a:pt x="444" y="8738"/>
                  </a:lnTo>
                  <a:lnTo>
                    <a:pt x="444" y="8693"/>
                  </a:lnTo>
                  <a:lnTo>
                    <a:pt x="395" y="8693"/>
                  </a:lnTo>
                  <a:lnTo>
                    <a:pt x="345" y="8649"/>
                  </a:lnTo>
                  <a:lnTo>
                    <a:pt x="345" y="8604"/>
                  </a:lnTo>
                  <a:lnTo>
                    <a:pt x="296" y="8604"/>
                  </a:lnTo>
                  <a:lnTo>
                    <a:pt x="296" y="8560"/>
                  </a:lnTo>
                  <a:lnTo>
                    <a:pt x="247" y="8515"/>
                  </a:lnTo>
                  <a:lnTo>
                    <a:pt x="395" y="8515"/>
                  </a:lnTo>
                  <a:lnTo>
                    <a:pt x="395" y="8426"/>
                  </a:lnTo>
                  <a:lnTo>
                    <a:pt x="444" y="8381"/>
                  </a:lnTo>
                  <a:lnTo>
                    <a:pt x="493" y="8381"/>
                  </a:lnTo>
                  <a:lnTo>
                    <a:pt x="493" y="8248"/>
                  </a:lnTo>
                  <a:lnTo>
                    <a:pt x="542" y="8203"/>
                  </a:lnTo>
                  <a:lnTo>
                    <a:pt x="542" y="8114"/>
                  </a:lnTo>
                  <a:lnTo>
                    <a:pt x="493" y="8114"/>
                  </a:lnTo>
                  <a:lnTo>
                    <a:pt x="493" y="8069"/>
                  </a:lnTo>
                  <a:lnTo>
                    <a:pt x="542" y="8025"/>
                  </a:lnTo>
                  <a:lnTo>
                    <a:pt x="444" y="7936"/>
                  </a:lnTo>
                  <a:lnTo>
                    <a:pt x="493" y="7891"/>
                  </a:lnTo>
                  <a:lnTo>
                    <a:pt x="444" y="7891"/>
                  </a:lnTo>
                  <a:lnTo>
                    <a:pt x="444" y="7846"/>
                  </a:lnTo>
                  <a:lnTo>
                    <a:pt x="296" y="7846"/>
                  </a:lnTo>
                  <a:lnTo>
                    <a:pt x="296" y="7713"/>
                  </a:lnTo>
                  <a:lnTo>
                    <a:pt x="247" y="7713"/>
                  </a:lnTo>
                  <a:lnTo>
                    <a:pt x="247" y="7668"/>
                  </a:lnTo>
                  <a:lnTo>
                    <a:pt x="247" y="7713"/>
                  </a:lnTo>
                  <a:lnTo>
                    <a:pt x="197" y="7713"/>
                  </a:lnTo>
                  <a:lnTo>
                    <a:pt x="197" y="7668"/>
                  </a:lnTo>
                  <a:lnTo>
                    <a:pt x="247" y="7668"/>
                  </a:lnTo>
                  <a:lnTo>
                    <a:pt x="247" y="7490"/>
                  </a:lnTo>
                  <a:lnTo>
                    <a:pt x="296" y="7490"/>
                  </a:lnTo>
                  <a:lnTo>
                    <a:pt x="296" y="7401"/>
                  </a:lnTo>
                  <a:lnTo>
                    <a:pt x="247" y="7401"/>
                  </a:lnTo>
                  <a:lnTo>
                    <a:pt x="247" y="7311"/>
                  </a:lnTo>
                  <a:lnTo>
                    <a:pt x="296" y="7311"/>
                  </a:lnTo>
                  <a:lnTo>
                    <a:pt x="345" y="7267"/>
                  </a:lnTo>
                  <a:lnTo>
                    <a:pt x="345" y="7133"/>
                  </a:lnTo>
                  <a:lnTo>
                    <a:pt x="395" y="7089"/>
                  </a:lnTo>
                  <a:lnTo>
                    <a:pt x="395" y="6999"/>
                  </a:lnTo>
                  <a:lnTo>
                    <a:pt x="444" y="6999"/>
                  </a:lnTo>
                  <a:lnTo>
                    <a:pt x="444" y="6910"/>
                  </a:lnTo>
                  <a:lnTo>
                    <a:pt x="542" y="6910"/>
                  </a:lnTo>
                  <a:lnTo>
                    <a:pt x="542" y="6776"/>
                  </a:lnTo>
                  <a:lnTo>
                    <a:pt x="444" y="6776"/>
                  </a:lnTo>
                  <a:lnTo>
                    <a:pt x="444" y="6687"/>
                  </a:lnTo>
                  <a:lnTo>
                    <a:pt x="493" y="6732"/>
                  </a:lnTo>
                  <a:lnTo>
                    <a:pt x="493" y="6687"/>
                  </a:lnTo>
                  <a:lnTo>
                    <a:pt x="641" y="6687"/>
                  </a:lnTo>
                  <a:lnTo>
                    <a:pt x="641" y="6598"/>
                  </a:lnTo>
                  <a:lnTo>
                    <a:pt x="690" y="6598"/>
                  </a:lnTo>
                  <a:lnTo>
                    <a:pt x="690" y="6464"/>
                  </a:lnTo>
                  <a:lnTo>
                    <a:pt x="641" y="6464"/>
                  </a:lnTo>
                  <a:lnTo>
                    <a:pt x="641" y="6420"/>
                  </a:lnTo>
                  <a:lnTo>
                    <a:pt x="592" y="6420"/>
                  </a:lnTo>
                  <a:lnTo>
                    <a:pt x="592" y="6375"/>
                  </a:lnTo>
                  <a:lnTo>
                    <a:pt x="641" y="6375"/>
                  </a:lnTo>
                  <a:lnTo>
                    <a:pt x="641" y="6331"/>
                  </a:lnTo>
                  <a:lnTo>
                    <a:pt x="592" y="6286"/>
                  </a:lnTo>
                  <a:lnTo>
                    <a:pt x="592" y="6197"/>
                  </a:lnTo>
                  <a:lnTo>
                    <a:pt x="542" y="6152"/>
                  </a:lnTo>
                  <a:lnTo>
                    <a:pt x="542" y="6063"/>
                  </a:lnTo>
                  <a:lnTo>
                    <a:pt x="592" y="6019"/>
                  </a:lnTo>
                  <a:lnTo>
                    <a:pt x="542" y="6019"/>
                  </a:lnTo>
                  <a:lnTo>
                    <a:pt x="542" y="5929"/>
                  </a:lnTo>
                  <a:lnTo>
                    <a:pt x="592" y="5929"/>
                  </a:lnTo>
                  <a:lnTo>
                    <a:pt x="592" y="5885"/>
                  </a:lnTo>
                  <a:lnTo>
                    <a:pt x="641" y="5840"/>
                  </a:lnTo>
                  <a:lnTo>
                    <a:pt x="641" y="5796"/>
                  </a:lnTo>
                  <a:lnTo>
                    <a:pt x="592" y="5751"/>
                  </a:lnTo>
                  <a:lnTo>
                    <a:pt x="690" y="5751"/>
                  </a:lnTo>
                  <a:lnTo>
                    <a:pt x="690" y="5707"/>
                  </a:lnTo>
                  <a:lnTo>
                    <a:pt x="740" y="5707"/>
                  </a:lnTo>
                  <a:lnTo>
                    <a:pt x="740" y="5617"/>
                  </a:lnTo>
                  <a:lnTo>
                    <a:pt x="838" y="5528"/>
                  </a:lnTo>
                  <a:lnTo>
                    <a:pt x="888" y="5528"/>
                  </a:lnTo>
                  <a:lnTo>
                    <a:pt x="888" y="5439"/>
                  </a:lnTo>
                  <a:lnTo>
                    <a:pt x="937" y="5394"/>
                  </a:lnTo>
                  <a:lnTo>
                    <a:pt x="937" y="5127"/>
                  </a:lnTo>
                  <a:lnTo>
                    <a:pt x="888" y="5127"/>
                  </a:lnTo>
                  <a:lnTo>
                    <a:pt x="888" y="5082"/>
                  </a:lnTo>
                  <a:lnTo>
                    <a:pt x="838" y="5038"/>
                  </a:lnTo>
                  <a:lnTo>
                    <a:pt x="838" y="4993"/>
                  </a:lnTo>
                  <a:lnTo>
                    <a:pt x="789" y="4949"/>
                  </a:lnTo>
                  <a:lnTo>
                    <a:pt x="789" y="4859"/>
                  </a:lnTo>
                  <a:lnTo>
                    <a:pt x="740" y="4815"/>
                  </a:lnTo>
                  <a:lnTo>
                    <a:pt x="740" y="4726"/>
                  </a:lnTo>
                  <a:lnTo>
                    <a:pt x="690" y="4726"/>
                  </a:lnTo>
                  <a:lnTo>
                    <a:pt x="690" y="4681"/>
                  </a:lnTo>
                  <a:lnTo>
                    <a:pt x="641" y="4637"/>
                  </a:lnTo>
                  <a:lnTo>
                    <a:pt x="641" y="4592"/>
                  </a:lnTo>
                  <a:lnTo>
                    <a:pt x="542" y="4503"/>
                  </a:lnTo>
                  <a:lnTo>
                    <a:pt x="789" y="4280"/>
                  </a:lnTo>
                  <a:lnTo>
                    <a:pt x="1381" y="3700"/>
                  </a:lnTo>
                  <a:lnTo>
                    <a:pt x="1479" y="3567"/>
                  </a:lnTo>
                  <a:lnTo>
                    <a:pt x="2268" y="2853"/>
                  </a:lnTo>
                  <a:lnTo>
                    <a:pt x="2564" y="2541"/>
                  </a:lnTo>
                  <a:lnTo>
                    <a:pt x="2762" y="2363"/>
                  </a:lnTo>
                  <a:lnTo>
                    <a:pt x="3058" y="2051"/>
                  </a:lnTo>
                  <a:lnTo>
                    <a:pt x="3205" y="1962"/>
                  </a:lnTo>
                  <a:lnTo>
                    <a:pt x="3847" y="1293"/>
                  </a:lnTo>
                  <a:lnTo>
                    <a:pt x="3797" y="713"/>
                  </a:lnTo>
                  <a:lnTo>
                    <a:pt x="3797" y="223"/>
                  </a:lnTo>
                  <a:lnTo>
                    <a:pt x="3748" y="0"/>
                  </a:lnTo>
                  <a:lnTo>
                    <a:pt x="4784" y="401"/>
                  </a:lnTo>
                  <a:lnTo>
                    <a:pt x="5129" y="580"/>
                  </a:lnTo>
                  <a:lnTo>
                    <a:pt x="5523" y="758"/>
                  </a:lnTo>
                  <a:lnTo>
                    <a:pt x="5573" y="802"/>
                  </a:lnTo>
                  <a:lnTo>
                    <a:pt x="6016" y="1070"/>
                  </a:lnTo>
                  <a:lnTo>
                    <a:pt x="5967" y="1248"/>
                  </a:lnTo>
                  <a:lnTo>
                    <a:pt x="5967" y="1293"/>
                  </a:lnTo>
                  <a:lnTo>
                    <a:pt x="5721" y="1962"/>
                  </a:lnTo>
                  <a:lnTo>
                    <a:pt x="5622" y="2051"/>
                  </a:lnTo>
                  <a:lnTo>
                    <a:pt x="5573" y="2140"/>
                  </a:lnTo>
                  <a:lnTo>
                    <a:pt x="5474" y="2229"/>
                  </a:lnTo>
                  <a:lnTo>
                    <a:pt x="5573" y="2274"/>
                  </a:lnTo>
                  <a:lnTo>
                    <a:pt x="5671" y="2274"/>
                  </a:lnTo>
                  <a:lnTo>
                    <a:pt x="6115" y="2363"/>
                  </a:lnTo>
                  <a:lnTo>
                    <a:pt x="6756" y="2497"/>
                  </a:lnTo>
                  <a:lnTo>
                    <a:pt x="7151" y="2497"/>
                  </a:lnTo>
                  <a:lnTo>
                    <a:pt x="7397" y="2541"/>
                  </a:lnTo>
                  <a:lnTo>
                    <a:pt x="7397" y="2720"/>
                  </a:lnTo>
                  <a:lnTo>
                    <a:pt x="7496" y="2764"/>
                  </a:lnTo>
                  <a:lnTo>
                    <a:pt x="7447" y="2809"/>
                  </a:lnTo>
                  <a:lnTo>
                    <a:pt x="7496" y="2853"/>
                  </a:lnTo>
                  <a:lnTo>
                    <a:pt x="7545" y="2809"/>
                  </a:lnTo>
                  <a:lnTo>
                    <a:pt x="7595" y="2898"/>
                  </a:lnTo>
                  <a:lnTo>
                    <a:pt x="7644" y="2898"/>
                  </a:lnTo>
                  <a:lnTo>
                    <a:pt x="7644" y="2987"/>
                  </a:lnTo>
                  <a:lnTo>
                    <a:pt x="7742" y="3076"/>
                  </a:lnTo>
                  <a:lnTo>
                    <a:pt x="7841" y="3076"/>
                  </a:lnTo>
                  <a:lnTo>
                    <a:pt x="7841" y="3121"/>
                  </a:lnTo>
                  <a:lnTo>
                    <a:pt x="7940" y="3121"/>
                  </a:lnTo>
                  <a:lnTo>
                    <a:pt x="7940" y="3165"/>
                  </a:lnTo>
                  <a:lnTo>
                    <a:pt x="7989" y="3165"/>
                  </a:lnTo>
                  <a:lnTo>
                    <a:pt x="7989" y="3210"/>
                  </a:lnTo>
                  <a:lnTo>
                    <a:pt x="8038" y="3210"/>
                  </a:lnTo>
                  <a:lnTo>
                    <a:pt x="8038" y="3254"/>
                  </a:lnTo>
                  <a:lnTo>
                    <a:pt x="8088" y="3254"/>
                  </a:lnTo>
                  <a:lnTo>
                    <a:pt x="8088" y="3299"/>
                  </a:lnTo>
                  <a:lnTo>
                    <a:pt x="8186" y="3299"/>
                  </a:lnTo>
                  <a:lnTo>
                    <a:pt x="8186" y="3344"/>
                  </a:lnTo>
                  <a:lnTo>
                    <a:pt x="8285" y="3344"/>
                  </a:lnTo>
                  <a:lnTo>
                    <a:pt x="8285" y="3388"/>
                  </a:lnTo>
                  <a:lnTo>
                    <a:pt x="8433" y="3388"/>
                  </a:lnTo>
                  <a:lnTo>
                    <a:pt x="8433" y="3433"/>
                  </a:lnTo>
                  <a:lnTo>
                    <a:pt x="8482" y="3433"/>
                  </a:lnTo>
                  <a:lnTo>
                    <a:pt x="8482" y="3388"/>
                  </a:lnTo>
                  <a:lnTo>
                    <a:pt x="8532" y="3388"/>
                  </a:lnTo>
                  <a:lnTo>
                    <a:pt x="8532" y="3433"/>
                  </a:lnTo>
                  <a:lnTo>
                    <a:pt x="8975" y="3433"/>
                  </a:lnTo>
                  <a:lnTo>
                    <a:pt x="8975" y="3477"/>
                  </a:lnTo>
                  <a:lnTo>
                    <a:pt x="8975" y="3433"/>
                  </a:lnTo>
                  <a:lnTo>
                    <a:pt x="9074" y="3433"/>
                  </a:lnTo>
                  <a:lnTo>
                    <a:pt x="9074" y="3388"/>
                  </a:lnTo>
                  <a:lnTo>
                    <a:pt x="9173" y="3388"/>
                  </a:lnTo>
                  <a:lnTo>
                    <a:pt x="9173" y="3433"/>
                  </a:lnTo>
                  <a:lnTo>
                    <a:pt x="9419" y="3433"/>
                  </a:lnTo>
                  <a:lnTo>
                    <a:pt x="9419" y="3477"/>
                  </a:lnTo>
                  <a:lnTo>
                    <a:pt x="9468" y="3477"/>
                  </a:lnTo>
                  <a:lnTo>
                    <a:pt x="9468" y="3522"/>
                  </a:lnTo>
                  <a:lnTo>
                    <a:pt x="9518" y="3522"/>
                  </a:lnTo>
                  <a:lnTo>
                    <a:pt x="9518" y="3567"/>
                  </a:lnTo>
                  <a:lnTo>
                    <a:pt x="9715" y="3567"/>
                  </a:lnTo>
                  <a:lnTo>
                    <a:pt x="9715" y="3611"/>
                  </a:lnTo>
                  <a:lnTo>
                    <a:pt x="9764" y="3611"/>
                  </a:lnTo>
                  <a:lnTo>
                    <a:pt x="9764" y="3567"/>
                  </a:lnTo>
                  <a:lnTo>
                    <a:pt x="9764" y="3611"/>
                  </a:lnTo>
                  <a:lnTo>
                    <a:pt x="9764" y="3567"/>
                  </a:lnTo>
                  <a:lnTo>
                    <a:pt x="9814" y="3567"/>
                  </a:lnTo>
                  <a:lnTo>
                    <a:pt x="9814" y="3611"/>
                  </a:lnTo>
                  <a:lnTo>
                    <a:pt x="9962" y="3611"/>
                  </a:lnTo>
                  <a:lnTo>
                    <a:pt x="9962" y="3656"/>
                  </a:lnTo>
                  <a:lnTo>
                    <a:pt x="9912" y="3656"/>
                  </a:lnTo>
                  <a:lnTo>
                    <a:pt x="9912" y="3700"/>
                  </a:lnTo>
                  <a:lnTo>
                    <a:pt x="9863" y="3923"/>
                  </a:lnTo>
                  <a:lnTo>
                    <a:pt x="9764" y="4280"/>
                  </a:lnTo>
                  <a:lnTo>
                    <a:pt x="9764" y="4324"/>
                  </a:lnTo>
                  <a:lnTo>
                    <a:pt x="9863" y="4458"/>
                  </a:lnTo>
                  <a:lnTo>
                    <a:pt x="9863" y="4414"/>
                  </a:lnTo>
                  <a:lnTo>
                    <a:pt x="9912" y="4414"/>
                  </a:lnTo>
                  <a:lnTo>
                    <a:pt x="9912" y="4369"/>
                  </a:lnTo>
                  <a:lnTo>
                    <a:pt x="10011" y="4369"/>
                  </a:lnTo>
                  <a:lnTo>
                    <a:pt x="10011" y="4324"/>
                  </a:lnTo>
                  <a:lnTo>
                    <a:pt x="10060" y="4324"/>
                  </a:lnTo>
                  <a:lnTo>
                    <a:pt x="10060" y="4280"/>
                  </a:lnTo>
                  <a:lnTo>
                    <a:pt x="10110" y="4280"/>
                  </a:lnTo>
                  <a:lnTo>
                    <a:pt x="10110" y="4235"/>
                  </a:lnTo>
                  <a:lnTo>
                    <a:pt x="10208" y="4235"/>
                  </a:lnTo>
                  <a:lnTo>
                    <a:pt x="10208" y="4191"/>
                  </a:lnTo>
                  <a:lnTo>
                    <a:pt x="10258" y="4191"/>
                  </a:lnTo>
                  <a:lnTo>
                    <a:pt x="10258" y="4146"/>
                  </a:lnTo>
                  <a:lnTo>
                    <a:pt x="10405" y="4146"/>
                  </a:lnTo>
                  <a:lnTo>
                    <a:pt x="10405" y="4102"/>
                  </a:lnTo>
                  <a:lnTo>
                    <a:pt x="10603" y="4102"/>
                  </a:lnTo>
                  <a:lnTo>
                    <a:pt x="10603" y="4191"/>
                  </a:lnTo>
                  <a:lnTo>
                    <a:pt x="10751" y="4235"/>
                  </a:lnTo>
                  <a:lnTo>
                    <a:pt x="10948" y="4324"/>
                  </a:lnTo>
                  <a:lnTo>
                    <a:pt x="10948" y="4369"/>
                  </a:lnTo>
                  <a:lnTo>
                    <a:pt x="10899" y="4369"/>
                  </a:lnTo>
                  <a:lnTo>
                    <a:pt x="10899" y="4458"/>
                  </a:lnTo>
                  <a:lnTo>
                    <a:pt x="10849" y="4458"/>
                  </a:lnTo>
                  <a:lnTo>
                    <a:pt x="10849" y="4503"/>
                  </a:lnTo>
                  <a:lnTo>
                    <a:pt x="10899" y="4547"/>
                  </a:lnTo>
                  <a:lnTo>
                    <a:pt x="10899" y="4592"/>
                  </a:lnTo>
                  <a:lnTo>
                    <a:pt x="10849" y="4637"/>
                  </a:lnTo>
                  <a:lnTo>
                    <a:pt x="10800" y="4637"/>
                  </a:lnTo>
                  <a:lnTo>
                    <a:pt x="10751" y="4681"/>
                  </a:lnTo>
                  <a:lnTo>
                    <a:pt x="10800" y="4726"/>
                  </a:lnTo>
                  <a:lnTo>
                    <a:pt x="10800" y="4815"/>
                  </a:lnTo>
                  <a:lnTo>
                    <a:pt x="10751" y="4815"/>
                  </a:lnTo>
                  <a:lnTo>
                    <a:pt x="10751" y="4859"/>
                  </a:lnTo>
                  <a:lnTo>
                    <a:pt x="10701" y="4859"/>
                  </a:lnTo>
                  <a:lnTo>
                    <a:pt x="10701" y="4993"/>
                  </a:lnTo>
                  <a:lnTo>
                    <a:pt x="10751" y="5038"/>
                  </a:lnTo>
                  <a:lnTo>
                    <a:pt x="10751" y="5082"/>
                  </a:lnTo>
                  <a:lnTo>
                    <a:pt x="10800" y="5082"/>
                  </a:lnTo>
                  <a:lnTo>
                    <a:pt x="10800" y="5127"/>
                  </a:lnTo>
                  <a:lnTo>
                    <a:pt x="10899" y="5127"/>
                  </a:lnTo>
                  <a:lnTo>
                    <a:pt x="10899" y="5082"/>
                  </a:lnTo>
                  <a:lnTo>
                    <a:pt x="10948" y="5082"/>
                  </a:lnTo>
                  <a:lnTo>
                    <a:pt x="10948" y="5216"/>
                  </a:lnTo>
                  <a:lnTo>
                    <a:pt x="11047" y="5305"/>
                  </a:lnTo>
                  <a:lnTo>
                    <a:pt x="11096" y="5394"/>
                  </a:lnTo>
                  <a:lnTo>
                    <a:pt x="11047" y="5439"/>
                  </a:lnTo>
                  <a:lnTo>
                    <a:pt x="11145" y="5573"/>
                  </a:lnTo>
                  <a:lnTo>
                    <a:pt x="11195" y="5528"/>
                  </a:lnTo>
                  <a:lnTo>
                    <a:pt x="11392" y="5707"/>
                  </a:lnTo>
                  <a:lnTo>
                    <a:pt x="12082" y="6554"/>
                  </a:lnTo>
                  <a:lnTo>
                    <a:pt x="12132" y="6598"/>
                  </a:lnTo>
                  <a:lnTo>
                    <a:pt x="12378" y="6866"/>
                  </a:lnTo>
                  <a:lnTo>
                    <a:pt x="12378" y="6910"/>
                  </a:lnTo>
                  <a:lnTo>
                    <a:pt x="12427" y="6910"/>
                  </a:lnTo>
                  <a:lnTo>
                    <a:pt x="12427" y="6955"/>
                  </a:lnTo>
                  <a:lnTo>
                    <a:pt x="12526" y="6955"/>
                  </a:lnTo>
                  <a:lnTo>
                    <a:pt x="12526" y="6999"/>
                  </a:lnTo>
                  <a:lnTo>
                    <a:pt x="12674" y="6999"/>
                  </a:lnTo>
                  <a:lnTo>
                    <a:pt x="12674" y="6955"/>
                  </a:lnTo>
                  <a:lnTo>
                    <a:pt x="12822" y="6955"/>
                  </a:lnTo>
                  <a:lnTo>
                    <a:pt x="12822" y="7178"/>
                  </a:lnTo>
                  <a:lnTo>
                    <a:pt x="12871" y="7222"/>
                  </a:lnTo>
                  <a:lnTo>
                    <a:pt x="12921" y="7222"/>
                  </a:lnTo>
                  <a:lnTo>
                    <a:pt x="12921" y="7267"/>
                  </a:lnTo>
                  <a:lnTo>
                    <a:pt x="12871" y="7311"/>
                  </a:lnTo>
                  <a:lnTo>
                    <a:pt x="12871" y="7401"/>
                  </a:lnTo>
                  <a:lnTo>
                    <a:pt x="12921" y="7356"/>
                  </a:lnTo>
                  <a:lnTo>
                    <a:pt x="12970" y="7356"/>
                  </a:lnTo>
                  <a:lnTo>
                    <a:pt x="12970" y="7401"/>
                  </a:lnTo>
                  <a:lnTo>
                    <a:pt x="12921" y="7445"/>
                  </a:lnTo>
                  <a:lnTo>
                    <a:pt x="12921" y="7490"/>
                  </a:lnTo>
                  <a:lnTo>
                    <a:pt x="12871" y="7490"/>
                  </a:lnTo>
                  <a:lnTo>
                    <a:pt x="12871" y="7624"/>
                  </a:lnTo>
                  <a:lnTo>
                    <a:pt x="12723" y="7757"/>
                  </a:lnTo>
                  <a:lnTo>
                    <a:pt x="12773" y="7757"/>
                  </a:lnTo>
                  <a:lnTo>
                    <a:pt x="12773" y="7891"/>
                  </a:lnTo>
                  <a:lnTo>
                    <a:pt x="12822" y="7891"/>
                  </a:lnTo>
                  <a:lnTo>
                    <a:pt x="12822" y="7936"/>
                  </a:lnTo>
                  <a:lnTo>
                    <a:pt x="12773" y="7936"/>
                  </a:lnTo>
                  <a:lnTo>
                    <a:pt x="12723" y="7980"/>
                  </a:lnTo>
                  <a:lnTo>
                    <a:pt x="12822" y="7980"/>
                  </a:lnTo>
                  <a:lnTo>
                    <a:pt x="12822" y="8025"/>
                  </a:lnTo>
                  <a:lnTo>
                    <a:pt x="12921" y="8025"/>
                  </a:lnTo>
                  <a:lnTo>
                    <a:pt x="12921" y="8114"/>
                  </a:lnTo>
                  <a:lnTo>
                    <a:pt x="12970" y="8159"/>
                  </a:lnTo>
                  <a:lnTo>
                    <a:pt x="12970" y="8292"/>
                  </a:lnTo>
                  <a:lnTo>
                    <a:pt x="13019" y="8292"/>
                  </a:lnTo>
                  <a:lnTo>
                    <a:pt x="13019" y="8337"/>
                  </a:lnTo>
                  <a:lnTo>
                    <a:pt x="12970" y="8337"/>
                  </a:lnTo>
                  <a:lnTo>
                    <a:pt x="12970" y="8471"/>
                  </a:lnTo>
                  <a:lnTo>
                    <a:pt x="12921" y="8471"/>
                  </a:lnTo>
                  <a:lnTo>
                    <a:pt x="12871" y="8426"/>
                  </a:lnTo>
                  <a:lnTo>
                    <a:pt x="12871" y="8471"/>
                  </a:lnTo>
                  <a:lnTo>
                    <a:pt x="12921" y="8471"/>
                  </a:lnTo>
                  <a:lnTo>
                    <a:pt x="12921" y="8560"/>
                  </a:lnTo>
                  <a:lnTo>
                    <a:pt x="12970" y="8604"/>
                  </a:lnTo>
                  <a:lnTo>
                    <a:pt x="12970" y="8649"/>
                  </a:lnTo>
                  <a:lnTo>
                    <a:pt x="13019" y="8649"/>
                  </a:lnTo>
                  <a:lnTo>
                    <a:pt x="13019" y="8693"/>
                  </a:lnTo>
                  <a:lnTo>
                    <a:pt x="13068" y="8738"/>
                  </a:lnTo>
                  <a:lnTo>
                    <a:pt x="13068" y="8783"/>
                  </a:lnTo>
                  <a:lnTo>
                    <a:pt x="13118" y="8783"/>
                  </a:lnTo>
                  <a:lnTo>
                    <a:pt x="13118" y="8827"/>
                  </a:lnTo>
                  <a:lnTo>
                    <a:pt x="13216" y="8827"/>
                  </a:lnTo>
                  <a:lnTo>
                    <a:pt x="13216" y="8916"/>
                  </a:lnTo>
                  <a:lnTo>
                    <a:pt x="13759" y="8916"/>
                  </a:lnTo>
                  <a:lnTo>
                    <a:pt x="13907" y="9050"/>
                  </a:lnTo>
                  <a:lnTo>
                    <a:pt x="13907" y="9095"/>
                  </a:lnTo>
                  <a:lnTo>
                    <a:pt x="13956" y="9095"/>
                  </a:lnTo>
                  <a:lnTo>
                    <a:pt x="14005" y="9139"/>
                  </a:lnTo>
                  <a:lnTo>
                    <a:pt x="14005" y="9184"/>
                  </a:lnTo>
                  <a:lnTo>
                    <a:pt x="14153" y="9184"/>
                  </a:lnTo>
                  <a:lnTo>
                    <a:pt x="14153" y="9273"/>
                  </a:lnTo>
                  <a:lnTo>
                    <a:pt x="14203" y="9273"/>
                  </a:lnTo>
                  <a:lnTo>
                    <a:pt x="14203" y="9318"/>
                  </a:lnTo>
                  <a:lnTo>
                    <a:pt x="14252" y="9362"/>
                  </a:lnTo>
                  <a:lnTo>
                    <a:pt x="14301" y="9541"/>
                  </a:lnTo>
                  <a:lnTo>
                    <a:pt x="14301" y="9585"/>
                  </a:lnTo>
                  <a:lnTo>
                    <a:pt x="14400" y="9585"/>
                  </a:lnTo>
                  <a:lnTo>
                    <a:pt x="14449" y="9630"/>
                  </a:lnTo>
                  <a:lnTo>
                    <a:pt x="14499" y="9630"/>
                  </a:lnTo>
                  <a:lnTo>
                    <a:pt x="14499" y="9674"/>
                  </a:lnTo>
                  <a:lnTo>
                    <a:pt x="14499" y="9630"/>
                  </a:lnTo>
                  <a:lnTo>
                    <a:pt x="14597" y="9630"/>
                  </a:lnTo>
                  <a:lnTo>
                    <a:pt x="14597" y="9674"/>
                  </a:lnTo>
                  <a:lnTo>
                    <a:pt x="14647" y="9674"/>
                  </a:lnTo>
                  <a:lnTo>
                    <a:pt x="14647" y="9719"/>
                  </a:lnTo>
                  <a:lnTo>
                    <a:pt x="15140" y="9719"/>
                  </a:lnTo>
                  <a:lnTo>
                    <a:pt x="15189" y="9763"/>
                  </a:lnTo>
                  <a:lnTo>
                    <a:pt x="15238" y="9763"/>
                  </a:lnTo>
                  <a:lnTo>
                    <a:pt x="15288" y="9808"/>
                  </a:lnTo>
                  <a:lnTo>
                    <a:pt x="15337" y="9808"/>
                  </a:lnTo>
                  <a:lnTo>
                    <a:pt x="15436" y="9853"/>
                  </a:lnTo>
                  <a:lnTo>
                    <a:pt x="15534" y="9942"/>
                  </a:lnTo>
                  <a:lnTo>
                    <a:pt x="15830" y="10120"/>
                  </a:lnTo>
                  <a:lnTo>
                    <a:pt x="16175" y="10343"/>
                  </a:lnTo>
                  <a:lnTo>
                    <a:pt x="16225" y="10343"/>
                  </a:lnTo>
                  <a:lnTo>
                    <a:pt x="16225" y="10388"/>
                  </a:lnTo>
                  <a:lnTo>
                    <a:pt x="16323" y="10388"/>
                  </a:lnTo>
                  <a:lnTo>
                    <a:pt x="16521" y="10477"/>
                  </a:lnTo>
                  <a:lnTo>
                    <a:pt x="17014" y="10655"/>
                  </a:lnTo>
                  <a:lnTo>
                    <a:pt x="17112" y="10700"/>
                  </a:lnTo>
                  <a:lnTo>
                    <a:pt x="17112" y="10744"/>
                  </a:lnTo>
                  <a:lnTo>
                    <a:pt x="17162" y="10744"/>
                  </a:lnTo>
                  <a:lnTo>
                    <a:pt x="17211" y="10789"/>
                  </a:lnTo>
                  <a:lnTo>
                    <a:pt x="17211" y="10878"/>
                  </a:lnTo>
                  <a:lnTo>
                    <a:pt x="17260" y="10878"/>
                  </a:lnTo>
                  <a:lnTo>
                    <a:pt x="17260" y="10923"/>
                  </a:lnTo>
                  <a:lnTo>
                    <a:pt x="17507" y="10923"/>
                  </a:lnTo>
                  <a:lnTo>
                    <a:pt x="17556" y="11012"/>
                  </a:lnTo>
                  <a:lnTo>
                    <a:pt x="17753" y="11101"/>
                  </a:lnTo>
                  <a:lnTo>
                    <a:pt x="17753" y="11146"/>
                  </a:lnTo>
                  <a:lnTo>
                    <a:pt x="17803" y="11146"/>
                  </a:lnTo>
                  <a:lnTo>
                    <a:pt x="18000" y="11190"/>
                  </a:lnTo>
                  <a:lnTo>
                    <a:pt x="18049" y="11235"/>
                  </a:lnTo>
                  <a:lnTo>
                    <a:pt x="18099" y="11235"/>
                  </a:lnTo>
                  <a:lnTo>
                    <a:pt x="18493" y="11190"/>
                  </a:lnTo>
                  <a:lnTo>
                    <a:pt x="18542" y="11146"/>
                  </a:lnTo>
                  <a:lnTo>
                    <a:pt x="18592" y="11146"/>
                  </a:lnTo>
                  <a:lnTo>
                    <a:pt x="18592" y="11190"/>
                  </a:lnTo>
                  <a:lnTo>
                    <a:pt x="18838" y="11235"/>
                  </a:lnTo>
                  <a:lnTo>
                    <a:pt x="18888" y="11279"/>
                  </a:lnTo>
                  <a:lnTo>
                    <a:pt x="18986" y="11279"/>
                  </a:lnTo>
                  <a:lnTo>
                    <a:pt x="19036" y="11324"/>
                  </a:lnTo>
                  <a:lnTo>
                    <a:pt x="19036" y="11458"/>
                  </a:lnTo>
                  <a:lnTo>
                    <a:pt x="19134" y="11458"/>
                  </a:lnTo>
                  <a:lnTo>
                    <a:pt x="19184" y="11502"/>
                  </a:lnTo>
                  <a:lnTo>
                    <a:pt x="19233" y="11502"/>
                  </a:lnTo>
                  <a:lnTo>
                    <a:pt x="19233" y="11547"/>
                  </a:lnTo>
                  <a:lnTo>
                    <a:pt x="19085" y="11547"/>
                  </a:lnTo>
                  <a:lnTo>
                    <a:pt x="19036" y="11591"/>
                  </a:lnTo>
                  <a:lnTo>
                    <a:pt x="18986" y="11591"/>
                  </a:lnTo>
                  <a:lnTo>
                    <a:pt x="18986" y="11680"/>
                  </a:lnTo>
                  <a:lnTo>
                    <a:pt x="18937" y="11680"/>
                  </a:lnTo>
                  <a:lnTo>
                    <a:pt x="18937" y="11725"/>
                  </a:lnTo>
                  <a:lnTo>
                    <a:pt x="18838" y="11814"/>
                  </a:lnTo>
                  <a:lnTo>
                    <a:pt x="18838" y="11859"/>
                  </a:lnTo>
                  <a:lnTo>
                    <a:pt x="18789" y="11859"/>
                  </a:lnTo>
                  <a:lnTo>
                    <a:pt x="18789" y="11903"/>
                  </a:lnTo>
                  <a:lnTo>
                    <a:pt x="18740" y="11903"/>
                  </a:lnTo>
                  <a:lnTo>
                    <a:pt x="18690" y="11948"/>
                  </a:lnTo>
                  <a:lnTo>
                    <a:pt x="18690" y="12037"/>
                  </a:lnTo>
                  <a:lnTo>
                    <a:pt x="18740" y="12082"/>
                  </a:lnTo>
                  <a:lnTo>
                    <a:pt x="18740" y="12126"/>
                  </a:lnTo>
                  <a:lnTo>
                    <a:pt x="18690" y="12126"/>
                  </a:lnTo>
                  <a:lnTo>
                    <a:pt x="18740" y="12126"/>
                  </a:lnTo>
                  <a:lnTo>
                    <a:pt x="18740" y="12171"/>
                  </a:lnTo>
                  <a:lnTo>
                    <a:pt x="18690" y="12171"/>
                  </a:lnTo>
                  <a:lnTo>
                    <a:pt x="18690" y="12215"/>
                  </a:lnTo>
                  <a:lnTo>
                    <a:pt x="18740" y="12260"/>
                  </a:lnTo>
                  <a:lnTo>
                    <a:pt x="18690" y="12260"/>
                  </a:lnTo>
                  <a:lnTo>
                    <a:pt x="18690" y="12305"/>
                  </a:lnTo>
                  <a:lnTo>
                    <a:pt x="18641" y="12305"/>
                  </a:lnTo>
                  <a:lnTo>
                    <a:pt x="18641" y="12438"/>
                  </a:lnTo>
                  <a:lnTo>
                    <a:pt x="18592" y="12438"/>
                  </a:lnTo>
                  <a:lnTo>
                    <a:pt x="18592" y="12483"/>
                  </a:lnTo>
                  <a:lnTo>
                    <a:pt x="18641" y="12483"/>
                  </a:lnTo>
                  <a:lnTo>
                    <a:pt x="18641" y="12528"/>
                  </a:lnTo>
                  <a:lnTo>
                    <a:pt x="18493" y="12528"/>
                  </a:lnTo>
                  <a:lnTo>
                    <a:pt x="18493" y="12483"/>
                  </a:lnTo>
                  <a:lnTo>
                    <a:pt x="18444" y="12483"/>
                  </a:lnTo>
                  <a:lnTo>
                    <a:pt x="18444" y="12528"/>
                  </a:lnTo>
                  <a:lnTo>
                    <a:pt x="18395" y="12528"/>
                  </a:lnTo>
                  <a:lnTo>
                    <a:pt x="18345" y="12572"/>
                  </a:lnTo>
                  <a:lnTo>
                    <a:pt x="18345" y="12617"/>
                  </a:lnTo>
                  <a:lnTo>
                    <a:pt x="18197" y="12617"/>
                  </a:lnTo>
                  <a:lnTo>
                    <a:pt x="18197" y="12572"/>
                  </a:lnTo>
                  <a:lnTo>
                    <a:pt x="18197" y="12684"/>
                  </a:lnTo>
                  <a:lnTo>
                    <a:pt x="18049" y="12684"/>
                  </a:lnTo>
                  <a:lnTo>
                    <a:pt x="18049" y="12617"/>
                  </a:lnTo>
                  <a:lnTo>
                    <a:pt x="18000" y="12617"/>
                  </a:lnTo>
                  <a:lnTo>
                    <a:pt x="17951" y="12684"/>
                  </a:lnTo>
                  <a:lnTo>
                    <a:pt x="17951" y="12773"/>
                  </a:lnTo>
                  <a:lnTo>
                    <a:pt x="17803" y="12773"/>
                  </a:lnTo>
                  <a:lnTo>
                    <a:pt x="18345" y="13308"/>
                  </a:lnTo>
                  <a:lnTo>
                    <a:pt x="19085" y="14110"/>
                  </a:lnTo>
                  <a:lnTo>
                    <a:pt x="19627" y="14690"/>
                  </a:lnTo>
                  <a:lnTo>
                    <a:pt x="20268" y="15359"/>
                  </a:lnTo>
                  <a:lnTo>
                    <a:pt x="20614" y="15715"/>
                  </a:lnTo>
                  <a:lnTo>
                    <a:pt x="20762" y="15938"/>
                  </a:lnTo>
                  <a:lnTo>
                    <a:pt x="20811" y="16027"/>
                  </a:lnTo>
                  <a:lnTo>
                    <a:pt x="20811" y="16116"/>
                  </a:lnTo>
                  <a:lnTo>
                    <a:pt x="20910" y="16206"/>
                  </a:lnTo>
                  <a:lnTo>
                    <a:pt x="20910" y="16295"/>
                  </a:lnTo>
                  <a:lnTo>
                    <a:pt x="20959" y="16295"/>
                  </a:lnTo>
                  <a:lnTo>
                    <a:pt x="20959" y="16339"/>
                  </a:lnTo>
                  <a:lnTo>
                    <a:pt x="21008" y="16339"/>
                  </a:lnTo>
                  <a:lnTo>
                    <a:pt x="21008" y="16384"/>
                  </a:lnTo>
                  <a:lnTo>
                    <a:pt x="21058" y="16384"/>
                  </a:lnTo>
                  <a:lnTo>
                    <a:pt x="21058" y="16428"/>
                  </a:lnTo>
                  <a:lnTo>
                    <a:pt x="21107" y="16428"/>
                  </a:lnTo>
                  <a:lnTo>
                    <a:pt x="21205" y="16696"/>
                  </a:lnTo>
                  <a:lnTo>
                    <a:pt x="21255" y="16696"/>
                  </a:lnTo>
                  <a:lnTo>
                    <a:pt x="21304" y="16741"/>
                  </a:lnTo>
                  <a:lnTo>
                    <a:pt x="21452" y="16741"/>
                  </a:lnTo>
                  <a:lnTo>
                    <a:pt x="21501" y="16785"/>
                  </a:lnTo>
                  <a:lnTo>
                    <a:pt x="21501" y="16874"/>
                  </a:lnTo>
                  <a:lnTo>
                    <a:pt x="21551" y="16874"/>
                  </a:lnTo>
                  <a:lnTo>
                    <a:pt x="21551" y="17097"/>
                  </a:lnTo>
                  <a:lnTo>
                    <a:pt x="21501" y="17097"/>
                  </a:lnTo>
                  <a:lnTo>
                    <a:pt x="21501" y="17276"/>
                  </a:lnTo>
                  <a:lnTo>
                    <a:pt x="21551" y="17276"/>
                  </a:lnTo>
                  <a:lnTo>
                    <a:pt x="21551" y="17365"/>
                  </a:lnTo>
                  <a:lnTo>
                    <a:pt x="21600" y="17365"/>
                  </a:lnTo>
                  <a:lnTo>
                    <a:pt x="21600" y="17409"/>
                  </a:lnTo>
                  <a:lnTo>
                    <a:pt x="21452" y="18346"/>
                  </a:lnTo>
                  <a:lnTo>
                    <a:pt x="21403" y="18390"/>
                  </a:lnTo>
                  <a:lnTo>
                    <a:pt x="21156" y="18524"/>
                  </a:lnTo>
                  <a:lnTo>
                    <a:pt x="21107" y="18880"/>
                  </a:lnTo>
                  <a:lnTo>
                    <a:pt x="20959" y="19683"/>
                  </a:lnTo>
                  <a:lnTo>
                    <a:pt x="20910" y="20084"/>
                  </a:lnTo>
                  <a:lnTo>
                    <a:pt x="20860" y="20530"/>
                  </a:lnTo>
                  <a:lnTo>
                    <a:pt x="20663" y="20530"/>
                  </a:lnTo>
                  <a:lnTo>
                    <a:pt x="20663" y="21511"/>
                  </a:lnTo>
                  <a:lnTo>
                    <a:pt x="20614" y="21511"/>
                  </a:lnTo>
                  <a:lnTo>
                    <a:pt x="20614" y="21555"/>
                  </a:lnTo>
                  <a:lnTo>
                    <a:pt x="20515" y="21555"/>
                  </a:lnTo>
                  <a:lnTo>
                    <a:pt x="20515" y="21600"/>
                  </a:lnTo>
                  <a:lnTo>
                    <a:pt x="20416" y="21600"/>
                  </a:lnTo>
                  <a:lnTo>
                    <a:pt x="20416" y="21511"/>
                  </a:lnTo>
                  <a:lnTo>
                    <a:pt x="20367" y="21511"/>
                  </a:lnTo>
                  <a:lnTo>
                    <a:pt x="20367" y="21466"/>
                  </a:lnTo>
                  <a:lnTo>
                    <a:pt x="20268" y="21466"/>
                  </a:lnTo>
                  <a:lnTo>
                    <a:pt x="20268" y="21422"/>
                  </a:lnTo>
                  <a:lnTo>
                    <a:pt x="20170" y="21422"/>
                  </a:lnTo>
                  <a:lnTo>
                    <a:pt x="20121" y="21377"/>
                  </a:lnTo>
                  <a:lnTo>
                    <a:pt x="20121" y="21422"/>
                  </a:lnTo>
                  <a:lnTo>
                    <a:pt x="20071" y="21422"/>
                  </a:lnTo>
                  <a:lnTo>
                    <a:pt x="20022" y="21466"/>
                  </a:lnTo>
                  <a:lnTo>
                    <a:pt x="19627" y="21466"/>
                  </a:lnTo>
                  <a:lnTo>
                    <a:pt x="19282" y="21511"/>
                  </a:lnTo>
                  <a:lnTo>
                    <a:pt x="18986" y="21511"/>
                  </a:lnTo>
                  <a:lnTo>
                    <a:pt x="18888" y="21555"/>
                  </a:lnTo>
                  <a:lnTo>
                    <a:pt x="18888" y="21511"/>
                  </a:lnTo>
                  <a:lnTo>
                    <a:pt x="18789" y="21154"/>
                  </a:lnTo>
                  <a:lnTo>
                    <a:pt x="18740" y="20708"/>
                  </a:lnTo>
                  <a:lnTo>
                    <a:pt x="18641" y="20307"/>
                  </a:lnTo>
                  <a:lnTo>
                    <a:pt x="17951" y="19861"/>
                  </a:lnTo>
                  <a:lnTo>
                    <a:pt x="17803" y="19772"/>
                  </a:lnTo>
                  <a:lnTo>
                    <a:pt x="17704" y="19728"/>
                  </a:lnTo>
                  <a:lnTo>
                    <a:pt x="17605" y="19638"/>
                  </a:lnTo>
                  <a:lnTo>
                    <a:pt x="17507" y="19594"/>
                  </a:lnTo>
                  <a:lnTo>
                    <a:pt x="17260" y="19505"/>
                  </a:lnTo>
                  <a:lnTo>
                    <a:pt x="17162" y="19415"/>
                  </a:lnTo>
                  <a:lnTo>
                    <a:pt x="16915" y="19282"/>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09" name="Freeform 14"/>
            <p:cNvSpPr/>
            <p:nvPr/>
          </p:nvSpPr>
          <p:spPr>
            <a:xfrm>
              <a:off x="950683" y="4691918"/>
              <a:ext cx="575755" cy="455287"/>
            </a:xfrm>
            <a:custGeom>
              <a:avLst/>
              <a:gdLst/>
              <a:ahLst/>
              <a:cxnLst>
                <a:cxn ang="0">
                  <a:pos x="wd2" y="hd2"/>
                </a:cxn>
                <a:cxn ang="5400000">
                  <a:pos x="wd2" y="hd2"/>
                </a:cxn>
                <a:cxn ang="10800000">
                  <a:pos x="wd2" y="hd2"/>
                </a:cxn>
                <a:cxn ang="16200000">
                  <a:pos x="wd2" y="hd2"/>
                </a:cxn>
              </a:cxnLst>
              <a:rect l="0" t="0" r="r" b="b"/>
              <a:pathLst>
                <a:path w="21600" h="21600" extrusionOk="0">
                  <a:moveTo>
                    <a:pt x="8869" y="7230"/>
                  </a:moveTo>
                  <a:lnTo>
                    <a:pt x="8869" y="7049"/>
                  </a:lnTo>
                  <a:lnTo>
                    <a:pt x="8726" y="7230"/>
                  </a:lnTo>
                  <a:lnTo>
                    <a:pt x="8154" y="6146"/>
                  </a:lnTo>
                  <a:lnTo>
                    <a:pt x="7438" y="6146"/>
                  </a:lnTo>
                  <a:lnTo>
                    <a:pt x="7152" y="5603"/>
                  </a:lnTo>
                  <a:lnTo>
                    <a:pt x="7152" y="5423"/>
                  </a:lnTo>
                  <a:lnTo>
                    <a:pt x="8011" y="5423"/>
                  </a:lnTo>
                  <a:lnTo>
                    <a:pt x="8154" y="5242"/>
                  </a:lnTo>
                  <a:lnTo>
                    <a:pt x="8869" y="5242"/>
                  </a:lnTo>
                  <a:lnTo>
                    <a:pt x="9012" y="5061"/>
                  </a:lnTo>
                  <a:lnTo>
                    <a:pt x="9155" y="5061"/>
                  </a:lnTo>
                  <a:lnTo>
                    <a:pt x="9155" y="4880"/>
                  </a:lnTo>
                  <a:lnTo>
                    <a:pt x="9441" y="4880"/>
                  </a:lnTo>
                  <a:lnTo>
                    <a:pt x="9727" y="4700"/>
                  </a:lnTo>
                  <a:lnTo>
                    <a:pt x="9870" y="4700"/>
                  </a:lnTo>
                  <a:lnTo>
                    <a:pt x="10013" y="4880"/>
                  </a:lnTo>
                  <a:lnTo>
                    <a:pt x="10299" y="5061"/>
                  </a:lnTo>
                  <a:lnTo>
                    <a:pt x="10585" y="5423"/>
                  </a:lnTo>
                  <a:lnTo>
                    <a:pt x="10728" y="5423"/>
                  </a:lnTo>
                  <a:lnTo>
                    <a:pt x="10872" y="5603"/>
                  </a:lnTo>
                  <a:lnTo>
                    <a:pt x="12016" y="5603"/>
                  </a:lnTo>
                  <a:lnTo>
                    <a:pt x="12731" y="4700"/>
                  </a:lnTo>
                  <a:lnTo>
                    <a:pt x="12874" y="4700"/>
                  </a:lnTo>
                  <a:lnTo>
                    <a:pt x="13303" y="4338"/>
                  </a:lnTo>
                  <a:lnTo>
                    <a:pt x="13589" y="4338"/>
                  </a:lnTo>
                  <a:lnTo>
                    <a:pt x="12874" y="1988"/>
                  </a:lnTo>
                  <a:lnTo>
                    <a:pt x="13017" y="1808"/>
                  </a:lnTo>
                  <a:lnTo>
                    <a:pt x="13160" y="1265"/>
                  </a:lnTo>
                  <a:lnTo>
                    <a:pt x="13160" y="1085"/>
                  </a:lnTo>
                  <a:lnTo>
                    <a:pt x="13303" y="904"/>
                  </a:lnTo>
                  <a:lnTo>
                    <a:pt x="13446" y="904"/>
                  </a:lnTo>
                  <a:lnTo>
                    <a:pt x="13589" y="723"/>
                  </a:lnTo>
                  <a:lnTo>
                    <a:pt x="13732" y="723"/>
                  </a:lnTo>
                  <a:lnTo>
                    <a:pt x="13732" y="542"/>
                  </a:lnTo>
                  <a:lnTo>
                    <a:pt x="14019" y="542"/>
                  </a:lnTo>
                  <a:lnTo>
                    <a:pt x="14019" y="362"/>
                  </a:lnTo>
                  <a:lnTo>
                    <a:pt x="14448" y="362"/>
                  </a:lnTo>
                  <a:lnTo>
                    <a:pt x="14448" y="181"/>
                  </a:lnTo>
                  <a:lnTo>
                    <a:pt x="14877" y="181"/>
                  </a:lnTo>
                  <a:lnTo>
                    <a:pt x="14877" y="0"/>
                  </a:lnTo>
                  <a:lnTo>
                    <a:pt x="15020" y="0"/>
                  </a:lnTo>
                  <a:lnTo>
                    <a:pt x="15163" y="362"/>
                  </a:lnTo>
                  <a:lnTo>
                    <a:pt x="14877" y="542"/>
                  </a:lnTo>
                  <a:lnTo>
                    <a:pt x="14734" y="723"/>
                  </a:lnTo>
                  <a:lnTo>
                    <a:pt x="14734" y="904"/>
                  </a:lnTo>
                  <a:lnTo>
                    <a:pt x="14734" y="723"/>
                  </a:lnTo>
                  <a:lnTo>
                    <a:pt x="15163" y="723"/>
                  </a:lnTo>
                  <a:lnTo>
                    <a:pt x="15306" y="542"/>
                  </a:lnTo>
                  <a:lnTo>
                    <a:pt x="15735" y="542"/>
                  </a:lnTo>
                  <a:lnTo>
                    <a:pt x="15735" y="723"/>
                  </a:lnTo>
                  <a:lnTo>
                    <a:pt x="15878" y="723"/>
                  </a:lnTo>
                  <a:lnTo>
                    <a:pt x="15878" y="904"/>
                  </a:lnTo>
                  <a:lnTo>
                    <a:pt x="16450" y="904"/>
                  </a:lnTo>
                  <a:lnTo>
                    <a:pt x="16450" y="542"/>
                  </a:lnTo>
                  <a:lnTo>
                    <a:pt x="16736" y="542"/>
                  </a:lnTo>
                  <a:lnTo>
                    <a:pt x="17452" y="1446"/>
                  </a:lnTo>
                  <a:lnTo>
                    <a:pt x="17452" y="1627"/>
                  </a:lnTo>
                  <a:lnTo>
                    <a:pt x="17595" y="1627"/>
                  </a:lnTo>
                  <a:lnTo>
                    <a:pt x="17595" y="1446"/>
                  </a:lnTo>
                  <a:lnTo>
                    <a:pt x="18310" y="1446"/>
                  </a:lnTo>
                  <a:lnTo>
                    <a:pt x="18310" y="1627"/>
                  </a:lnTo>
                  <a:lnTo>
                    <a:pt x="18596" y="1627"/>
                  </a:lnTo>
                  <a:lnTo>
                    <a:pt x="18596" y="1446"/>
                  </a:lnTo>
                  <a:lnTo>
                    <a:pt x="18596" y="1627"/>
                  </a:lnTo>
                  <a:lnTo>
                    <a:pt x="18739" y="1627"/>
                  </a:lnTo>
                  <a:lnTo>
                    <a:pt x="18739" y="1446"/>
                  </a:lnTo>
                  <a:lnTo>
                    <a:pt x="18739" y="1627"/>
                  </a:lnTo>
                  <a:lnTo>
                    <a:pt x="18882" y="1627"/>
                  </a:lnTo>
                  <a:lnTo>
                    <a:pt x="19168" y="1988"/>
                  </a:lnTo>
                  <a:lnTo>
                    <a:pt x="19597" y="2350"/>
                  </a:lnTo>
                  <a:lnTo>
                    <a:pt x="19740" y="2350"/>
                  </a:lnTo>
                  <a:lnTo>
                    <a:pt x="19883" y="2531"/>
                  </a:lnTo>
                  <a:lnTo>
                    <a:pt x="20313" y="2531"/>
                  </a:lnTo>
                  <a:lnTo>
                    <a:pt x="20313" y="2711"/>
                  </a:lnTo>
                  <a:lnTo>
                    <a:pt x="20456" y="2892"/>
                  </a:lnTo>
                  <a:lnTo>
                    <a:pt x="20456" y="3434"/>
                  </a:lnTo>
                  <a:lnTo>
                    <a:pt x="20599" y="3434"/>
                  </a:lnTo>
                  <a:lnTo>
                    <a:pt x="20599" y="3615"/>
                  </a:lnTo>
                  <a:lnTo>
                    <a:pt x="20456" y="3615"/>
                  </a:lnTo>
                  <a:lnTo>
                    <a:pt x="20456" y="3796"/>
                  </a:lnTo>
                  <a:lnTo>
                    <a:pt x="20170" y="4157"/>
                  </a:lnTo>
                  <a:lnTo>
                    <a:pt x="20170" y="4338"/>
                  </a:lnTo>
                  <a:lnTo>
                    <a:pt x="20026" y="4338"/>
                  </a:lnTo>
                  <a:lnTo>
                    <a:pt x="20026" y="4519"/>
                  </a:lnTo>
                  <a:lnTo>
                    <a:pt x="19740" y="4519"/>
                  </a:lnTo>
                  <a:lnTo>
                    <a:pt x="19740" y="4880"/>
                  </a:lnTo>
                  <a:lnTo>
                    <a:pt x="20026" y="5242"/>
                  </a:lnTo>
                  <a:lnTo>
                    <a:pt x="20026" y="5423"/>
                  </a:lnTo>
                  <a:lnTo>
                    <a:pt x="19740" y="5603"/>
                  </a:lnTo>
                  <a:lnTo>
                    <a:pt x="19311" y="6146"/>
                  </a:lnTo>
                  <a:lnTo>
                    <a:pt x="19311" y="6326"/>
                  </a:lnTo>
                  <a:lnTo>
                    <a:pt x="19168" y="6146"/>
                  </a:lnTo>
                  <a:lnTo>
                    <a:pt x="19168" y="6507"/>
                  </a:lnTo>
                  <a:lnTo>
                    <a:pt x="19311" y="6507"/>
                  </a:lnTo>
                  <a:lnTo>
                    <a:pt x="19311" y="6869"/>
                  </a:lnTo>
                  <a:lnTo>
                    <a:pt x="19168" y="6869"/>
                  </a:lnTo>
                  <a:lnTo>
                    <a:pt x="19168" y="7049"/>
                  </a:lnTo>
                  <a:lnTo>
                    <a:pt x="19311" y="7049"/>
                  </a:lnTo>
                  <a:lnTo>
                    <a:pt x="19311" y="7411"/>
                  </a:lnTo>
                  <a:lnTo>
                    <a:pt x="19454" y="7411"/>
                  </a:lnTo>
                  <a:lnTo>
                    <a:pt x="19454" y="7592"/>
                  </a:lnTo>
                  <a:lnTo>
                    <a:pt x="19740" y="7592"/>
                  </a:lnTo>
                  <a:lnTo>
                    <a:pt x="19740" y="7411"/>
                  </a:lnTo>
                  <a:lnTo>
                    <a:pt x="19883" y="7411"/>
                  </a:lnTo>
                  <a:lnTo>
                    <a:pt x="20026" y="7230"/>
                  </a:lnTo>
                  <a:lnTo>
                    <a:pt x="20170" y="7230"/>
                  </a:lnTo>
                  <a:lnTo>
                    <a:pt x="20170" y="7411"/>
                  </a:lnTo>
                  <a:lnTo>
                    <a:pt x="20313" y="7411"/>
                  </a:lnTo>
                  <a:lnTo>
                    <a:pt x="20313" y="7230"/>
                  </a:lnTo>
                  <a:lnTo>
                    <a:pt x="20742" y="7230"/>
                  </a:lnTo>
                  <a:lnTo>
                    <a:pt x="20742" y="7411"/>
                  </a:lnTo>
                  <a:lnTo>
                    <a:pt x="20885" y="7411"/>
                  </a:lnTo>
                  <a:lnTo>
                    <a:pt x="20885" y="7772"/>
                  </a:lnTo>
                  <a:lnTo>
                    <a:pt x="21600" y="7772"/>
                  </a:lnTo>
                  <a:lnTo>
                    <a:pt x="21600" y="7953"/>
                  </a:lnTo>
                  <a:lnTo>
                    <a:pt x="21457" y="7953"/>
                  </a:lnTo>
                  <a:lnTo>
                    <a:pt x="21457" y="8676"/>
                  </a:lnTo>
                  <a:lnTo>
                    <a:pt x="21600" y="8857"/>
                  </a:lnTo>
                  <a:lnTo>
                    <a:pt x="21314" y="9038"/>
                  </a:lnTo>
                  <a:lnTo>
                    <a:pt x="21314" y="9580"/>
                  </a:lnTo>
                  <a:lnTo>
                    <a:pt x="21028" y="9580"/>
                  </a:lnTo>
                  <a:lnTo>
                    <a:pt x="21028" y="9941"/>
                  </a:lnTo>
                  <a:lnTo>
                    <a:pt x="21171" y="10122"/>
                  </a:lnTo>
                  <a:lnTo>
                    <a:pt x="21028" y="10122"/>
                  </a:lnTo>
                  <a:lnTo>
                    <a:pt x="21028" y="10664"/>
                  </a:lnTo>
                  <a:lnTo>
                    <a:pt x="21171" y="10664"/>
                  </a:lnTo>
                  <a:lnTo>
                    <a:pt x="21028" y="11387"/>
                  </a:lnTo>
                  <a:lnTo>
                    <a:pt x="21028" y="11568"/>
                  </a:lnTo>
                  <a:lnTo>
                    <a:pt x="20885" y="11749"/>
                  </a:lnTo>
                  <a:lnTo>
                    <a:pt x="20885" y="11930"/>
                  </a:lnTo>
                  <a:lnTo>
                    <a:pt x="20742" y="12110"/>
                  </a:lnTo>
                  <a:lnTo>
                    <a:pt x="20599" y="12110"/>
                  </a:lnTo>
                  <a:lnTo>
                    <a:pt x="20456" y="12291"/>
                  </a:lnTo>
                  <a:lnTo>
                    <a:pt x="20313" y="12291"/>
                  </a:lnTo>
                  <a:lnTo>
                    <a:pt x="20313" y="12472"/>
                  </a:lnTo>
                  <a:lnTo>
                    <a:pt x="20170" y="12653"/>
                  </a:lnTo>
                  <a:lnTo>
                    <a:pt x="20313" y="12653"/>
                  </a:lnTo>
                  <a:lnTo>
                    <a:pt x="20313" y="12833"/>
                  </a:lnTo>
                  <a:lnTo>
                    <a:pt x="20170" y="13014"/>
                  </a:lnTo>
                  <a:lnTo>
                    <a:pt x="20026" y="13014"/>
                  </a:lnTo>
                  <a:lnTo>
                    <a:pt x="19883" y="13195"/>
                  </a:lnTo>
                  <a:lnTo>
                    <a:pt x="19883" y="13014"/>
                  </a:lnTo>
                  <a:lnTo>
                    <a:pt x="19597" y="13014"/>
                  </a:lnTo>
                  <a:lnTo>
                    <a:pt x="19597" y="12833"/>
                  </a:lnTo>
                  <a:lnTo>
                    <a:pt x="19597" y="13014"/>
                  </a:lnTo>
                  <a:lnTo>
                    <a:pt x="19311" y="13014"/>
                  </a:lnTo>
                  <a:lnTo>
                    <a:pt x="19311" y="13195"/>
                  </a:lnTo>
                  <a:lnTo>
                    <a:pt x="19311" y="12653"/>
                  </a:lnTo>
                  <a:lnTo>
                    <a:pt x="19168" y="12653"/>
                  </a:lnTo>
                  <a:lnTo>
                    <a:pt x="19168" y="12472"/>
                  </a:lnTo>
                  <a:lnTo>
                    <a:pt x="19025" y="12472"/>
                  </a:lnTo>
                  <a:lnTo>
                    <a:pt x="19025" y="12833"/>
                  </a:lnTo>
                  <a:lnTo>
                    <a:pt x="18882" y="12833"/>
                  </a:lnTo>
                  <a:lnTo>
                    <a:pt x="18882" y="13014"/>
                  </a:lnTo>
                  <a:lnTo>
                    <a:pt x="18739" y="13195"/>
                  </a:lnTo>
                  <a:lnTo>
                    <a:pt x="18739" y="13737"/>
                  </a:lnTo>
                  <a:lnTo>
                    <a:pt x="18596" y="13737"/>
                  </a:lnTo>
                  <a:lnTo>
                    <a:pt x="18453" y="13556"/>
                  </a:lnTo>
                  <a:lnTo>
                    <a:pt x="18310" y="13556"/>
                  </a:lnTo>
                  <a:lnTo>
                    <a:pt x="18310" y="12833"/>
                  </a:lnTo>
                  <a:lnTo>
                    <a:pt x="18453" y="12833"/>
                  </a:lnTo>
                  <a:lnTo>
                    <a:pt x="18453" y="12653"/>
                  </a:lnTo>
                  <a:lnTo>
                    <a:pt x="18310" y="12653"/>
                  </a:lnTo>
                  <a:lnTo>
                    <a:pt x="18310" y="12472"/>
                  </a:lnTo>
                  <a:lnTo>
                    <a:pt x="18167" y="12472"/>
                  </a:lnTo>
                  <a:lnTo>
                    <a:pt x="17881" y="12110"/>
                  </a:lnTo>
                  <a:lnTo>
                    <a:pt x="17738" y="12110"/>
                  </a:lnTo>
                  <a:lnTo>
                    <a:pt x="17166" y="11749"/>
                  </a:lnTo>
                  <a:lnTo>
                    <a:pt x="16879" y="11749"/>
                  </a:lnTo>
                  <a:lnTo>
                    <a:pt x="16879" y="12110"/>
                  </a:lnTo>
                  <a:lnTo>
                    <a:pt x="15878" y="12110"/>
                  </a:lnTo>
                  <a:lnTo>
                    <a:pt x="15878" y="12291"/>
                  </a:lnTo>
                  <a:lnTo>
                    <a:pt x="15592" y="12291"/>
                  </a:lnTo>
                  <a:lnTo>
                    <a:pt x="15306" y="12472"/>
                  </a:lnTo>
                  <a:lnTo>
                    <a:pt x="15020" y="12472"/>
                  </a:lnTo>
                  <a:lnTo>
                    <a:pt x="14877" y="12653"/>
                  </a:lnTo>
                  <a:lnTo>
                    <a:pt x="14734" y="12653"/>
                  </a:lnTo>
                  <a:lnTo>
                    <a:pt x="14734" y="12833"/>
                  </a:lnTo>
                  <a:lnTo>
                    <a:pt x="14448" y="12833"/>
                  </a:lnTo>
                  <a:lnTo>
                    <a:pt x="14448" y="13014"/>
                  </a:lnTo>
                  <a:lnTo>
                    <a:pt x="14305" y="13014"/>
                  </a:lnTo>
                  <a:lnTo>
                    <a:pt x="14019" y="13195"/>
                  </a:lnTo>
                  <a:lnTo>
                    <a:pt x="13732" y="13195"/>
                  </a:lnTo>
                  <a:lnTo>
                    <a:pt x="13589" y="13376"/>
                  </a:lnTo>
                  <a:lnTo>
                    <a:pt x="13446" y="13376"/>
                  </a:lnTo>
                  <a:lnTo>
                    <a:pt x="13303" y="13556"/>
                  </a:lnTo>
                  <a:lnTo>
                    <a:pt x="13160" y="13556"/>
                  </a:lnTo>
                  <a:lnTo>
                    <a:pt x="13303" y="13737"/>
                  </a:lnTo>
                  <a:lnTo>
                    <a:pt x="14019" y="15183"/>
                  </a:lnTo>
                  <a:lnTo>
                    <a:pt x="14162" y="15364"/>
                  </a:lnTo>
                  <a:lnTo>
                    <a:pt x="14162" y="15726"/>
                  </a:lnTo>
                  <a:lnTo>
                    <a:pt x="14305" y="15726"/>
                  </a:lnTo>
                  <a:lnTo>
                    <a:pt x="14305" y="15906"/>
                  </a:lnTo>
                  <a:lnTo>
                    <a:pt x="14448" y="16087"/>
                  </a:lnTo>
                  <a:lnTo>
                    <a:pt x="14448" y="16268"/>
                  </a:lnTo>
                  <a:lnTo>
                    <a:pt x="14305" y="16268"/>
                  </a:lnTo>
                  <a:lnTo>
                    <a:pt x="14162" y="16449"/>
                  </a:lnTo>
                  <a:lnTo>
                    <a:pt x="14019" y="16449"/>
                  </a:lnTo>
                  <a:lnTo>
                    <a:pt x="14019" y="16629"/>
                  </a:lnTo>
                  <a:lnTo>
                    <a:pt x="13875" y="16629"/>
                  </a:lnTo>
                  <a:lnTo>
                    <a:pt x="13875" y="16810"/>
                  </a:lnTo>
                  <a:lnTo>
                    <a:pt x="13732" y="16810"/>
                  </a:lnTo>
                  <a:lnTo>
                    <a:pt x="13732" y="16991"/>
                  </a:lnTo>
                  <a:lnTo>
                    <a:pt x="13589" y="16991"/>
                  </a:lnTo>
                  <a:lnTo>
                    <a:pt x="13589" y="17172"/>
                  </a:lnTo>
                  <a:lnTo>
                    <a:pt x="13446" y="17172"/>
                  </a:lnTo>
                  <a:lnTo>
                    <a:pt x="13446" y="17352"/>
                  </a:lnTo>
                  <a:lnTo>
                    <a:pt x="13303" y="17352"/>
                  </a:lnTo>
                  <a:lnTo>
                    <a:pt x="13303" y="17533"/>
                  </a:lnTo>
                  <a:lnTo>
                    <a:pt x="13160" y="17533"/>
                  </a:lnTo>
                  <a:lnTo>
                    <a:pt x="13160" y="17714"/>
                  </a:lnTo>
                  <a:lnTo>
                    <a:pt x="13017" y="17714"/>
                  </a:lnTo>
                  <a:lnTo>
                    <a:pt x="13017" y="17533"/>
                  </a:lnTo>
                  <a:lnTo>
                    <a:pt x="12445" y="17533"/>
                  </a:lnTo>
                  <a:lnTo>
                    <a:pt x="12445" y="17714"/>
                  </a:lnTo>
                  <a:lnTo>
                    <a:pt x="12445" y="17533"/>
                  </a:lnTo>
                  <a:lnTo>
                    <a:pt x="12445" y="17714"/>
                  </a:lnTo>
                  <a:lnTo>
                    <a:pt x="12302" y="17533"/>
                  </a:lnTo>
                  <a:lnTo>
                    <a:pt x="12159" y="17533"/>
                  </a:lnTo>
                  <a:lnTo>
                    <a:pt x="12159" y="17714"/>
                  </a:lnTo>
                  <a:lnTo>
                    <a:pt x="12016" y="17714"/>
                  </a:lnTo>
                  <a:lnTo>
                    <a:pt x="12016" y="17533"/>
                  </a:lnTo>
                  <a:lnTo>
                    <a:pt x="12016" y="17714"/>
                  </a:lnTo>
                  <a:lnTo>
                    <a:pt x="12016" y="17533"/>
                  </a:lnTo>
                  <a:lnTo>
                    <a:pt x="11873" y="17533"/>
                  </a:lnTo>
                  <a:lnTo>
                    <a:pt x="11730" y="17714"/>
                  </a:lnTo>
                  <a:lnTo>
                    <a:pt x="10585" y="17714"/>
                  </a:lnTo>
                  <a:lnTo>
                    <a:pt x="10585" y="17895"/>
                  </a:lnTo>
                  <a:lnTo>
                    <a:pt x="10442" y="17895"/>
                  </a:lnTo>
                  <a:lnTo>
                    <a:pt x="10442" y="18075"/>
                  </a:lnTo>
                  <a:lnTo>
                    <a:pt x="10299" y="18075"/>
                  </a:lnTo>
                  <a:lnTo>
                    <a:pt x="10299" y="18256"/>
                  </a:lnTo>
                  <a:lnTo>
                    <a:pt x="10013" y="18256"/>
                  </a:lnTo>
                  <a:lnTo>
                    <a:pt x="10013" y="18437"/>
                  </a:lnTo>
                  <a:lnTo>
                    <a:pt x="9870" y="18437"/>
                  </a:lnTo>
                  <a:lnTo>
                    <a:pt x="9870" y="18618"/>
                  </a:lnTo>
                  <a:lnTo>
                    <a:pt x="9727" y="18618"/>
                  </a:lnTo>
                  <a:lnTo>
                    <a:pt x="9727" y="18437"/>
                  </a:lnTo>
                  <a:lnTo>
                    <a:pt x="9727" y="18618"/>
                  </a:lnTo>
                  <a:lnTo>
                    <a:pt x="9441" y="18618"/>
                  </a:lnTo>
                  <a:lnTo>
                    <a:pt x="9441" y="18437"/>
                  </a:lnTo>
                  <a:lnTo>
                    <a:pt x="9441" y="18618"/>
                  </a:lnTo>
                  <a:lnTo>
                    <a:pt x="9441" y="18437"/>
                  </a:lnTo>
                  <a:lnTo>
                    <a:pt x="9155" y="18437"/>
                  </a:lnTo>
                  <a:lnTo>
                    <a:pt x="9155" y="18256"/>
                  </a:lnTo>
                  <a:lnTo>
                    <a:pt x="8583" y="18256"/>
                  </a:lnTo>
                  <a:lnTo>
                    <a:pt x="8583" y="18437"/>
                  </a:lnTo>
                  <a:lnTo>
                    <a:pt x="8011" y="18437"/>
                  </a:lnTo>
                  <a:lnTo>
                    <a:pt x="8011" y="18256"/>
                  </a:lnTo>
                  <a:lnTo>
                    <a:pt x="8011" y="18437"/>
                  </a:lnTo>
                  <a:lnTo>
                    <a:pt x="7295" y="18437"/>
                  </a:lnTo>
                  <a:lnTo>
                    <a:pt x="7295" y="18979"/>
                  </a:lnTo>
                  <a:lnTo>
                    <a:pt x="7152" y="18979"/>
                  </a:lnTo>
                  <a:lnTo>
                    <a:pt x="7152" y="19341"/>
                  </a:lnTo>
                  <a:lnTo>
                    <a:pt x="7009" y="19341"/>
                  </a:lnTo>
                  <a:lnTo>
                    <a:pt x="6866" y="19521"/>
                  </a:lnTo>
                  <a:lnTo>
                    <a:pt x="6866" y="19702"/>
                  </a:lnTo>
                  <a:lnTo>
                    <a:pt x="6866" y="19521"/>
                  </a:lnTo>
                  <a:lnTo>
                    <a:pt x="7009" y="19521"/>
                  </a:lnTo>
                  <a:lnTo>
                    <a:pt x="7009" y="19702"/>
                  </a:lnTo>
                  <a:lnTo>
                    <a:pt x="6866" y="19702"/>
                  </a:lnTo>
                  <a:lnTo>
                    <a:pt x="6866" y="19973"/>
                  </a:lnTo>
                  <a:lnTo>
                    <a:pt x="6723" y="19973"/>
                  </a:lnTo>
                  <a:lnTo>
                    <a:pt x="6723" y="20154"/>
                  </a:lnTo>
                  <a:lnTo>
                    <a:pt x="6723" y="19973"/>
                  </a:lnTo>
                  <a:lnTo>
                    <a:pt x="6580" y="19973"/>
                  </a:lnTo>
                  <a:lnTo>
                    <a:pt x="6580" y="20335"/>
                  </a:lnTo>
                  <a:lnTo>
                    <a:pt x="6866" y="20335"/>
                  </a:lnTo>
                  <a:lnTo>
                    <a:pt x="7009" y="20515"/>
                  </a:lnTo>
                  <a:lnTo>
                    <a:pt x="6866" y="20696"/>
                  </a:lnTo>
                  <a:lnTo>
                    <a:pt x="6866" y="20877"/>
                  </a:lnTo>
                  <a:lnTo>
                    <a:pt x="6866" y="20696"/>
                  </a:lnTo>
                  <a:lnTo>
                    <a:pt x="6723" y="20696"/>
                  </a:lnTo>
                  <a:lnTo>
                    <a:pt x="6723" y="20877"/>
                  </a:lnTo>
                  <a:lnTo>
                    <a:pt x="6151" y="20877"/>
                  </a:lnTo>
                  <a:lnTo>
                    <a:pt x="6151" y="21058"/>
                  </a:lnTo>
                  <a:lnTo>
                    <a:pt x="6151" y="20877"/>
                  </a:lnTo>
                  <a:lnTo>
                    <a:pt x="6008" y="20877"/>
                  </a:lnTo>
                  <a:lnTo>
                    <a:pt x="6008" y="21058"/>
                  </a:lnTo>
                  <a:lnTo>
                    <a:pt x="6008" y="20877"/>
                  </a:lnTo>
                  <a:lnTo>
                    <a:pt x="6008" y="21058"/>
                  </a:lnTo>
                  <a:lnTo>
                    <a:pt x="6008" y="20877"/>
                  </a:lnTo>
                  <a:lnTo>
                    <a:pt x="5865" y="20877"/>
                  </a:lnTo>
                  <a:lnTo>
                    <a:pt x="5865" y="21058"/>
                  </a:lnTo>
                  <a:lnTo>
                    <a:pt x="5722" y="21058"/>
                  </a:lnTo>
                  <a:lnTo>
                    <a:pt x="5722" y="20877"/>
                  </a:lnTo>
                  <a:lnTo>
                    <a:pt x="5722" y="21058"/>
                  </a:lnTo>
                  <a:lnTo>
                    <a:pt x="5722" y="20877"/>
                  </a:lnTo>
                  <a:lnTo>
                    <a:pt x="5579" y="20877"/>
                  </a:lnTo>
                  <a:lnTo>
                    <a:pt x="5579" y="20696"/>
                  </a:lnTo>
                  <a:lnTo>
                    <a:pt x="5436" y="20696"/>
                  </a:lnTo>
                  <a:lnTo>
                    <a:pt x="5436" y="20335"/>
                  </a:lnTo>
                  <a:lnTo>
                    <a:pt x="5293" y="20335"/>
                  </a:lnTo>
                  <a:lnTo>
                    <a:pt x="5293" y="20515"/>
                  </a:lnTo>
                  <a:lnTo>
                    <a:pt x="5293" y="20335"/>
                  </a:lnTo>
                  <a:lnTo>
                    <a:pt x="5150" y="20335"/>
                  </a:lnTo>
                  <a:lnTo>
                    <a:pt x="5150" y="20154"/>
                  </a:lnTo>
                  <a:lnTo>
                    <a:pt x="4721" y="20154"/>
                  </a:lnTo>
                  <a:lnTo>
                    <a:pt x="4721" y="19973"/>
                  </a:lnTo>
                  <a:lnTo>
                    <a:pt x="4577" y="19973"/>
                  </a:lnTo>
                  <a:lnTo>
                    <a:pt x="4577" y="19702"/>
                  </a:lnTo>
                  <a:lnTo>
                    <a:pt x="4434" y="19702"/>
                  </a:lnTo>
                  <a:lnTo>
                    <a:pt x="4434" y="19973"/>
                  </a:lnTo>
                  <a:lnTo>
                    <a:pt x="4291" y="19973"/>
                  </a:lnTo>
                  <a:lnTo>
                    <a:pt x="4291" y="20154"/>
                  </a:lnTo>
                  <a:lnTo>
                    <a:pt x="4148" y="19973"/>
                  </a:lnTo>
                  <a:lnTo>
                    <a:pt x="3433" y="19973"/>
                  </a:lnTo>
                  <a:lnTo>
                    <a:pt x="3433" y="20335"/>
                  </a:lnTo>
                  <a:lnTo>
                    <a:pt x="3290" y="20335"/>
                  </a:lnTo>
                  <a:lnTo>
                    <a:pt x="3290" y="20154"/>
                  </a:lnTo>
                  <a:lnTo>
                    <a:pt x="3290" y="20335"/>
                  </a:lnTo>
                  <a:lnTo>
                    <a:pt x="3147" y="20335"/>
                  </a:lnTo>
                  <a:lnTo>
                    <a:pt x="3147" y="20154"/>
                  </a:lnTo>
                  <a:lnTo>
                    <a:pt x="3147" y="20335"/>
                  </a:lnTo>
                  <a:lnTo>
                    <a:pt x="3004" y="20335"/>
                  </a:lnTo>
                  <a:lnTo>
                    <a:pt x="3004" y="20515"/>
                  </a:lnTo>
                  <a:lnTo>
                    <a:pt x="3004" y="20335"/>
                  </a:lnTo>
                  <a:lnTo>
                    <a:pt x="2718" y="20335"/>
                  </a:lnTo>
                  <a:lnTo>
                    <a:pt x="2718" y="20515"/>
                  </a:lnTo>
                  <a:lnTo>
                    <a:pt x="2575" y="20515"/>
                  </a:lnTo>
                  <a:lnTo>
                    <a:pt x="2432" y="20696"/>
                  </a:lnTo>
                  <a:lnTo>
                    <a:pt x="2432" y="20877"/>
                  </a:lnTo>
                  <a:lnTo>
                    <a:pt x="2289" y="20877"/>
                  </a:lnTo>
                  <a:lnTo>
                    <a:pt x="2289" y="21058"/>
                  </a:lnTo>
                  <a:lnTo>
                    <a:pt x="2146" y="21058"/>
                  </a:lnTo>
                  <a:lnTo>
                    <a:pt x="2289" y="21058"/>
                  </a:lnTo>
                  <a:lnTo>
                    <a:pt x="2289" y="21238"/>
                  </a:lnTo>
                  <a:lnTo>
                    <a:pt x="1860" y="21238"/>
                  </a:lnTo>
                  <a:lnTo>
                    <a:pt x="1717" y="21419"/>
                  </a:lnTo>
                  <a:lnTo>
                    <a:pt x="1717" y="21600"/>
                  </a:lnTo>
                  <a:lnTo>
                    <a:pt x="1717" y="21419"/>
                  </a:lnTo>
                  <a:lnTo>
                    <a:pt x="1574" y="21419"/>
                  </a:lnTo>
                  <a:lnTo>
                    <a:pt x="1574" y="21600"/>
                  </a:lnTo>
                  <a:lnTo>
                    <a:pt x="1001" y="21600"/>
                  </a:lnTo>
                  <a:lnTo>
                    <a:pt x="1001" y="20877"/>
                  </a:lnTo>
                  <a:lnTo>
                    <a:pt x="1144" y="20877"/>
                  </a:lnTo>
                  <a:lnTo>
                    <a:pt x="1144" y="20696"/>
                  </a:lnTo>
                  <a:lnTo>
                    <a:pt x="1287" y="20696"/>
                  </a:lnTo>
                  <a:lnTo>
                    <a:pt x="1287" y="19702"/>
                  </a:lnTo>
                  <a:lnTo>
                    <a:pt x="1430" y="19702"/>
                  </a:lnTo>
                  <a:lnTo>
                    <a:pt x="1430" y="19521"/>
                  </a:lnTo>
                  <a:lnTo>
                    <a:pt x="1287" y="19521"/>
                  </a:lnTo>
                  <a:lnTo>
                    <a:pt x="1287" y="19341"/>
                  </a:lnTo>
                  <a:lnTo>
                    <a:pt x="1430" y="19341"/>
                  </a:lnTo>
                  <a:lnTo>
                    <a:pt x="1287" y="19341"/>
                  </a:lnTo>
                  <a:lnTo>
                    <a:pt x="1287" y="19160"/>
                  </a:lnTo>
                  <a:lnTo>
                    <a:pt x="1144" y="19160"/>
                  </a:lnTo>
                  <a:lnTo>
                    <a:pt x="1144" y="18618"/>
                  </a:lnTo>
                  <a:lnTo>
                    <a:pt x="1001" y="18618"/>
                  </a:lnTo>
                  <a:lnTo>
                    <a:pt x="1001" y="18256"/>
                  </a:lnTo>
                  <a:lnTo>
                    <a:pt x="858" y="18256"/>
                  </a:lnTo>
                  <a:lnTo>
                    <a:pt x="858" y="18075"/>
                  </a:lnTo>
                  <a:lnTo>
                    <a:pt x="572" y="18075"/>
                  </a:lnTo>
                  <a:lnTo>
                    <a:pt x="572" y="17533"/>
                  </a:lnTo>
                  <a:lnTo>
                    <a:pt x="429" y="17533"/>
                  </a:lnTo>
                  <a:lnTo>
                    <a:pt x="429" y="17172"/>
                  </a:lnTo>
                  <a:lnTo>
                    <a:pt x="286" y="17172"/>
                  </a:lnTo>
                  <a:lnTo>
                    <a:pt x="143" y="16991"/>
                  </a:lnTo>
                  <a:lnTo>
                    <a:pt x="143" y="16087"/>
                  </a:lnTo>
                  <a:lnTo>
                    <a:pt x="0" y="15906"/>
                  </a:lnTo>
                  <a:lnTo>
                    <a:pt x="0" y="15003"/>
                  </a:lnTo>
                  <a:lnTo>
                    <a:pt x="143" y="15003"/>
                  </a:lnTo>
                  <a:lnTo>
                    <a:pt x="0" y="15003"/>
                  </a:lnTo>
                  <a:lnTo>
                    <a:pt x="143" y="15003"/>
                  </a:lnTo>
                  <a:lnTo>
                    <a:pt x="143" y="14641"/>
                  </a:lnTo>
                  <a:lnTo>
                    <a:pt x="429" y="14641"/>
                  </a:lnTo>
                  <a:lnTo>
                    <a:pt x="429" y="14460"/>
                  </a:lnTo>
                  <a:lnTo>
                    <a:pt x="715" y="14460"/>
                  </a:lnTo>
                  <a:lnTo>
                    <a:pt x="715" y="14279"/>
                  </a:lnTo>
                  <a:lnTo>
                    <a:pt x="858" y="14279"/>
                  </a:lnTo>
                  <a:lnTo>
                    <a:pt x="858" y="14099"/>
                  </a:lnTo>
                  <a:lnTo>
                    <a:pt x="1001" y="14099"/>
                  </a:lnTo>
                  <a:lnTo>
                    <a:pt x="1001" y="13918"/>
                  </a:lnTo>
                  <a:lnTo>
                    <a:pt x="1144" y="13918"/>
                  </a:lnTo>
                  <a:lnTo>
                    <a:pt x="1144" y="13737"/>
                  </a:lnTo>
                  <a:lnTo>
                    <a:pt x="1287" y="13737"/>
                  </a:lnTo>
                  <a:lnTo>
                    <a:pt x="1287" y="13556"/>
                  </a:lnTo>
                  <a:lnTo>
                    <a:pt x="1430" y="13556"/>
                  </a:lnTo>
                  <a:lnTo>
                    <a:pt x="1430" y="13376"/>
                  </a:lnTo>
                  <a:lnTo>
                    <a:pt x="1574" y="13376"/>
                  </a:lnTo>
                  <a:lnTo>
                    <a:pt x="1574" y="12291"/>
                  </a:lnTo>
                  <a:lnTo>
                    <a:pt x="1717" y="12291"/>
                  </a:lnTo>
                  <a:lnTo>
                    <a:pt x="1717" y="10845"/>
                  </a:lnTo>
                  <a:lnTo>
                    <a:pt x="1860" y="10664"/>
                  </a:lnTo>
                  <a:lnTo>
                    <a:pt x="1860" y="9941"/>
                  </a:lnTo>
                  <a:lnTo>
                    <a:pt x="2003" y="9941"/>
                  </a:lnTo>
                  <a:lnTo>
                    <a:pt x="2003" y="9761"/>
                  </a:lnTo>
                  <a:lnTo>
                    <a:pt x="2146" y="9761"/>
                  </a:lnTo>
                  <a:lnTo>
                    <a:pt x="2146" y="9580"/>
                  </a:lnTo>
                  <a:lnTo>
                    <a:pt x="2718" y="9580"/>
                  </a:lnTo>
                  <a:lnTo>
                    <a:pt x="2861" y="9399"/>
                  </a:lnTo>
                  <a:lnTo>
                    <a:pt x="3147" y="9399"/>
                  </a:lnTo>
                  <a:lnTo>
                    <a:pt x="3290" y="9218"/>
                  </a:lnTo>
                  <a:lnTo>
                    <a:pt x="3290" y="9038"/>
                  </a:lnTo>
                  <a:lnTo>
                    <a:pt x="3576" y="8676"/>
                  </a:lnTo>
                  <a:lnTo>
                    <a:pt x="3719" y="8134"/>
                  </a:lnTo>
                  <a:lnTo>
                    <a:pt x="3862" y="7953"/>
                  </a:lnTo>
                  <a:lnTo>
                    <a:pt x="3862" y="7772"/>
                  </a:lnTo>
                  <a:lnTo>
                    <a:pt x="4005" y="7592"/>
                  </a:lnTo>
                  <a:lnTo>
                    <a:pt x="4005" y="7411"/>
                  </a:lnTo>
                  <a:lnTo>
                    <a:pt x="4291" y="7411"/>
                  </a:lnTo>
                  <a:lnTo>
                    <a:pt x="4291" y="7772"/>
                  </a:lnTo>
                  <a:lnTo>
                    <a:pt x="4434" y="7772"/>
                  </a:lnTo>
                  <a:lnTo>
                    <a:pt x="4434" y="7592"/>
                  </a:lnTo>
                  <a:lnTo>
                    <a:pt x="4577" y="7772"/>
                  </a:lnTo>
                  <a:lnTo>
                    <a:pt x="5007" y="7772"/>
                  </a:lnTo>
                  <a:lnTo>
                    <a:pt x="5007" y="7953"/>
                  </a:lnTo>
                  <a:lnTo>
                    <a:pt x="5007" y="7772"/>
                  </a:lnTo>
                  <a:lnTo>
                    <a:pt x="5865" y="7772"/>
                  </a:lnTo>
                  <a:lnTo>
                    <a:pt x="5722" y="7592"/>
                  </a:lnTo>
                  <a:lnTo>
                    <a:pt x="5865" y="7592"/>
                  </a:lnTo>
                  <a:lnTo>
                    <a:pt x="5865" y="7772"/>
                  </a:lnTo>
                  <a:lnTo>
                    <a:pt x="6294" y="7772"/>
                  </a:lnTo>
                  <a:lnTo>
                    <a:pt x="6294" y="7953"/>
                  </a:lnTo>
                  <a:lnTo>
                    <a:pt x="6437" y="7953"/>
                  </a:lnTo>
                  <a:lnTo>
                    <a:pt x="6437" y="7772"/>
                  </a:lnTo>
                  <a:lnTo>
                    <a:pt x="6437" y="7953"/>
                  </a:lnTo>
                  <a:lnTo>
                    <a:pt x="6580" y="7953"/>
                  </a:lnTo>
                  <a:lnTo>
                    <a:pt x="6580" y="8134"/>
                  </a:lnTo>
                  <a:lnTo>
                    <a:pt x="6723" y="8134"/>
                  </a:lnTo>
                  <a:lnTo>
                    <a:pt x="6580" y="8134"/>
                  </a:lnTo>
                  <a:lnTo>
                    <a:pt x="6866" y="8134"/>
                  </a:lnTo>
                  <a:lnTo>
                    <a:pt x="6866" y="8676"/>
                  </a:lnTo>
                  <a:lnTo>
                    <a:pt x="7009" y="8676"/>
                  </a:lnTo>
                  <a:lnTo>
                    <a:pt x="6866" y="8676"/>
                  </a:lnTo>
                  <a:lnTo>
                    <a:pt x="6866" y="8857"/>
                  </a:lnTo>
                  <a:lnTo>
                    <a:pt x="7009" y="8857"/>
                  </a:lnTo>
                  <a:lnTo>
                    <a:pt x="7009" y="9038"/>
                  </a:lnTo>
                  <a:lnTo>
                    <a:pt x="6866" y="9038"/>
                  </a:lnTo>
                  <a:lnTo>
                    <a:pt x="7152" y="9038"/>
                  </a:lnTo>
                  <a:lnTo>
                    <a:pt x="7152" y="9218"/>
                  </a:lnTo>
                  <a:lnTo>
                    <a:pt x="7295" y="9218"/>
                  </a:lnTo>
                  <a:lnTo>
                    <a:pt x="7295" y="9038"/>
                  </a:lnTo>
                  <a:lnTo>
                    <a:pt x="7438" y="9038"/>
                  </a:lnTo>
                  <a:lnTo>
                    <a:pt x="7438" y="9218"/>
                  </a:lnTo>
                  <a:lnTo>
                    <a:pt x="7581" y="9218"/>
                  </a:lnTo>
                  <a:lnTo>
                    <a:pt x="7581" y="9399"/>
                  </a:lnTo>
                  <a:lnTo>
                    <a:pt x="7725" y="9399"/>
                  </a:lnTo>
                  <a:lnTo>
                    <a:pt x="7725" y="9218"/>
                  </a:lnTo>
                  <a:lnTo>
                    <a:pt x="7725" y="9580"/>
                  </a:lnTo>
                  <a:lnTo>
                    <a:pt x="7868" y="9580"/>
                  </a:lnTo>
                  <a:lnTo>
                    <a:pt x="7868" y="9399"/>
                  </a:lnTo>
                  <a:lnTo>
                    <a:pt x="7868" y="9580"/>
                  </a:lnTo>
                  <a:lnTo>
                    <a:pt x="8011" y="9580"/>
                  </a:lnTo>
                  <a:lnTo>
                    <a:pt x="8011" y="9761"/>
                  </a:lnTo>
                  <a:lnTo>
                    <a:pt x="7868" y="9761"/>
                  </a:lnTo>
                  <a:lnTo>
                    <a:pt x="8011" y="9761"/>
                  </a:lnTo>
                  <a:lnTo>
                    <a:pt x="8011" y="9941"/>
                  </a:lnTo>
                  <a:lnTo>
                    <a:pt x="8011" y="9761"/>
                  </a:lnTo>
                  <a:lnTo>
                    <a:pt x="8011" y="9941"/>
                  </a:lnTo>
                  <a:lnTo>
                    <a:pt x="8154" y="9941"/>
                  </a:lnTo>
                  <a:lnTo>
                    <a:pt x="8154" y="10122"/>
                  </a:lnTo>
                  <a:lnTo>
                    <a:pt x="8297" y="10122"/>
                  </a:lnTo>
                  <a:lnTo>
                    <a:pt x="8297" y="10303"/>
                  </a:lnTo>
                  <a:lnTo>
                    <a:pt x="8440" y="10303"/>
                  </a:lnTo>
                  <a:lnTo>
                    <a:pt x="8440" y="10484"/>
                  </a:lnTo>
                  <a:lnTo>
                    <a:pt x="8297" y="10484"/>
                  </a:lnTo>
                  <a:lnTo>
                    <a:pt x="8440" y="10484"/>
                  </a:lnTo>
                  <a:lnTo>
                    <a:pt x="8297" y="10484"/>
                  </a:lnTo>
                  <a:lnTo>
                    <a:pt x="8297" y="10664"/>
                  </a:lnTo>
                  <a:lnTo>
                    <a:pt x="8726" y="10664"/>
                  </a:lnTo>
                  <a:lnTo>
                    <a:pt x="8726" y="10845"/>
                  </a:lnTo>
                  <a:lnTo>
                    <a:pt x="8726" y="10664"/>
                  </a:lnTo>
                  <a:lnTo>
                    <a:pt x="9441" y="10664"/>
                  </a:lnTo>
                  <a:lnTo>
                    <a:pt x="9441" y="10845"/>
                  </a:lnTo>
                  <a:lnTo>
                    <a:pt x="9441" y="10664"/>
                  </a:lnTo>
                  <a:lnTo>
                    <a:pt x="9584" y="10664"/>
                  </a:lnTo>
                  <a:lnTo>
                    <a:pt x="9584" y="10845"/>
                  </a:lnTo>
                  <a:lnTo>
                    <a:pt x="9727" y="10845"/>
                  </a:lnTo>
                  <a:lnTo>
                    <a:pt x="9727" y="11026"/>
                  </a:lnTo>
                  <a:lnTo>
                    <a:pt x="9870" y="11026"/>
                  </a:lnTo>
                  <a:lnTo>
                    <a:pt x="9870" y="11207"/>
                  </a:lnTo>
                  <a:lnTo>
                    <a:pt x="10299" y="11207"/>
                  </a:lnTo>
                  <a:lnTo>
                    <a:pt x="10299" y="11026"/>
                  </a:lnTo>
                  <a:lnTo>
                    <a:pt x="10728" y="11026"/>
                  </a:lnTo>
                  <a:lnTo>
                    <a:pt x="10728" y="10845"/>
                  </a:lnTo>
                  <a:lnTo>
                    <a:pt x="11015" y="10845"/>
                  </a:lnTo>
                  <a:lnTo>
                    <a:pt x="11015" y="10664"/>
                  </a:lnTo>
                  <a:lnTo>
                    <a:pt x="10728" y="9761"/>
                  </a:lnTo>
                  <a:lnTo>
                    <a:pt x="10728" y="9399"/>
                  </a:lnTo>
                  <a:lnTo>
                    <a:pt x="10585" y="9399"/>
                  </a:lnTo>
                  <a:lnTo>
                    <a:pt x="10585" y="8315"/>
                  </a:lnTo>
                  <a:lnTo>
                    <a:pt x="9441" y="8315"/>
                  </a:lnTo>
                  <a:lnTo>
                    <a:pt x="9298" y="8134"/>
                  </a:lnTo>
                  <a:lnTo>
                    <a:pt x="9155" y="7772"/>
                  </a:lnTo>
                  <a:lnTo>
                    <a:pt x="9155" y="7953"/>
                  </a:lnTo>
                  <a:lnTo>
                    <a:pt x="9155" y="7772"/>
                  </a:lnTo>
                  <a:lnTo>
                    <a:pt x="9155" y="7953"/>
                  </a:lnTo>
                  <a:lnTo>
                    <a:pt x="9155" y="7772"/>
                  </a:lnTo>
                  <a:lnTo>
                    <a:pt x="9012" y="7772"/>
                  </a:lnTo>
                  <a:lnTo>
                    <a:pt x="9012" y="7953"/>
                  </a:lnTo>
                  <a:lnTo>
                    <a:pt x="9012" y="7772"/>
                  </a:lnTo>
                  <a:lnTo>
                    <a:pt x="8869" y="7772"/>
                  </a:lnTo>
                  <a:lnTo>
                    <a:pt x="8869" y="7953"/>
                  </a:lnTo>
                  <a:lnTo>
                    <a:pt x="8869" y="7592"/>
                  </a:lnTo>
                  <a:lnTo>
                    <a:pt x="9012" y="7592"/>
                  </a:lnTo>
                  <a:lnTo>
                    <a:pt x="9012" y="7411"/>
                  </a:lnTo>
                  <a:lnTo>
                    <a:pt x="8869" y="723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10" name="Freeform 15"/>
            <p:cNvSpPr/>
            <p:nvPr/>
          </p:nvSpPr>
          <p:spPr>
            <a:xfrm>
              <a:off x="2796143" y="4844315"/>
              <a:ext cx="305035" cy="550535"/>
            </a:xfrm>
            <a:custGeom>
              <a:avLst/>
              <a:gdLst/>
              <a:ahLst/>
              <a:cxnLst>
                <a:cxn ang="0">
                  <a:pos x="wd2" y="hd2"/>
                </a:cxn>
                <a:cxn ang="5400000">
                  <a:pos x="wd2" y="hd2"/>
                </a:cxn>
                <a:cxn ang="10800000">
                  <a:pos x="wd2" y="hd2"/>
                </a:cxn>
                <a:cxn ang="16200000">
                  <a:pos x="wd2" y="hd2"/>
                </a:cxn>
              </a:cxnLst>
              <a:rect l="0" t="0" r="r" b="b"/>
              <a:pathLst>
                <a:path w="21600" h="21600" extrusionOk="0">
                  <a:moveTo>
                    <a:pt x="20250" y="19059"/>
                  </a:moveTo>
                  <a:lnTo>
                    <a:pt x="20520" y="19059"/>
                  </a:lnTo>
                  <a:lnTo>
                    <a:pt x="20520" y="19208"/>
                  </a:lnTo>
                  <a:lnTo>
                    <a:pt x="20790" y="19208"/>
                  </a:lnTo>
                  <a:lnTo>
                    <a:pt x="20790" y="19358"/>
                  </a:lnTo>
                  <a:lnTo>
                    <a:pt x="21060" y="19358"/>
                  </a:lnTo>
                  <a:lnTo>
                    <a:pt x="21060" y="19507"/>
                  </a:lnTo>
                  <a:lnTo>
                    <a:pt x="21330" y="19507"/>
                  </a:lnTo>
                  <a:lnTo>
                    <a:pt x="21330" y="19657"/>
                  </a:lnTo>
                  <a:lnTo>
                    <a:pt x="21600" y="19657"/>
                  </a:lnTo>
                  <a:lnTo>
                    <a:pt x="21600" y="19806"/>
                  </a:lnTo>
                  <a:lnTo>
                    <a:pt x="20790" y="19806"/>
                  </a:lnTo>
                  <a:lnTo>
                    <a:pt x="20790" y="19657"/>
                  </a:lnTo>
                  <a:lnTo>
                    <a:pt x="20250" y="19657"/>
                  </a:lnTo>
                  <a:lnTo>
                    <a:pt x="20250" y="19507"/>
                  </a:lnTo>
                  <a:lnTo>
                    <a:pt x="19980" y="19507"/>
                  </a:lnTo>
                  <a:lnTo>
                    <a:pt x="19980" y="19657"/>
                  </a:lnTo>
                  <a:lnTo>
                    <a:pt x="19440" y="19657"/>
                  </a:lnTo>
                  <a:lnTo>
                    <a:pt x="19440" y="19956"/>
                  </a:lnTo>
                  <a:lnTo>
                    <a:pt x="18360" y="19806"/>
                  </a:lnTo>
                  <a:lnTo>
                    <a:pt x="16740" y="20404"/>
                  </a:lnTo>
                  <a:lnTo>
                    <a:pt x="15930" y="20404"/>
                  </a:lnTo>
                  <a:lnTo>
                    <a:pt x="15660" y="20554"/>
                  </a:lnTo>
                  <a:lnTo>
                    <a:pt x="14850" y="20554"/>
                  </a:lnTo>
                  <a:lnTo>
                    <a:pt x="14850" y="20703"/>
                  </a:lnTo>
                  <a:lnTo>
                    <a:pt x="14580" y="20703"/>
                  </a:lnTo>
                  <a:lnTo>
                    <a:pt x="14310" y="20853"/>
                  </a:lnTo>
                  <a:lnTo>
                    <a:pt x="12960" y="20853"/>
                  </a:lnTo>
                  <a:lnTo>
                    <a:pt x="12960" y="21002"/>
                  </a:lnTo>
                  <a:lnTo>
                    <a:pt x="12420" y="21152"/>
                  </a:lnTo>
                  <a:lnTo>
                    <a:pt x="11610" y="21002"/>
                  </a:lnTo>
                  <a:lnTo>
                    <a:pt x="11070" y="20853"/>
                  </a:lnTo>
                  <a:lnTo>
                    <a:pt x="10530" y="20853"/>
                  </a:lnTo>
                  <a:lnTo>
                    <a:pt x="10530" y="20554"/>
                  </a:lnTo>
                  <a:lnTo>
                    <a:pt x="10260" y="20554"/>
                  </a:lnTo>
                  <a:lnTo>
                    <a:pt x="10260" y="20404"/>
                  </a:lnTo>
                  <a:lnTo>
                    <a:pt x="9450" y="20404"/>
                  </a:lnTo>
                  <a:lnTo>
                    <a:pt x="9450" y="20554"/>
                  </a:lnTo>
                  <a:lnTo>
                    <a:pt x="9180" y="20554"/>
                  </a:lnTo>
                  <a:lnTo>
                    <a:pt x="9180" y="20703"/>
                  </a:lnTo>
                  <a:lnTo>
                    <a:pt x="8640" y="20703"/>
                  </a:lnTo>
                  <a:lnTo>
                    <a:pt x="8100" y="20554"/>
                  </a:lnTo>
                  <a:lnTo>
                    <a:pt x="7560" y="21301"/>
                  </a:lnTo>
                  <a:lnTo>
                    <a:pt x="7560" y="21600"/>
                  </a:lnTo>
                  <a:lnTo>
                    <a:pt x="7290" y="21451"/>
                  </a:lnTo>
                  <a:lnTo>
                    <a:pt x="7290" y="21002"/>
                  </a:lnTo>
                  <a:lnTo>
                    <a:pt x="7020" y="21002"/>
                  </a:lnTo>
                  <a:lnTo>
                    <a:pt x="7020" y="20853"/>
                  </a:lnTo>
                  <a:lnTo>
                    <a:pt x="6750" y="20703"/>
                  </a:lnTo>
                  <a:lnTo>
                    <a:pt x="6750" y="20554"/>
                  </a:lnTo>
                  <a:lnTo>
                    <a:pt x="7560" y="20554"/>
                  </a:lnTo>
                  <a:lnTo>
                    <a:pt x="7560" y="20703"/>
                  </a:lnTo>
                  <a:lnTo>
                    <a:pt x="7830" y="20554"/>
                  </a:lnTo>
                  <a:lnTo>
                    <a:pt x="7560" y="20554"/>
                  </a:lnTo>
                  <a:lnTo>
                    <a:pt x="7560" y="20404"/>
                  </a:lnTo>
                  <a:lnTo>
                    <a:pt x="7290" y="20404"/>
                  </a:lnTo>
                  <a:lnTo>
                    <a:pt x="7290" y="20255"/>
                  </a:lnTo>
                  <a:lnTo>
                    <a:pt x="7560" y="20255"/>
                  </a:lnTo>
                  <a:lnTo>
                    <a:pt x="7560" y="20105"/>
                  </a:lnTo>
                  <a:lnTo>
                    <a:pt x="7020" y="20105"/>
                  </a:lnTo>
                  <a:lnTo>
                    <a:pt x="7020" y="19806"/>
                  </a:lnTo>
                  <a:lnTo>
                    <a:pt x="6750" y="19806"/>
                  </a:lnTo>
                  <a:lnTo>
                    <a:pt x="6750" y="19657"/>
                  </a:lnTo>
                  <a:lnTo>
                    <a:pt x="7020" y="19657"/>
                  </a:lnTo>
                  <a:lnTo>
                    <a:pt x="6480" y="19657"/>
                  </a:lnTo>
                  <a:lnTo>
                    <a:pt x="6480" y="19358"/>
                  </a:lnTo>
                  <a:lnTo>
                    <a:pt x="6750" y="19358"/>
                  </a:lnTo>
                  <a:lnTo>
                    <a:pt x="6750" y="19507"/>
                  </a:lnTo>
                  <a:lnTo>
                    <a:pt x="6750" y="19358"/>
                  </a:lnTo>
                  <a:lnTo>
                    <a:pt x="6480" y="19358"/>
                  </a:lnTo>
                  <a:lnTo>
                    <a:pt x="6480" y="19059"/>
                  </a:lnTo>
                  <a:lnTo>
                    <a:pt x="6210" y="19059"/>
                  </a:lnTo>
                  <a:lnTo>
                    <a:pt x="6480" y="19059"/>
                  </a:lnTo>
                  <a:lnTo>
                    <a:pt x="6480" y="18909"/>
                  </a:lnTo>
                  <a:lnTo>
                    <a:pt x="5940" y="18909"/>
                  </a:lnTo>
                  <a:lnTo>
                    <a:pt x="5940" y="18610"/>
                  </a:lnTo>
                  <a:lnTo>
                    <a:pt x="6210" y="18610"/>
                  </a:lnTo>
                  <a:lnTo>
                    <a:pt x="5940" y="18610"/>
                  </a:lnTo>
                  <a:lnTo>
                    <a:pt x="5940" y="18461"/>
                  </a:lnTo>
                  <a:lnTo>
                    <a:pt x="6210" y="18461"/>
                  </a:lnTo>
                  <a:lnTo>
                    <a:pt x="5940" y="18461"/>
                  </a:lnTo>
                  <a:lnTo>
                    <a:pt x="5940" y="18162"/>
                  </a:lnTo>
                  <a:lnTo>
                    <a:pt x="5670" y="18162"/>
                  </a:lnTo>
                  <a:lnTo>
                    <a:pt x="5670" y="17564"/>
                  </a:lnTo>
                  <a:lnTo>
                    <a:pt x="5130" y="17564"/>
                  </a:lnTo>
                  <a:lnTo>
                    <a:pt x="5130" y="17713"/>
                  </a:lnTo>
                  <a:lnTo>
                    <a:pt x="4860" y="17713"/>
                  </a:lnTo>
                  <a:lnTo>
                    <a:pt x="4860" y="17863"/>
                  </a:lnTo>
                  <a:lnTo>
                    <a:pt x="4590" y="17863"/>
                  </a:lnTo>
                  <a:lnTo>
                    <a:pt x="4590" y="18012"/>
                  </a:lnTo>
                  <a:lnTo>
                    <a:pt x="4320" y="18012"/>
                  </a:lnTo>
                  <a:lnTo>
                    <a:pt x="4320" y="18311"/>
                  </a:lnTo>
                  <a:lnTo>
                    <a:pt x="4050" y="18311"/>
                  </a:lnTo>
                  <a:lnTo>
                    <a:pt x="4050" y="18012"/>
                  </a:lnTo>
                  <a:lnTo>
                    <a:pt x="3780" y="18012"/>
                  </a:lnTo>
                  <a:lnTo>
                    <a:pt x="3780" y="17863"/>
                  </a:lnTo>
                  <a:lnTo>
                    <a:pt x="3510" y="17863"/>
                  </a:lnTo>
                  <a:lnTo>
                    <a:pt x="3510" y="17564"/>
                  </a:lnTo>
                  <a:lnTo>
                    <a:pt x="3240" y="17415"/>
                  </a:lnTo>
                  <a:lnTo>
                    <a:pt x="2970" y="17415"/>
                  </a:lnTo>
                  <a:lnTo>
                    <a:pt x="2970" y="17564"/>
                  </a:lnTo>
                  <a:lnTo>
                    <a:pt x="2700" y="17415"/>
                  </a:lnTo>
                  <a:lnTo>
                    <a:pt x="2700" y="17564"/>
                  </a:lnTo>
                  <a:lnTo>
                    <a:pt x="2430" y="17415"/>
                  </a:lnTo>
                  <a:lnTo>
                    <a:pt x="2160" y="17564"/>
                  </a:lnTo>
                  <a:lnTo>
                    <a:pt x="2160" y="17265"/>
                  </a:lnTo>
                  <a:lnTo>
                    <a:pt x="1890" y="17116"/>
                  </a:lnTo>
                  <a:lnTo>
                    <a:pt x="1620" y="17116"/>
                  </a:lnTo>
                  <a:lnTo>
                    <a:pt x="1620" y="16518"/>
                  </a:lnTo>
                  <a:lnTo>
                    <a:pt x="1890" y="16518"/>
                  </a:lnTo>
                  <a:lnTo>
                    <a:pt x="1890" y="16368"/>
                  </a:lnTo>
                  <a:lnTo>
                    <a:pt x="1620" y="16368"/>
                  </a:lnTo>
                  <a:lnTo>
                    <a:pt x="1620" y="16219"/>
                  </a:lnTo>
                  <a:lnTo>
                    <a:pt x="1890" y="16219"/>
                  </a:lnTo>
                  <a:lnTo>
                    <a:pt x="1890" y="16069"/>
                  </a:lnTo>
                  <a:lnTo>
                    <a:pt x="2160" y="16069"/>
                  </a:lnTo>
                  <a:lnTo>
                    <a:pt x="1890" y="16069"/>
                  </a:lnTo>
                  <a:lnTo>
                    <a:pt x="1890" y="15920"/>
                  </a:lnTo>
                  <a:lnTo>
                    <a:pt x="2160" y="15920"/>
                  </a:lnTo>
                  <a:lnTo>
                    <a:pt x="2160" y="15322"/>
                  </a:lnTo>
                  <a:lnTo>
                    <a:pt x="1620" y="15322"/>
                  </a:lnTo>
                  <a:lnTo>
                    <a:pt x="1620" y="15023"/>
                  </a:lnTo>
                  <a:lnTo>
                    <a:pt x="810" y="15023"/>
                  </a:lnTo>
                  <a:lnTo>
                    <a:pt x="810" y="14873"/>
                  </a:lnTo>
                  <a:lnTo>
                    <a:pt x="540" y="14724"/>
                  </a:lnTo>
                  <a:lnTo>
                    <a:pt x="270" y="14724"/>
                  </a:lnTo>
                  <a:lnTo>
                    <a:pt x="270" y="14275"/>
                  </a:lnTo>
                  <a:lnTo>
                    <a:pt x="0" y="14275"/>
                  </a:lnTo>
                  <a:lnTo>
                    <a:pt x="0" y="13976"/>
                  </a:lnTo>
                  <a:lnTo>
                    <a:pt x="270" y="13976"/>
                  </a:lnTo>
                  <a:lnTo>
                    <a:pt x="270" y="13528"/>
                  </a:lnTo>
                  <a:lnTo>
                    <a:pt x="0" y="13528"/>
                  </a:lnTo>
                  <a:lnTo>
                    <a:pt x="0" y="13379"/>
                  </a:lnTo>
                  <a:lnTo>
                    <a:pt x="270" y="13379"/>
                  </a:lnTo>
                  <a:lnTo>
                    <a:pt x="270" y="13080"/>
                  </a:lnTo>
                  <a:lnTo>
                    <a:pt x="0" y="13080"/>
                  </a:lnTo>
                  <a:lnTo>
                    <a:pt x="0" y="12930"/>
                  </a:lnTo>
                  <a:lnTo>
                    <a:pt x="270" y="12781"/>
                  </a:lnTo>
                  <a:lnTo>
                    <a:pt x="540" y="12781"/>
                  </a:lnTo>
                  <a:lnTo>
                    <a:pt x="540" y="12631"/>
                  </a:lnTo>
                  <a:lnTo>
                    <a:pt x="810" y="12631"/>
                  </a:lnTo>
                  <a:lnTo>
                    <a:pt x="810" y="12781"/>
                  </a:lnTo>
                  <a:lnTo>
                    <a:pt x="1350" y="12781"/>
                  </a:lnTo>
                  <a:lnTo>
                    <a:pt x="1350" y="12631"/>
                  </a:lnTo>
                  <a:lnTo>
                    <a:pt x="1080" y="12631"/>
                  </a:lnTo>
                  <a:lnTo>
                    <a:pt x="1080" y="12482"/>
                  </a:lnTo>
                  <a:lnTo>
                    <a:pt x="1620" y="12482"/>
                  </a:lnTo>
                  <a:lnTo>
                    <a:pt x="1620" y="12033"/>
                  </a:lnTo>
                  <a:lnTo>
                    <a:pt x="1350" y="12033"/>
                  </a:lnTo>
                  <a:lnTo>
                    <a:pt x="1350" y="11734"/>
                  </a:lnTo>
                  <a:lnTo>
                    <a:pt x="1080" y="11734"/>
                  </a:lnTo>
                  <a:lnTo>
                    <a:pt x="1080" y="11585"/>
                  </a:lnTo>
                  <a:lnTo>
                    <a:pt x="1350" y="11585"/>
                  </a:lnTo>
                  <a:lnTo>
                    <a:pt x="1350" y="11435"/>
                  </a:lnTo>
                  <a:lnTo>
                    <a:pt x="1890" y="11435"/>
                  </a:lnTo>
                  <a:lnTo>
                    <a:pt x="1890" y="10837"/>
                  </a:lnTo>
                  <a:lnTo>
                    <a:pt x="2160" y="10837"/>
                  </a:lnTo>
                  <a:lnTo>
                    <a:pt x="2160" y="10688"/>
                  </a:lnTo>
                  <a:lnTo>
                    <a:pt x="1890" y="10688"/>
                  </a:lnTo>
                  <a:lnTo>
                    <a:pt x="1890" y="10015"/>
                  </a:lnTo>
                  <a:lnTo>
                    <a:pt x="2160" y="10015"/>
                  </a:lnTo>
                  <a:lnTo>
                    <a:pt x="2160" y="9866"/>
                  </a:lnTo>
                  <a:lnTo>
                    <a:pt x="2700" y="9866"/>
                  </a:lnTo>
                  <a:lnTo>
                    <a:pt x="2700" y="10015"/>
                  </a:lnTo>
                  <a:lnTo>
                    <a:pt x="2970" y="10015"/>
                  </a:lnTo>
                  <a:lnTo>
                    <a:pt x="2970" y="9866"/>
                  </a:lnTo>
                  <a:lnTo>
                    <a:pt x="3240" y="9866"/>
                  </a:lnTo>
                  <a:lnTo>
                    <a:pt x="3240" y="9417"/>
                  </a:lnTo>
                  <a:lnTo>
                    <a:pt x="3510" y="9417"/>
                  </a:lnTo>
                  <a:lnTo>
                    <a:pt x="6480" y="5232"/>
                  </a:lnTo>
                  <a:lnTo>
                    <a:pt x="7830" y="3438"/>
                  </a:lnTo>
                  <a:lnTo>
                    <a:pt x="8100" y="2840"/>
                  </a:lnTo>
                  <a:lnTo>
                    <a:pt x="9720" y="149"/>
                  </a:lnTo>
                  <a:lnTo>
                    <a:pt x="9720" y="0"/>
                  </a:lnTo>
                  <a:lnTo>
                    <a:pt x="11340" y="2093"/>
                  </a:lnTo>
                  <a:lnTo>
                    <a:pt x="12150" y="2840"/>
                  </a:lnTo>
                  <a:lnTo>
                    <a:pt x="17010" y="9268"/>
                  </a:lnTo>
                  <a:lnTo>
                    <a:pt x="17010" y="10015"/>
                  </a:lnTo>
                  <a:lnTo>
                    <a:pt x="16740" y="10015"/>
                  </a:lnTo>
                  <a:lnTo>
                    <a:pt x="17280" y="10015"/>
                  </a:lnTo>
                  <a:lnTo>
                    <a:pt x="17280" y="10688"/>
                  </a:lnTo>
                  <a:lnTo>
                    <a:pt x="17010" y="10688"/>
                  </a:lnTo>
                  <a:lnTo>
                    <a:pt x="17280" y="10688"/>
                  </a:lnTo>
                  <a:lnTo>
                    <a:pt x="17280" y="10837"/>
                  </a:lnTo>
                  <a:lnTo>
                    <a:pt x="17010" y="10837"/>
                  </a:lnTo>
                  <a:lnTo>
                    <a:pt x="17010" y="11585"/>
                  </a:lnTo>
                  <a:lnTo>
                    <a:pt x="17280" y="11585"/>
                  </a:lnTo>
                  <a:lnTo>
                    <a:pt x="17280" y="11884"/>
                  </a:lnTo>
                  <a:lnTo>
                    <a:pt x="17010" y="11884"/>
                  </a:lnTo>
                  <a:lnTo>
                    <a:pt x="17010" y="12332"/>
                  </a:lnTo>
                  <a:lnTo>
                    <a:pt x="17280" y="12332"/>
                  </a:lnTo>
                  <a:lnTo>
                    <a:pt x="17280" y="12482"/>
                  </a:lnTo>
                  <a:lnTo>
                    <a:pt x="17550" y="12482"/>
                  </a:lnTo>
                  <a:lnTo>
                    <a:pt x="17550" y="12781"/>
                  </a:lnTo>
                  <a:lnTo>
                    <a:pt x="17820" y="12781"/>
                  </a:lnTo>
                  <a:lnTo>
                    <a:pt x="18090" y="12930"/>
                  </a:lnTo>
                  <a:lnTo>
                    <a:pt x="18360" y="12930"/>
                  </a:lnTo>
                  <a:lnTo>
                    <a:pt x="18360" y="13528"/>
                  </a:lnTo>
                  <a:lnTo>
                    <a:pt x="18630" y="13528"/>
                  </a:lnTo>
                  <a:lnTo>
                    <a:pt x="18630" y="13678"/>
                  </a:lnTo>
                  <a:lnTo>
                    <a:pt x="19440" y="13678"/>
                  </a:lnTo>
                  <a:lnTo>
                    <a:pt x="19440" y="13827"/>
                  </a:lnTo>
                  <a:lnTo>
                    <a:pt x="20250" y="13827"/>
                  </a:lnTo>
                  <a:lnTo>
                    <a:pt x="20250" y="14425"/>
                  </a:lnTo>
                  <a:lnTo>
                    <a:pt x="20520" y="14425"/>
                  </a:lnTo>
                  <a:lnTo>
                    <a:pt x="20520" y="14574"/>
                  </a:lnTo>
                  <a:lnTo>
                    <a:pt x="20790" y="14574"/>
                  </a:lnTo>
                  <a:lnTo>
                    <a:pt x="20790" y="15023"/>
                  </a:lnTo>
                  <a:lnTo>
                    <a:pt x="20520" y="15023"/>
                  </a:lnTo>
                  <a:lnTo>
                    <a:pt x="20520" y="15172"/>
                  </a:lnTo>
                  <a:lnTo>
                    <a:pt x="20250" y="15172"/>
                  </a:lnTo>
                  <a:lnTo>
                    <a:pt x="20520" y="15172"/>
                  </a:lnTo>
                  <a:lnTo>
                    <a:pt x="20250" y="15172"/>
                  </a:lnTo>
                  <a:lnTo>
                    <a:pt x="20250" y="15322"/>
                  </a:lnTo>
                  <a:lnTo>
                    <a:pt x="20520" y="15322"/>
                  </a:lnTo>
                  <a:lnTo>
                    <a:pt x="20520" y="15471"/>
                  </a:lnTo>
                  <a:lnTo>
                    <a:pt x="20520" y="15322"/>
                  </a:lnTo>
                  <a:lnTo>
                    <a:pt x="20520" y="15471"/>
                  </a:lnTo>
                  <a:lnTo>
                    <a:pt x="20790" y="15471"/>
                  </a:lnTo>
                  <a:lnTo>
                    <a:pt x="20790" y="15770"/>
                  </a:lnTo>
                  <a:lnTo>
                    <a:pt x="21060" y="15770"/>
                  </a:lnTo>
                  <a:lnTo>
                    <a:pt x="21060" y="16219"/>
                  </a:lnTo>
                  <a:lnTo>
                    <a:pt x="20520" y="16219"/>
                  </a:lnTo>
                  <a:lnTo>
                    <a:pt x="20520" y="16817"/>
                  </a:lnTo>
                  <a:lnTo>
                    <a:pt x="20250" y="16817"/>
                  </a:lnTo>
                  <a:lnTo>
                    <a:pt x="20250" y="16966"/>
                  </a:lnTo>
                  <a:lnTo>
                    <a:pt x="19980" y="16966"/>
                  </a:lnTo>
                  <a:lnTo>
                    <a:pt x="19980" y="17265"/>
                  </a:lnTo>
                  <a:lnTo>
                    <a:pt x="20250" y="17265"/>
                  </a:lnTo>
                  <a:lnTo>
                    <a:pt x="19980" y="17265"/>
                  </a:lnTo>
                  <a:lnTo>
                    <a:pt x="20250" y="17265"/>
                  </a:lnTo>
                  <a:lnTo>
                    <a:pt x="20250" y="17564"/>
                  </a:lnTo>
                  <a:lnTo>
                    <a:pt x="20520" y="17564"/>
                  </a:lnTo>
                  <a:lnTo>
                    <a:pt x="20520" y="17713"/>
                  </a:lnTo>
                  <a:lnTo>
                    <a:pt x="20250" y="17713"/>
                  </a:lnTo>
                  <a:lnTo>
                    <a:pt x="20250" y="18311"/>
                  </a:lnTo>
                  <a:lnTo>
                    <a:pt x="20520" y="18311"/>
                  </a:lnTo>
                  <a:lnTo>
                    <a:pt x="20520" y="18760"/>
                  </a:lnTo>
                  <a:lnTo>
                    <a:pt x="20250" y="18760"/>
                  </a:lnTo>
                  <a:lnTo>
                    <a:pt x="20250" y="19059"/>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11" name="Freeform 16"/>
            <p:cNvSpPr/>
            <p:nvPr/>
          </p:nvSpPr>
          <p:spPr>
            <a:xfrm>
              <a:off x="1396794" y="4364266"/>
              <a:ext cx="598632" cy="548629"/>
            </a:xfrm>
            <a:custGeom>
              <a:avLst/>
              <a:gdLst/>
              <a:ahLst/>
              <a:cxnLst>
                <a:cxn ang="0">
                  <a:pos x="wd2" y="hd2"/>
                </a:cxn>
                <a:cxn ang="5400000">
                  <a:pos x="wd2" y="hd2"/>
                </a:cxn>
                <a:cxn ang="10800000">
                  <a:pos x="wd2" y="hd2"/>
                </a:cxn>
                <a:cxn ang="16200000">
                  <a:pos x="wd2" y="hd2"/>
                </a:cxn>
              </a:cxnLst>
              <a:rect l="0" t="0" r="r" b="b"/>
              <a:pathLst>
                <a:path w="21600" h="21600" extrusionOk="0">
                  <a:moveTo>
                    <a:pt x="3302" y="15000"/>
                  </a:moveTo>
                  <a:lnTo>
                    <a:pt x="3027" y="15000"/>
                  </a:lnTo>
                  <a:lnTo>
                    <a:pt x="2889" y="14850"/>
                  </a:lnTo>
                  <a:lnTo>
                    <a:pt x="2752" y="14850"/>
                  </a:lnTo>
                  <a:lnTo>
                    <a:pt x="2339" y="14550"/>
                  </a:lnTo>
                  <a:lnTo>
                    <a:pt x="2064" y="14250"/>
                  </a:lnTo>
                  <a:lnTo>
                    <a:pt x="1926" y="14250"/>
                  </a:lnTo>
                  <a:lnTo>
                    <a:pt x="1926" y="14100"/>
                  </a:lnTo>
                  <a:lnTo>
                    <a:pt x="1926" y="14250"/>
                  </a:lnTo>
                  <a:lnTo>
                    <a:pt x="1789" y="14250"/>
                  </a:lnTo>
                  <a:lnTo>
                    <a:pt x="1789" y="14100"/>
                  </a:lnTo>
                  <a:lnTo>
                    <a:pt x="1789" y="14250"/>
                  </a:lnTo>
                  <a:lnTo>
                    <a:pt x="1513" y="14250"/>
                  </a:lnTo>
                  <a:lnTo>
                    <a:pt x="1513" y="14100"/>
                  </a:lnTo>
                  <a:lnTo>
                    <a:pt x="825" y="14100"/>
                  </a:lnTo>
                  <a:lnTo>
                    <a:pt x="825" y="14250"/>
                  </a:lnTo>
                  <a:lnTo>
                    <a:pt x="688" y="14250"/>
                  </a:lnTo>
                  <a:lnTo>
                    <a:pt x="688" y="14100"/>
                  </a:lnTo>
                  <a:lnTo>
                    <a:pt x="0" y="13350"/>
                  </a:lnTo>
                  <a:lnTo>
                    <a:pt x="0" y="12750"/>
                  </a:lnTo>
                  <a:lnTo>
                    <a:pt x="138" y="12300"/>
                  </a:lnTo>
                  <a:lnTo>
                    <a:pt x="550" y="12300"/>
                  </a:lnTo>
                  <a:lnTo>
                    <a:pt x="550" y="11700"/>
                  </a:lnTo>
                  <a:lnTo>
                    <a:pt x="688" y="11400"/>
                  </a:lnTo>
                  <a:lnTo>
                    <a:pt x="550" y="11100"/>
                  </a:lnTo>
                  <a:lnTo>
                    <a:pt x="550" y="10950"/>
                  </a:lnTo>
                  <a:lnTo>
                    <a:pt x="1238" y="11250"/>
                  </a:lnTo>
                  <a:lnTo>
                    <a:pt x="1651" y="11550"/>
                  </a:lnTo>
                  <a:lnTo>
                    <a:pt x="1651" y="10050"/>
                  </a:lnTo>
                  <a:lnTo>
                    <a:pt x="2201" y="8850"/>
                  </a:lnTo>
                  <a:lnTo>
                    <a:pt x="2064" y="8100"/>
                  </a:lnTo>
                  <a:lnTo>
                    <a:pt x="3577" y="8100"/>
                  </a:lnTo>
                  <a:lnTo>
                    <a:pt x="3990" y="7950"/>
                  </a:lnTo>
                  <a:lnTo>
                    <a:pt x="4127" y="8100"/>
                  </a:lnTo>
                  <a:lnTo>
                    <a:pt x="4678" y="8100"/>
                  </a:lnTo>
                  <a:lnTo>
                    <a:pt x="4815" y="7950"/>
                  </a:lnTo>
                  <a:lnTo>
                    <a:pt x="5090" y="7950"/>
                  </a:lnTo>
                  <a:lnTo>
                    <a:pt x="5228" y="7800"/>
                  </a:lnTo>
                  <a:lnTo>
                    <a:pt x="5503" y="7800"/>
                  </a:lnTo>
                  <a:lnTo>
                    <a:pt x="5366" y="7650"/>
                  </a:lnTo>
                  <a:lnTo>
                    <a:pt x="5366" y="7350"/>
                  </a:lnTo>
                  <a:lnTo>
                    <a:pt x="5641" y="7350"/>
                  </a:lnTo>
                  <a:lnTo>
                    <a:pt x="5641" y="7050"/>
                  </a:lnTo>
                  <a:lnTo>
                    <a:pt x="5778" y="7050"/>
                  </a:lnTo>
                  <a:lnTo>
                    <a:pt x="6191" y="6600"/>
                  </a:lnTo>
                  <a:lnTo>
                    <a:pt x="6191" y="6900"/>
                  </a:lnTo>
                  <a:lnTo>
                    <a:pt x="6741" y="6900"/>
                  </a:lnTo>
                  <a:lnTo>
                    <a:pt x="6741" y="6750"/>
                  </a:lnTo>
                  <a:lnTo>
                    <a:pt x="7017" y="6750"/>
                  </a:lnTo>
                  <a:lnTo>
                    <a:pt x="7017" y="6600"/>
                  </a:lnTo>
                  <a:lnTo>
                    <a:pt x="7154" y="6600"/>
                  </a:lnTo>
                  <a:lnTo>
                    <a:pt x="7154" y="6450"/>
                  </a:lnTo>
                  <a:lnTo>
                    <a:pt x="7154" y="6600"/>
                  </a:lnTo>
                  <a:lnTo>
                    <a:pt x="7154" y="6450"/>
                  </a:lnTo>
                  <a:lnTo>
                    <a:pt x="7567" y="6450"/>
                  </a:lnTo>
                  <a:lnTo>
                    <a:pt x="7567" y="6600"/>
                  </a:lnTo>
                  <a:lnTo>
                    <a:pt x="7704" y="6600"/>
                  </a:lnTo>
                  <a:lnTo>
                    <a:pt x="7704" y="6450"/>
                  </a:lnTo>
                  <a:lnTo>
                    <a:pt x="7842" y="6450"/>
                  </a:lnTo>
                  <a:lnTo>
                    <a:pt x="7842" y="6300"/>
                  </a:lnTo>
                  <a:lnTo>
                    <a:pt x="7980" y="6300"/>
                  </a:lnTo>
                  <a:lnTo>
                    <a:pt x="7980" y="5850"/>
                  </a:lnTo>
                  <a:lnTo>
                    <a:pt x="8117" y="5550"/>
                  </a:lnTo>
                  <a:lnTo>
                    <a:pt x="7980" y="5400"/>
                  </a:lnTo>
                  <a:lnTo>
                    <a:pt x="7980" y="5100"/>
                  </a:lnTo>
                  <a:lnTo>
                    <a:pt x="8117" y="5100"/>
                  </a:lnTo>
                  <a:lnTo>
                    <a:pt x="8117" y="4950"/>
                  </a:lnTo>
                  <a:lnTo>
                    <a:pt x="8530" y="4950"/>
                  </a:lnTo>
                  <a:lnTo>
                    <a:pt x="8530" y="4800"/>
                  </a:lnTo>
                  <a:lnTo>
                    <a:pt x="8668" y="4800"/>
                  </a:lnTo>
                  <a:lnTo>
                    <a:pt x="8668" y="4650"/>
                  </a:lnTo>
                  <a:lnTo>
                    <a:pt x="8668" y="4800"/>
                  </a:lnTo>
                  <a:lnTo>
                    <a:pt x="8943" y="4800"/>
                  </a:lnTo>
                  <a:lnTo>
                    <a:pt x="8943" y="4950"/>
                  </a:lnTo>
                  <a:lnTo>
                    <a:pt x="9080" y="4950"/>
                  </a:lnTo>
                  <a:lnTo>
                    <a:pt x="9080" y="5100"/>
                  </a:lnTo>
                  <a:lnTo>
                    <a:pt x="9768" y="5100"/>
                  </a:lnTo>
                  <a:lnTo>
                    <a:pt x="10043" y="5250"/>
                  </a:lnTo>
                  <a:lnTo>
                    <a:pt x="10594" y="5400"/>
                  </a:lnTo>
                  <a:lnTo>
                    <a:pt x="11006" y="5550"/>
                  </a:lnTo>
                  <a:lnTo>
                    <a:pt x="11006" y="5250"/>
                  </a:lnTo>
                  <a:lnTo>
                    <a:pt x="11144" y="5250"/>
                  </a:lnTo>
                  <a:lnTo>
                    <a:pt x="11144" y="5100"/>
                  </a:lnTo>
                  <a:lnTo>
                    <a:pt x="11144" y="5250"/>
                  </a:lnTo>
                  <a:lnTo>
                    <a:pt x="11144" y="5100"/>
                  </a:lnTo>
                  <a:lnTo>
                    <a:pt x="11282" y="5100"/>
                  </a:lnTo>
                  <a:lnTo>
                    <a:pt x="11282" y="4500"/>
                  </a:lnTo>
                  <a:lnTo>
                    <a:pt x="11419" y="4500"/>
                  </a:lnTo>
                  <a:lnTo>
                    <a:pt x="11419" y="4650"/>
                  </a:lnTo>
                  <a:lnTo>
                    <a:pt x="11694" y="4650"/>
                  </a:lnTo>
                  <a:lnTo>
                    <a:pt x="11694" y="4500"/>
                  </a:lnTo>
                  <a:lnTo>
                    <a:pt x="11832" y="4500"/>
                  </a:lnTo>
                  <a:lnTo>
                    <a:pt x="11832" y="4350"/>
                  </a:lnTo>
                  <a:lnTo>
                    <a:pt x="11969" y="4350"/>
                  </a:lnTo>
                  <a:lnTo>
                    <a:pt x="11969" y="4200"/>
                  </a:lnTo>
                  <a:lnTo>
                    <a:pt x="12107" y="4200"/>
                  </a:lnTo>
                  <a:lnTo>
                    <a:pt x="12107" y="4350"/>
                  </a:lnTo>
                  <a:lnTo>
                    <a:pt x="12107" y="4050"/>
                  </a:lnTo>
                  <a:lnTo>
                    <a:pt x="12245" y="4050"/>
                  </a:lnTo>
                  <a:lnTo>
                    <a:pt x="12245" y="3750"/>
                  </a:lnTo>
                  <a:lnTo>
                    <a:pt x="12382" y="3750"/>
                  </a:lnTo>
                  <a:lnTo>
                    <a:pt x="12245" y="3750"/>
                  </a:lnTo>
                  <a:lnTo>
                    <a:pt x="12245" y="3150"/>
                  </a:lnTo>
                  <a:lnTo>
                    <a:pt x="12382" y="3150"/>
                  </a:lnTo>
                  <a:lnTo>
                    <a:pt x="12382" y="2850"/>
                  </a:lnTo>
                  <a:lnTo>
                    <a:pt x="12245" y="2850"/>
                  </a:lnTo>
                  <a:lnTo>
                    <a:pt x="12245" y="2700"/>
                  </a:lnTo>
                  <a:lnTo>
                    <a:pt x="12245" y="2850"/>
                  </a:lnTo>
                  <a:lnTo>
                    <a:pt x="12245" y="2700"/>
                  </a:lnTo>
                  <a:lnTo>
                    <a:pt x="12382" y="2700"/>
                  </a:lnTo>
                  <a:lnTo>
                    <a:pt x="12382" y="2400"/>
                  </a:lnTo>
                  <a:lnTo>
                    <a:pt x="12520" y="2400"/>
                  </a:lnTo>
                  <a:lnTo>
                    <a:pt x="12520" y="2250"/>
                  </a:lnTo>
                  <a:lnTo>
                    <a:pt x="12382" y="2250"/>
                  </a:lnTo>
                  <a:lnTo>
                    <a:pt x="12382" y="1050"/>
                  </a:lnTo>
                  <a:lnTo>
                    <a:pt x="12520" y="1050"/>
                  </a:lnTo>
                  <a:lnTo>
                    <a:pt x="12520" y="450"/>
                  </a:lnTo>
                  <a:lnTo>
                    <a:pt x="12382" y="450"/>
                  </a:lnTo>
                  <a:lnTo>
                    <a:pt x="12520" y="450"/>
                  </a:lnTo>
                  <a:lnTo>
                    <a:pt x="12795" y="600"/>
                  </a:lnTo>
                  <a:lnTo>
                    <a:pt x="13483" y="450"/>
                  </a:lnTo>
                  <a:lnTo>
                    <a:pt x="13620" y="300"/>
                  </a:lnTo>
                  <a:lnTo>
                    <a:pt x="14171" y="150"/>
                  </a:lnTo>
                  <a:lnTo>
                    <a:pt x="14308" y="0"/>
                  </a:lnTo>
                  <a:lnTo>
                    <a:pt x="14583" y="0"/>
                  </a:lnTo>
                  <a:lnTo>
                    <a:pt x="14583" y="150"/>
                  </a:lnTo>
                  <a:lnTo>
                    <a:pt x="14859" y="150"/>
                  </a:lnTo>
                  <a:lnTo>
                    <a:pt x="14859" y="750"/>
                  </a:lnTo>
                  <a:lnTo>
                    <a:pt x="14721" y="750"/>
                  </a:lnTo>
                  <a:lnTo>
                    <a:pt x="14721" y="1050"/>
                  </a:lnTo>
                  <a:lnTo>
                    <a:pt x="14583" y="1050"/>
                  </a:lnTo>
                  <a:lnTo>
                    <a:pt x="14583" y="1350"/>
                  </a:lnTo>
                  <a:lnTo>
                    <a:pt x="14721" y="1350"/>
                  </a:lnTo>
                  <a:lnTo>
                    <a:pt x="14583" y="1350"/>
                  </a:lnTo>
                  <a:lnTo>
                    <a:pt x="14721" y="1350"/>
                  </a:lnTo>
                  <a:lnTo>
                    <a:pt x="14721" y="1500"/>
                  </a:lnTo>
                  <a:lnTo>
                    <a:pt x="14583" y="1500"/>
                  </a:lnTo>
                  <a:lnTo>
                    <a:pt x="14583" y="1800"/>
                  </a:lnTo>
                  <a:lnTo>
                    <a:pt x="14721" y="1800"/>
                  </a:lnTo>
                  <a:lnTo>
                    <a:pt x="14721" y="2250"/>
                  </a:lnTo>
                  <a:lnTo>
                    <a:pt x="14583" y="2400"/>
                  </a:lnTo>
                  <a:lnTo>
                    <a:pt x="14583" y="3000"/>
                  </a:lnTo>
                  <a:lnTo>
                    <a:pt x="14446" y="3000"/>
                  </a:lnTo>
                  <a:lnTo>
                    <a:pt x="14446" y="3750"/>
                  </a:lnTo>
                  <a:lnTo>
                    <a:pt x="14308" y="3750"/>
                  </a:lnTo>
                  <a:lnTo>
                    <a:pt x="14308" y="4050"/>
                  </a:lnTo>
                  <a:lnTo>
                    <a:pt x="14859" y="3900"/>
                  </a:lnTo>
                  <a:lnTo>
                    <a:pt x="14996" y="3900"/>
                  </a:lnTo>
                  <a:lnTo>
                    <a:pt x="15134" y="3750"/>
                  </a:lnTo>
                  <a:lnTo>
                    <a:pt x="17748" y="3750"/>
                  </a:lnTo>
                  <a:lnTo>
                    <a:pt x="18986" y="3900"/>
                  </a:lnTo>
                  <a:lnTo>
                    <a:pt x="18986" y="3600"/>
                  </a:lnTo>
                  <a:lnTo>
                    <a:pt x="20087" y="3600"/>
                  </a:lnTo>
                  <a:lnTo>
                    <a:pt x="21050" y="3750"/>
                  </a:lnTo>
                  <a:lnTo>
                    <a:pt x="21187" y="4200"/>
                  </a:lnTo>
                  <a:lnTo>
                    <a:pt x="21325" y="4500"/>
                  </a:lnTo>
                  <a:lnTo>
                    <a:pt x="21325" y="4650"/>
                  </a:lnTo>
                  <a:lnTo>
                    <a:pt x="21462" y="4650"/>
                  </a:lnTo>
                  <a:lnTo>
                    <a:pt x="21600" y="5250"/>
                  </a:lnTo>
                  <a:lnTo>
                    <a:pt x="21600" y="5400"/>
                  </a:lnTo>
                  <a:lnTo>
                    <a:pt x="21187" y="5850"/>
                  </a:lnTo>
                  <a:lnTo>
                    <a:pt x="21050" y="5850"/>
                  </a:lnTo>
                  <a:lnTo>
                    <a:pt x="20775" y="6000"/>
                  </a:lnTo>
                  <a:lnTo>
                    <a:pt x="20499" y="6000"/>
                  </a:lnTo>
                  <a:lnTo>
                    <a:pt x="20499" y="6300"/>
                  </a:lnTo>
                  <a:lnTo>
                    <a:pt x="20775" y="6300"/>
                  </a:lnTo>
                  <a:lnTo>
                    <a:pt x="20775" y="6450"/>
                  </a:lnTo>
                  <a:lnTo>
                    <a:pt x="21050" y="6450"/>
                  </a:lnTo>
                  <a:lnTo>
                    <a:pt x="21050" y="7050"/>
                  </a:lnTo>
                  <a:lnTo>
                    <a:pt x="21187" y="7050"/>
                  </a:lnTo>
                  <a:lnTo>
                    <a:pt x="21050" y="7050"/>
                  </a:lnTo>
                  <a:lnTo>
                    <a:pt x="21050" y="7200"/>
                  </a:lnTo>
                  <a:lnTo>
                    <a:pt x="20499" y="7350"/>
                  </a:lnTo>
                  <a:lnTo>
                    <a:pt x="19399" y="7500"/>
                  </a:lnTo>
                  <a:lnTo>
                    <a:pt x="19399" y="8400"/>
                  </a:lnTo>
                  <a:lnTo>
                    <a:pt x="19261" y="8550"/>
                  </a:lnTo>
                  <a:lnTo>
                    <a:pt x="19261" y="9450"/>
                  </a:lnTo>
                  <a:lnTo>
                    <a:pt x="19124" y="9450"/>
                  </a:lnTo>
                  <a:lnTo>
                    <a:pt x="19124" y="10050"/>
                  </a:lnTo>
                  <a:lnTo>
                    <a:pt x="18986" y="10200"/>
                  </a:lnTo>
                  <a:lnTo>
                    <a:pt x="18986" y="10650"/>
                  </a:lnTo>
                  <a:lnTo>
                    <a:pt x="18848" y="10950"/>
                  </a:lnTo>
                  <a:lnTo>
                    <a:pt x="18848" y="11850"/>
                  </a:lnTo>
                  <a:lnTo>
                    <a:pt x="18711" y="11850"/>
                  </a:lnTo>
                  <a:lnTo>
                    <a:pt x="18436" y="11700"/>
                  </a:lnTo>
                  <a:lnTo>
                    <a:pt x="18161" y="11700"/>
                  </a:lnTo>
                  <a:lnTo>
                    <a:pt x="18298" y="12300"/>
                  </a:lnTo>
                  <a:lnTo>
                    <a:pt x="18298" y="12900"/>
                  </a:lnTo>
                  <a:lnTo>
                    <a:pt x="18436" y="13050"/>
                  </a:lnTo>
                  <a:lnTo>
                    <a:pt x="18436" y="13800"/>
                  </a:lnTo>
                  <a:lnTo>
                    <a:pt x="18298" y="13950"/>
                  </a:lnTo>
                  <a:lnTo>
                    <a:pt x="18161" y="13950"/>
                  </a:lnTo>
                  <a:lnTo>
                    <a:pt x="18161" y="14100"/>
                  </a:lnTo>
                  <a:lnTo>
                    <a:pt x="18023" y="14100"/>
                  </a:lnTo>
                  <a:lnTo>
                    <a:pt x="17885" y="14250"/>
                  </a:lnTo>
                  <a:lnTo>
                    <a:pt x="17748" y="14250"/>
                  </a:lnTo>
                  <a:lnTo>
                    <a:pt x="17473" y="14100"/>
                  </a:lnTo>
                  <a:lnTo>
                    <a:pt x="17335" y="14100"/>
                  </a:lnTo>
                  <a:lnTo>
                    <a:pt x="16922" y="13950"/>
                  </a:lnTo>
                  <a:lnTo>
                    <a:pt x="16785" y="13800"/>
                  </a:lnTo>
                  <a:lnTo>
                    <a:pt x="16510" y="13800"/>
                  </a:lnTo>
                  <a:lnTo>
                    <a:pt x="16510" y="13650"/>
                  </a:lnTo>
                  <a:lnTo>
                    <a:pt x="16372" y="13650"/>
                  </a:lnTo>
                  <a:lnTo>
                    <a:pt x="16372" y="13500"/>
                  </a:lnTo>
                  <a:lnTo>
                    <a:pt x="16234" y="13350"/>
                  </a:lnTo>
                  <a:lnTo>
                    <a:pt x="16234" y="13200"/>
                  </a:lnTo>
                  <a:lnTo>
                    <a:pt x="15959" y="13200"/>
                  </a:lnTo>
                  <a:lnTo>
                    <a:pt x="15822" y="13050"/>
                  </a:lnTo>
                  <a:lnTo>
                    <a:pt x="15546" y="13050"/>
                  </a:lnTo>
                  <a:lnTo>
                    <a:pt x="15409" y="12900"/>
                  </a:lnTo>
                  <a:lnTo>
                    <a:pt x="15271" y="12900"/>
                  </a:lnTo>
                  <a:lnTo>
                    <a:pt x="15134" y="12750"/>
                  </a:lnTo>
                  <a:lnTo>
                    <a:pt x="15134" y="12450"/>
                  </a:lnTo>
                  <a:lnTo>
                    <a:pt x="14996" y="12450"/>
                  </a:lnTo>
                  <a:lnTo>
                    <a:pt x="14996" y="11850"/>
                  </a:lnTo>
                  <a:lnTo>
                    <a:pt x="14859" y="11700"/>
                  </a:lnTo>
                  <a:lnTo>
                    <a:pt x="14721" y="11700"/>
                  </a:lnTo>
                  <a:lnTo>
                    <a:pt x="14308" y="11850"/>
                  </a:lnTo>
                  <a:lnTo>
                    <a:pt x="13758" y="11850"/>
                  </a:lnTo>
                  <a:lnTo>
                    <a:pt x="13758" y="10950"/>
                  </a:lnTo>
                  <a:lnTo>
                    <a:pt x="13483" y="10950"/>
                  </a:lnTo>
                  <a:lnTo>
                    <a:pt x="13483" y="10800"/>
                  </a:lnTo>
                  <a:lnTo>
                    <a:pt x="13345" y="10800"/>
                  </a:lnTo>
                  <a:lnTo>
                    <a:pt x="12932" y="10650"/>
                  </a:lnTo>
                  <a:lnTo>
                    <a:pt x="12795" y="10950"/>
                  </a:lnTo>
                  <a:lnTo>
                    <a:pt x="12657" y="11400"/>
                  </a:lnTo>
                  <a:lnTo>
                    <a:pt x="12795" y="11700"/>
                  </a:lnTo>
                  <a:lnTo>
                    <a:pt x="13896" y="13050"/>
                  </a:lnTo>
                  <a:lnTo>
                    <a:pt x="14033" y="13050"/>
                  </a:lnTo>
                  <a:lnTo>
                    <a:pt x="14171" y="13200"/>
                  </a:lnTo>
                  <a:lnTo>
                    <a:pt x="14171" y="13800"/>
                  </a:lnTo>
                  <a:lnTo>
                    <a:pt x="14033" y="13800"/>
                  </a:lnTo>
                  <a:lnTo>
                    <a:pt x="14033" y="14400"/>
                  </a:lnTo>
                  <a:lnTo>
                    <a:pt x="13896" y="14400"/>
                  </a:lnTo>
                  <a:lnTo>
                    <a:pt x="13896" y="14550"/>
                  </a:lnTo>
                  <a:lnTo>
                    <a:pt x="13620" y="14550"/>
                  </a:lnTo>
                  <a:lnTo>
                    <a:pt x="13620" y="14850"/>
                  </a:lnTo>
                  <a:lnTo>
                    <a:pt x="13483" y="14850"/>
                  </a:lnTo>
                  <a:lnTo>
                    <a:pt x="13483" y="15150"/>
                  </a:lnTo>
                  <a:lnTo>
                    <a:pt x="13345" y="15150"/>
                  </a:lnTo>
                  <a:lnTo>
                    <a:pt x="13345" y="15600"/>
                  </a:lnTo>
                  <a:lnTo>
                    <a:pt x="13070" y="15600"/>
                  </a:lnTo>
                  <a:lnTo>
                    <a:pt x="13070" y="15750"/>
                  </a:lnTo>
                  <a:lnTo>
                    <a:pt x="12932" y="15750"/>
                  </a:lnTo>
                  <a:lnTo>
                    <a:pt x="12932" y="16050"/>
                  </a:lnTo>
                  <a:lnTo>
                    <a:pt x="12657" y="16050"/>
                  </a:lnTo>
                  <a:lnTo>
                    <a:pt x="12657" y="16200"/>
                  </a:lnTo>
                  <a:lnTo>
                    <a:pt x="12520" y="16200"/>
                  </a:lnTo>
                  <a:lnTo>
                    <a:pt x="12520" y="16350"/>
                  </a:lnTo>
                  <a:lnTo>
                    <a:pt x="12657" y="16350"/>
                  </a:lnTo>
                  <a:lnTo>
                    <a:pt x="12657" y="16500"/>
                  </a:lnTo>
                  <a:lnTo>
                    <a:pt x="12382" y="16500"/>
                  </a:lnTo>
                  <a:lnTo>
                    <a:pt x="12382" y="16650"/>
                  </a:lnTo>
                  <a:lnTo>
                    <a:pt x="12107" y="16650"/>
                  </a:lnTo>
                  <a:lnTo>
                    <a:pt x="12107" y="16350"/>
                  </a:lnTo>
                  <a:lnTo>
                    <a:pt x="11969" y="16350"/>
                  </a:lnTo>
                  <a:lnTo>
                    <a:pt x="11969" y="15900"/>
                  </a:lnTo>
                  <a:lnTo>
                    <a:pt x="11832" y="15900"/>
                  </a:lnTo>
                  <a:lnTo>
                    <a:pt x="11832" y="15750"/>
                  </a:lnTo>
                  <a:lnTo>
                    <a:pt x="11694" y="15600"/>
                  </a:lnTo>
                  <a:lnTo>
                    <a:pt x="11694" y="15450"/>
                  </a:lnTo>
                  <a:lnTo>
                    <a:pt x="11557" y="15450"/>
                  </a:lnTo>
                  <a:lnTo>
                    <a:pt x="11419" y="15300"/>
                  </a:lnTo>
                  <a:lnTo>
                    <a:pt x="11282" y="15300"/>
                  </a:lnTo>
                  <a:lnTo>
                    <a:pt x="11282" y="15150"/>
                  </a:lnTo>
                  <a:lnTo>
                    <a:pt x="11144" y="15150"/>
                  </a:lnTo>
                  <a:lnTo>
                    <a:pt x="11144" y="15000"/>
                  </a:lnTo>
                  <a:lnTo>
                    <a:pt x="11006" y="15000"/>
                  </a:lnTo>
                  <a:lnTo>
                    <a:pt x="10043" y="16650"/>
                  </a:lnTo>
                  <a:lnTo>
                    <a:pt x="9218" y="17850"/>
                  </a:lnTo>
                  <a:lnTo>
                    <a:pt x="9218" y="17700"/>
                  </a:lnTo>
                  <a:lnTo>
                    <a:pt x="9080" y="17700"/>
                  </a:lnTo>
                  <a:lnTo>
                    <a:pt x="9080" y="17550"/>
                  </a:lnTo>
                  <a:lnTo>
                    <a:pt x="8943" y="17550"/>
                  </a:lnTo>
                  <a:lnTo>
                    <a:pt x="8943" y="17250"/>
                  </a:lnTo>
                  <a:lnTo>
                    <a:pt x="8805" y="17250"/>
                  </a:lnTo>
                  <a:lnTo>
                    <a:pt x="8805" y="17400"/>
                  </a:lnTo>
                  <a:lnTo>
                    <a:pt x="8668" y="17400"/>
                  </a:lnTo>
                  <a:lnTo>
                    <a:pt x="8668" y="17550"/>
                  </a:lnTo>
                  <a:lnTo>
                    <a:pt x="8530" y="17550"/>
                  </a:lnTo>
                  <a:lnTo>
                    <a:pt x="8530" y="17700"/>
                  </a:lnTo>
                  <a:lnTo>
                    <a:pt x="8392" y="17700"/>
                  </a:lnTo>
                  <a:lnTo>
                    <a:pt x="8392" y="19350"/>
                  </a:lnTo>
                  <a:lnTo>
                    <a:pt x="8255" y="19650"/>
                  </a:lnTo>
                  <a:lnTo>
                    <a:pt x="7842" y="20400"/>
                  </a:lnTo>
                  <a:lnTo>
                    <a:pt x="7980" y="20550"/>
                  </a:lnTo>
                  <a:lnTo>
                    <a:pt x="7567" y="21450"/>
                  </a:lnTo>
                  <a:lnTo>
                    <a:pt x="7429" y="21450"/>
                  </a:lnTo>
                  <a:lnTo>
                    <a:pt x="7292" y="21600"/>
                  </a:lnTo>
                  <a:lnTo>
                    <a:pt x="7154" y="21450"/>
                  </a:lnTo>
                  <a:lnTo>
                    <a:pt x="7017" y="21450"/>
                  </a:lnTo>
                  <a:lnTo>
                    <a:pt x="7017" y="21300"/>
                  </a:lnTo>
                  <a:lnTo>
                    <a:pt x="6604" y="21300"/>
                  </a:lnTo>
                  <a:lnTo>
                    <a:pt x="6466" y="21150"/>
                  </a:lnTo>
                  <a:lnTo>
                    <a:pt x="6329" y="21150"/>
                  </a:lnTo>
                  <a:lnTo>
                    <a:pt x="6329" y="21000"/>
                  </a:lnTo>
                  <a:lnTo>
                    <a:pt x="6191" y="20850"/>
                  </a:lnTo>
                  <a:lnTo>
                    <a:pt x="6329" y="20850"/>
                  </a:lnTo>
                  <a:lnTo>
                    <a:pt x="6329" y="20700"/>
                  </a:lnTo>
                  <a:lnTo>
                    <a:pt x="6191" y="20700"/>
                  </a:lnTo>
                  <a:lnTo>
                    <a:pt x="6191" y="19650"/>
                  </a:lnTo>
                  <a:lnTo>
                    <a:pt x="6466" y="19200"/>
                  </a:lnTo>
                  <a:lnTo>
                    <a:pt x="5916" y="18300"/>
                  </a:lnTo>
                  <a:lnTo>
                    <a:pt x="5778" y="18150"/>
                  </a:lnTo>
                  <a:lnTo>
                    <a:pt x="5641" y="18150"/>
                  </a:lnTo>
                  <a:lnTo>
                    <a:pt x="5641" y="18000"/>
                  </a:lnTo>
                  <a:lnTo>
                    <a:pt x="5503" y="17700"/>
                  </a:lnTo>
                  <a:lnTo>
                    <a:pt x="5366" y="17550"/>
                  </a:lnTo>
                  <a:lnTo>
                    <a:pt x="5228" y="17100"/>
                  </a:lnTo>
                  <a:lnTo>
                    <a:pt x="5366" y="16650"/>
                  </a:lnTo>
                  <a:lnTo>
                    <a:pt x="5228" y="16350"/>
                  </a:lnTo>
                  <a:lnTo>
                    <a:pt x="4403" y="16350"/>
                  </a:lnTo>
                  <a:lnTo>
                    <a:pt x="4265" y="16500"/>
                  </a:lnTo>
                  <a:lnTo>
                    <a:pt x="3852" y="16500"/>
                  </a:lnTo>
                  <a:lnTo>
                    <a:pt x="3852" y="16050"/>
                  </a:lnTo>
                  <a:lnTo>
                    <a:pt x="3715" y="16050"/>
                  </a:lnTo>
                  <a:lnTo>
                    <a:pt x="3715" y="15750"/>
                  </a:lnTo>
                  <a:lnTo>
                    <a:pt x="3577" y="15750"/>
                  </a:lnTo>
                  <a:lnTo>
                    <a:pt x="3577" y="15300"/>
                  </a:lnTo>
                  <a:lnTo>
                    <a:pt x="3439" y="15150"/>
                  </a:lnTo>
                  <a:lnTo>
                    <a:pt x="3439" y="15000"/>
                  </a:lnTo>
                  <a:lnTo>
                    <a:pt x="3302" y="150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12" name="Freeform 17"/>
            <p:cNvSpPr/>
            <p:nvPr/>
          </p:nvSpPr>
          <p:spPr>
            <a:xfrm>
              <a:off x="3920959" y="7789384"/>
              <a:ext cx="1029493" cy="965817"/>
            </a:xfrm>
            <a:custGeom>
              <a:avLst/>
              <a:gdLst/>
              <a:ahLst/>
              <a:cxnLst>
                <a:cxn ang="0">
                  <a:pos x="wd2" y="hd2"/>
                </a:cxn>
                <a:cxn ang="5400000">
                  <a:pos x="wd2" y="hd2"/>
                </a:cxn>
                <a:cxn ang="10800000">
                  <a:pos x="wd2" y="hd2"/>
                </a:cxn>
                <a:cxn ang="16200000">
                  <a:pos x="wd2" y="hd2"/>
                </a:cxn>
              </a:cxnLst>
              <a:rect l="0" t="0" r="r" b="b"/>
              <a:pathLst>
                <a:path w="21600" h="21600" extrusionOk="0">
                  <a:moveTo>
                    <a:pt x="15040" y="21344"/>
                  </a:moveTo>
                  <a:lnTo>
                    <a:pt x="14880" y="21344"/>
                  </a:lnTo>
                  <a:lnTo>
                    <a:pt x="14880" y="21089"/>
                  </a:lnTo>
                  <a:lnTo>
                    <a:pt x="14960" y="21089"/>
                  </a:lnTo>
                  <a:lnTo>
                    <a:pt x="14960" y="21174"/>
                  </a:lnTo>
                  <a:lnTo>
                    <a:pt x="15040" y="21174"/>
                  </a:lnTo>
                  <a:lnTo>
                    <a:pt x="15120" y="21259"/>
                  </a:lnTo>
                  <a:lnTo>
                    <a:pt x="15200" y="21259"/>
                  </a:lnTo>
                  <a:lnTo>
                    <a:pt x="15120" y="21344"/>
                  </a:lnTo>
                  <a:lnTo>
                    <a:pt x="15040" y="21344"/>
                  </a:lnTo>
                  <a:close/>
                  <a:moveTo>
                    <a:pt x="19680" y="17084"/>
                  </a:moveTo>
                  <a:lnTo>
                    <a:pt x="19600" y="17084"/>
                  </a:lnTo>
                  <a:lnTo>
                    <a:pt x="19600" y="16999"/>
                  </a:lnTo>
                  <a:lnTo>
                    <a:pt x="19680" y="16914"/>
                  </a:lnTo>
                  <a:lnTo>
                    <a:pt x="19680" y="17084"/>
                  </a:lnTo>
                  <a:close/>
                  <a:moveTo>
                    <a:pt x="17280" y="21430"/>
                  </a:moveTo>
                  <a:lnTo>
                    <a:pt x="17200" y="21430"/>
                  </a:lnTo>
                  <a:lnTo>
                    <a:pt x="17200" y="21344"/>
                  </a:lnTo>
                  <a:lnTo>
                    <a:pt x="16720" y="21344"/>
                  </a:lnTo>
                  <a:lnTo>
                    <a:pt x="16640" y="21430"/>
                  </a:lnTo>
                  <a:lnTo>
                    <a:pt x="16560" y="21344"/>
                  </a:lnTo>
                  <a:lnTo>
                    <a:pt x="16320" y="21344"/>
                  </a:lnTo>
                  <a:lnTo>
                    <a:pt x="16320" y="21174"/>
                  </a:lnTo>
                  <a:lnTo>
                    <a:pt x="16400" y="21174"/>
                  </a:lnTo>
                  <a:lnTo>
                    <a:pt x="16400" y="21089"/>
                  </a:lnTo>
                  <a:lnTo>
                    <a:pt x="16480" y="21089"/>
                  </a:lnTo>
                  <a:lnTo>
                    <a:pt x="16480" y="21004"/>
                  </a:lnTo>
                  <a:lnTo>
                    <a:pt x="16480" y="21089"/>
                  </a:lnTo>
                  <a:lnTo>
                    <a:pt x="16800" y="21089"/>
                  </a:lnTo>
                  <a:lnTo>
                    <a:pt x="16800" y="21174"/>
                  </a:lnTo>
                  <a:lnTo>
                    <a:pt x="17120" y="21174"/>
                  </a:lnTo>
                  <a:lnTo>
                    <a:pt x="17200" y="21089"/>
                  </a:lnTo>
                  <a:lnTo>
                    <a:pt x="17200" y="21174"/>
                  </a:lnTo>
                  <a:lnTo>
                    <a:pt x="17280" y="21259"/>
                  </a:lnTo>
                  <a:lnTo>
                    <a:pt x="17280" y="21430"/>
                  </a:lnTo>
                  <a:close/>
                  <a:moveTo>
                    <a:pt x="15760" y="19214"/>
                  </a:moveTo>
                  <a:lnTo>
                    <a:pt x="15680" y="19214"/>
                  </a:lnTo>
                  <a:lnTo>
                    <a:pt x="15680" y="19129"/>
                  </a:lnTo>
                  <a:lnTo>
                    <a:pt x="15600" y="19129"/>
                  </a:lnTo>
                  <a:lnTo>
                    <a:pt x="15680" y="19214"/>
                  </a:lnTo>
                  <a:lnTo>
                    <a:pt x="15680" y="19299"/>
                  </a:lnTo>
                  <a:lnTo>
                    <a:pt x="15760" y="19299"/>
                  </a:lnTo>
                  <a:lnTo>
                    <a:pt x="15760" y="19470"/>
                  </a:lnTo>
                  <a:lnTo>
                    <a:pt x="15680" y="19470"/>
                  </a:lnTo>
                  <a:lnTo>
                    <a:pt x="15680" y="19385"/>
                  </a:lnTo>
                  <a:lnTo>
                    <a:pt x="15680" y="19470"/>
                  </a:lnTo>
                  <a:lnTo>
                    <a:pt x="15360" y="19470"/>
                  </a:lnTo>
                  <a:lnTo>
                    <a:pt x="15360" y="19385"/>
                  </a:lnTo>
                  <a:lnTo>
                    <a:pt x="15280" y="19470"/>
                  </a:lnTo>
                  <a:lnTo>
                    <a:pt x="15200" y="19470"/>
                  </a:lnTo>
                  <a:lnTo>
                    <a:pt x="15280" y="19470"/>
                  </a:lnTo>
                  <a:lnTo>
                    <a:pt x="15200" y="19555"/>
                  </a:lnTo>
                  <a:lnTo>
                    <a:pt x="15120" y="19555"/>
                  </a:lnTo>
                  <a:lnTo>
                    <a:pt x="15120" y="19640"/>
                  </a:lnTo>
                  <a:lnTo>
                    <a:pt x="15040" y="19640"/>
                  </a:lnTo>
                  <a:lnTo>
                    <a:pt x="14960" y="19725"/>
                  </a:lnTo>
                  <a:lnTo>
                    <a:pt x="14960" y="19640"/>
                  </a:lnTo>
                  <a:lnTo>
                    <a:pt x="14880" y="19640"/>
                  </a:lnTo>
                  <a:lnTo>
                    <a:pt x="14880" y="19725"/>
                  </a:lnTo>
                  <a:lnTo>
                    <a:pt x="14880" y="19640"/>
                  </a:lnTo>
                  <a:lnTo>
                    <a:pt x="14480" y="19640"/>
                  </a:lnTo>
                  <a:lnTo>
                    <a:pt x="14480" y="19470"/>
                  </a:lnTo>
                  <a:lnTo>
                    <a:pt x="14400" y="19470"/>
                  </a:lnTo>
                  <a:lnTo>
                    <a:pt x="14320" y="19385"/>
                  </a:lnTo>
                  <a:lnTo>
                    <a:pt x="14320" y="19640"/>
                  </a:lnTo>
                  <a:lnTo>
                    <a:pt x="14400" y="19640"/>
                  </a:lnTo>
                  <a:lnTo>
                    <a:pt x="14320" y="19640"/>
                  </a:lnTo>
                  <a:lnTo>
                    <a:pt x="14480" y="19640"/>
                  </a:lnTo>
                  <a:lnTo>
                    <a:pt x="14480" y="19811"/>
                  </a:lnTo>
                  <a:lnTo>
                    <a:pt x="14560" y="19811"/>
                  </a:lnTo>
                  <a:lnTo>
                    <a:pt x="14560" y="19896"/>
                  </a:lnTo>
                  <a:lnTo>
                    <a:pt x="14560" y="19811"/>
                  </a:lnTo>
                  <a:lnTo>
                    <a:pt x="14560" y="19896"/>
                  </a:lnTo>
                  <a:lnTo>
                    <a:pt x="14720" y="19896"/>
                  </a:lnTo>
                  <a:lnTo>
                    <a:pt x="14720" y="19981"/>
                  </a:lnTo>
                  <a:lnTo>
                    <a:pt x="14800" y="19981"/>
                  </a:lnTo>
                  <a:lnTo>
                    <a:pt x="14800" y="20066"/>
                  </a:lnTo>
                  <a:lnTo>
                    <a:pt x="14800" y="19981"/>
                  </a:lnTo>
                  <a:lnTo>
                    <a:pt x="14720" y="19981"/>
                  </a:lnTo>
                  <a:lnTo>
                    <a:pt x="14720" y="20066"/>
                  </a:lnTo>
                  <a:lnTo>
                    <a:pt x="14640" y="20066"/>
                  </a:lnTo>
                  <a:lnTo>
                    <a:pt x="14720" y="20066"/>
                  </a:lnTo>
                  <a:lnTo>
                    <a:pt x="14720" y="19981"/>
                  </a:lnTo>
                  <a:lnTo>
                    <a:pt x="14640" y="19981"/>
                  </a:lnTo>
                  <a:lnTo>
                    <a:pt x="14560" y="19896"/>
                  </a:lnTo>
                  <a:lnTo>
                    <a:pt x="14560" y="20066"/>
                  </a:lnTo>
                  <a:lnTo>
                    <a:pt x="14480" y="20066"/>
                  </a:lnTo>
                  <a:lnTo>
                    <a:pt x="14560" y="20066"/>
                  </a:lnTo>
                  <a:lnTo>
                    <a:pt x="14480" y="20066"/>
                  </a:lnTo>
                  <a:lnTo>
                    <a:pt x="14480" y="20151"/>
                  </a:lnTo>
                  <a:lnTo>
                    <a:pt x="14560" y="20151"/>
                  </a:lnTo>
                  <a:lnTo>
                    <a:pt x="14480" y="20151"/>
                  </a:lnTo>
                  <a:lnTo>
                    <a:pt x="14560" y="20151"/>
                  </a:lnTo>
                  <a:lnTo>
                    <a:pt x="14560" y="20237"/>
                  </a:lnTo>
                  <a:lnTo>
                    <a:pt x="14480" y="20237"/>
                  </a:lnTo>
                  <a:lnTo>
                    <a:pt x="14480" y="20151"/>
                  </a:lnTo>
                  <a:lnTo>
                    <a:pt x="14400" y="20151"/>
                  </a:lnTo>
                  <a:lnTo>
                    <a:pt x="14400" y="20066"/>
                  </a:lnTo>
                  <a:lnTo>
                    <a:pt x="14320" y="20066"/>
                  </a:lnTo>
                  <a:lnTo>
                    <a:pt x="14400" y="20066"/>
                  </a:lnTo>
                  <a:lnTo>
                    <a:pt x="14320" y="20066"/>
                  </a:lnTo>
                  <a:lnTo>
                    <a:pt x="14320" y="20151"/>
                  </a:lnTo>
                  <a:lnTo>
                    <a:pt x="14400" y="20151"/>
                  </a:lnTo>
                  <a:lnTo>
                    <a:pt x="14320" y="20151"/>
                  </a:lnTo>
                  <a:lnTo>
                    <a:pt x="14320" y="20237"/>
                  </a:lnTo>
                  <a:lnTo>
                    <a:pt x="14240" y="20237"/>
                  </a:lnTo>
                  <a:lnTo>
                    <a:pt x="14240" y="20322"/>
                  </a:lnTo>
                  <a:lnTo>
                    <a:pt x="14160" y="20322"/>
                  </a:lnTo>
                  <a:lnTo>
                    <a:pt x="14160" y="20237"/>
                  </a:lnTo>
                  <a:lnTo>
                    <a:pt x="14000" y="20237"/>
                  </a:lnTo>
                  <a:lnTo>
                    <a:pt x="14000" y="20322"/>
                  </a:lnTo>
                  <a:lnTo>
                    <a:pt x="14080" y="20322"/>
                  </a:lnTo>
                  <a:lnTo>
                    <a:pt x="14000" y="20322"/>
                  </a:lnTo>
                  <a:lnTo>
                    <a:pt x="14080" y="20322"/>
                  </a:lnTo>
                  <a:lnTo>
                    <a:pt x="14080" y="20407"/>
                  </a:lnTo>
                  <a:lnTo>
                    <a:pt x="14160" y="20407"/>
                  </a:lnTo>
                  <a:lnTo>
                    <a:pt x="14080" y="20407"/>
                  </a:lnTo>
                  <a:lnTo>
                    <a:pt x="14080" y="20492"/>
                  </a:lnTo>
                  <a:lnTo>
                    <a:pt x="14080" y="20407"/>
                  </a:lnTo>
                  <a:lnTo>
                    <a:pt x="14000" y="20407"/>
                  </a:lnTo>
                  <a:lnTo>
                    <a:pt x="14000" y="20578"/>
                  </a:lnTo>
                  <a:lnTo>
                    <a:pt x="13920" y="20578"/>
                  </a:lnTo>
                  <a:lnTo>
                    <a:pt x="13920" y="20663"/>
                  </a:lnTo>
                  <a:lnTo>
                    <a:pt x="14080" y="20663"/>
                  </a:lnTo>
                  <a:lnTo>
                    <a:pt x="14080" y="20578"/>
                  </a:lnTo>
                  <a:lnTo>
                    <a:pt x="14160" y="20663"/>
                  </a:lnTo>
                  <a:lnTo>
                    <a:pt x="13920" y="20663"/>
                  </a:lnTo>
                  <a:lnTo>
                    <a:pt x="13920" y="20748"/>
                  </a:lnTo>
                  <a:lnTo>
                    <a:pt x="13920" y="20663"/>
                  </a:lnTo>
                  <a:lnTo>
                    <a:pt x="13840" y="20663"/>
                  </a:lnTo>
                  <a:lnTo>
                    <a:pt x="13840" y="20748"/>
                  </a:lnTo>
                  <a:lnTo>
                    <a:pt x="13840" y="20663"/>
                  </a:lnTo>
                  <a:lnTo>
                    <a:pt x="13840" y="20918"/>
                  </a:lnTo>
                  <a:lnTo>
                    <a:pt x="13760" y="20918"/>
                  </a:lnTo>
                  <a:lnTo>
                    <a:pt x="13760" y="21004"/>
                  </a:lnTo>
                  <a:lnTo>
                    <a:pt x="13840" y="21004"/>
                  </a:lnTo>
                  <a:lnTo>
                    <a:pt x="13840" y="21089"/>
                  </a:lnTo>
                  <a:lnTo>
                    <a:pt x="13840" y="21004"/>
                  </a:lnTo>
                  <a:lnTo>
                    <a:pt x="13920" y="21004"/>
                  </a:lnTo>
                  <a:lnTo>
                    <a:pt x="13920" y="21174"/>
                  </a:lnTo>
                  <a:lnTo>
                    <a:pt x="13840" y="21174"/>
                  </a:lnTo>
                  <a:lnTo>
                    <a:pt x="13840" y="21259"/>
                  </a:lnTo>
                  <a:lnTo>
                    <a:pt x="13840" y="21174"/>
                  </a:lnTo>
                  <a:lnTo>
                    <a:pt x="13760" y="21174"/>
                  </a:lnTo>
                  <a:lnTo>
                    <a:pt x="13760" y="21259"/>
                  </a:lnTo>
                  <a:lnTo>
                    <a:pt x="13840" y="21259"/>
                  </a:lnTo>
                  <a:lnTo>
                    <a:pt x="13840" y="21430"/>
                  </a:lnTo>
                  <a:lnTo>
                    <a:pt x="13920" y="21430"/>
                  </a:lnTo>
                  <a:lnTo>
                    <a:pt x="13920" y="21344"/>
                  </a:lnTo>
                  <a:lnTo>
                    <a:pt x="14000" y="21344"/>
                  </a:lnTo>
                  <a:lnTo>
                    <a:pt x="14000" y="21259"/>
                  </a:lnTo>
                  <a:lnTo>
                    <a:pt x="14000" y="21344"/>
                  </a:lnTo>
                  <a:lnTo>
                    <a:pt x="13920" y="21344"/>
                  </a:lnTo>
                  <a:lnTo>
                    <a:pt x="13920" y="21515"/>
                  </a:lnTo>
                  <a:lnTo>
                    <a:pt x="13840" y="21515"/>
                  </a:lnTo>
                  <a:lnTo>
                    <a:pt x="13840" y="21600"/>
                  </a:lnTo>
                  <a:lnTo>
                    <a:pt x="13840" y="21515"/>
                  </a:lnTo>
                  <a:lnTo>
                    <a:pt x="13760" y="21515"/>
                  </a:lnTo>
                  <a:lnTo>
                    <a:pt x="13760" y="21430"/>
                  </a:lnTo>
                  <a:lnTo>
                    <a:pt x="13680" y="21515"/>
                  </a:lnTo>
                  <a:lnTo>
                    <a:pt x="13680" y="21430"/>
                  </a:lnTo>
                  <a:lnTo>
                    <a:pt x="13760" y="21344"/>
                  </a:lnTo>
                  <a:lnTo>
                    <a:pt x="13600" y="21344"/>
                  </a:lnTo>
                  <a:lnTo>
                    <a:pt x="13600" y="21430"/>
                  </a:lnTo>
                  <a:lnTo>
                    <a:pt x="13520" y="21430"/>
                  </a:lnTo>
                  <a:lnTo>
                    <a:pt x="13520" y="21344"/>
                  </a:lnTo>
                  <a:lnTo>
                    <a:pt x="13440" y="21344"/>
                  </a:lnTo>
                  <a:lnTo>
                    <a:pt x="13440" y="21174"/>
                  </a:lnTo>
                  <a:lnTo>
                    <a:pt x="11920" y="19981"/>
                  </a:lnTo>
                  <a:lnTo>
                    <a:pt x="10320" y="18873"/>
                  </a:lnTo>
                  <a:lnTo>
                    <a:pt x="10000" y="18618"/>
                  </a:lnTo>
                  <a:lnTo>
                    <a:pt x="9280" y="18107"/>
                  </a:lnTo>
                  <a:lnTo>
                    <a:pt x="9120" y="17936"/>
                  </a:lnTo>
                  <a:lnTo>
                    <a:pt x="5680" y="15465"/>
                  </a:lnTo>
                  <a:lnTo>
                    <a:pt x="5440" y="15295"/>
                  </a:lnTo>
                  <a:lnTo>
                    <a:pt x="2800" y="13335"/>
                  </a:lnTo>
                  <a:lnTo>
                    <a:pt x="880" y="11801"/>
                  </a:lnTo>
                  <a:lnTo>
                    <a:pt x="0" y="11077"/>
                  </a:lnTo>
                  <a:lnTo>
                    <a:pt x="80" y="11077"/>
                  </a:lnTo>
                  <a:lnTo>
                    <a:pt x="240" y="10992"/>
                  </a:lnTo>
                  <a:lnTo>
                    <a:pt x="880" y="10736"/>
                  </a:lnTo>
                  <a:lnTo>
                    <a:pt x="5760" y="8947"/>
                  </a:lnTo>
                  <a:lnTo>
                    <a:pt x="6880" y="8436"/>
                  </a:lnTo>
                  <a:lnTo>
                    <a:pt x="8640" y="7754"/>
                  </a:lnTo>
                  <a:lnTo>
                    <a:pt x="8960" y="7583"/>
                  </a:lnTo>
                  <a:lnTo>
                    <a:pt x="10000" y="5198"/>
                  </a:lnTo>
                  <a:lnTo>
                    <a:pt x="10560" y="3664"/>
                  </a:lnTo>
                  <a:lnTo>
                    <a:pt x="10320" y="3579"/>
                  </a:lnTo>
                  <a:lnTo>
                    <a:pt x="10000" y="3323"/>
                  </a:lnTo>
                  <a:lnTo>
                    <a:pt x="8720" y="2556"/>
                  </a:lnTo>
                  <a:lnTo>
                    <a:pt x="8960" y="2045"/>
                  </a:lnTo>
                  <a:lnTo>
                    <a:pt x="9440" y="1363"/>
                  </a:lnTo>
                  <a:lnTo>
                    <a:pt x="10000" y="1704"/>
                  </a:lnTo>
                  <a:lnTo>
                    <a:pt x="10960" y="2386"/>
                  </a:lnTo>
                  <a:lnTo>
                    <a:pt x="11520" y="170"/>
                  </a:lnTo>
                  <a:lnTo>
                    <a:pt x="11760" y="85"/>
                  </a:lnTo>
                  <a:lnTo>
                    <a:pt x="11760" y="170"/>
                  </a:lnTo>
                  <a:lnTo>
                    <a:pt x="15200" y="170"/>
                  </a:lnTo>
                  <a:lnTo>
                    <a:pt x="15200" y="85"/>
                  </a:lnTo>
                  <a:lnTo>
                    <a:pt x="15680" y="85"/>
                  </a:lnTo>
                  <a:lnTo>
                    <a:pt x="15680" y="0"/>
                  </a:lnTo>
                  <a:lnTo>
                    <a:pt x="15760" y="0"/>
                  </a:lnTo>
                  <a:lnTo>
                    <a:pt x="15760" y="426"/>
                  </a:lnTo>
                  <a:lnTo>
                    <a:pt x="15840" y="426"/>
                  </a:lnTo>
                  <a:lnTo>
                    <a:pt x="15840" y="511"/>
                  </a:lnTo>
                  <a:lnTo>
                    <a:pt x="16000" y="511"/>
                  </a:lnTo>
                  <a:lnTo>
                    <a:pt x="16000" y="596"/>
                  </a:lnTo>
                  <a:lnTo>
                    <a:pt x="16160" y="596"/>
                  </a:lnTo>
                  <a:lnTo>
                    <a:pt x="16160" y="682"/>
                  </a:lnTo>
                  <a:lnTo>
                    <a:pt x="16240" y="682"/>
                  </a:lnTo>
                  <a:lnTo>
                    <a:pt x="16240" y="937"/>
                  </a:lnTo>
                  <a:lnTo>
                    <a:pt x="16160" y="937"/>
                  </a:lnTo>
                  <a:lnTo>
                    <a:pt x="16240" y="1022"/>
                  </a:lnTo>
                  <a:lnTo>
                    <a:pt x="16240" y="1193"/>
                  </a:lnTo>
                  <a:lnTo>
                    <a:pt x="16160" y="1193"/>
                  </a:lnTo>
                  <a:lnTo>
                    <a:pt x="16160" y="1363"/>
                  </a:lnTo>
                  <a:lnTo>
                    <a:pt x="16240" y="1449"/>
                  </a:lnTo>
                  <a:lnTo>
                    <a:pt x="16240" y="1363"/>
                  </a:lnTo>
                  <a:lnTo>
                    <a:pt x="16240" y="1449"/>
                  </a:lnTo>
                  <a:lnTo>
                    <a:pt x="16320" y="1449"/>
                  </a:lnTo>
                  <a:lnTo>
                    <a:pt x="16320" y="1534"/>
                  </a:lnTo>
                  <a:lnTo>
                    <a:pt x="16400" y="1619"/>
                  </a:lnTo>
                  <a:lnTo>
                    <a:pt x="16320" y="1619"/>
                  </a:lnTo>
                  <a:lnTo>
                    <a:pt x="16400" y="1704"/>
                  </a:lnTo>
                  <a:lnTo>
                    <a:pt x="16400" y="1875"/>
                  </a:lnTo>
                  <a:lnTo>
                    <a:pt x="16320" y="1875"/>
                  </a:lnTo>
                  <a:lnTo>
                    <a:pt x="16320" y="1960"/>
                  </a:lnTo>
                  <a:lnTo>
                    <a:pt x="16400" y="2045"/>
                  </a:lnTo>
                  <a:lnTo>
                    <a:pt x="16320" y="2130"/>
                  </a:lnTo>
                  <a:lnTo>
                    <a:pt x="16320" y="2471"/>
                  </a:lnTo>
                  <a:lnTo>
                    <a:pt x="16240" y="2471"/>
                  </a:lnTo>
                  <a:lnTo>
                    <a:pt x="16240" y="2812"/>
                  </a:lnTo>
                  <a:lnTo>
                    <a:pt x="16320" y="2812"/>
                  </a:lnTo>
                  <a:lnTo>
                    <a:pt x="16320" y="2897"/>
                  </a:lnTo>
                  <a:lnTo>
                    <a:pt x="16400" y="2982"/>
                  </a:lnTo>
                  <a:lnTo>
                    <a:pt x="16400" y="3238"/>
                  </a:lnTo>
                  <a:lnTo>
                    <a:pt x="16560" y="3238"/>
                  </a:lnTo>
                  <a:lnTo>
                    <a:pt x="16560" y="3323"/>
                  </a:lnTo>
                  <a:lnTo>
                    <a:pt x="16720" y="3323"/>
                  </a:lnTo>
                  <a:lnTo>
                    <a:pt x="16720" y="3408"/>
                  </a:lnTo>
                  <a:lnTo>
                    <a:pt x="16880" y="3408"/>
                  </a:lnTo>
                  <a:lnTo>
                    <a:pt x="16960" y="3323"/>
                  </a:lnTo>
                  <a:lnTo>
                    <a:pt x="17040" y="3323"/>
                  </a:lnTo>
                  <a:lnTo>
                    <a:pt x="17040" y="3579"/>
                  </a:lnTo>
                  <a:lnTo>
                    <a:pt x="17120" y="3664"/>
                  </a:lnTo>
                  <a:lnTo>
                    <a:pt x="17120" y="3749"/>
                  </a:lnTo>
                  <a:lnTo>
                    <a:pt x="17040" y="3834"/>
                  </a:lnTo>
                  <a:lnTo>
                    <a:pt x="17040" y="4005"/>
                  </a:lnTo>
                  <a:lnTo>
                    <a:pt x="16960" y="3920"/>
                  </a:lnTo>
                  <a:lnTo>
                    <a:pt x="16960" y="4005"/>
                  </a:lnTo>
                  <a:lnTo>
                    <a:pt x="16880" y="4005"/>
                  </a:lnTo>
                  <a:lnTo>
                    <a:pt x="16960" y="4090"/>
                  </a:lnTo>
                  <a:lnTo>
                    <a:pt x="17040" y="4090"/>
                  </a:lnTo>
                  <a:lnTo>
                    <a:pt x="17040" y="4260"/>
                  </a:lnTo>
                  <a:lnTo>
                    <a:pt x="16960" y="4260"/>
                  </a:lnTo>
                  <a:lnTo>
                    <a:pt x="16800" y="4431"/>
                  </a:lnTo>
                  <a:lnTo>
                    <a:pt x="16800" y="4516"/>
                  </a:lnTo>
                  <a:lnTo>
                    <a:pt x="16880" y="4516"/>
                  </a:lnTo>
                  <a:lnTo>
                    <a:pt x="16880" y="4686"/>
                  </a:lnTo>
                  <a:lnTo>
                    <a:pt x="16800" y="4686"/>
                  </a:lnTo>
                  <a:lnTo>
                    <a:pt x="16880" y="4772"/>
                  </a:lnTo>
                  <a:lnTo>
                    <a:pt x="16960" y="4772"/>
                  </a:lnTo>
                  <a:lnTo>
                    <a:pt x="16960" y="4857"/>
                  </a:lnTo>
                  <a:lnTo>
                    <a:pt x="17040" y="4942"/>
                  </a:lnTo>
                  <a:lnTo>
                    <a:pt x="17120" y="4942"/>
                  </a:lnTo>
                  <a:lnTo>
                    <a:pt x="17120" y="5027"/>
                  </a:lnTo>
                  <a:lnTo>
                    <a:pt x="17200" y="5027"/>
                  </a:lnTo>
                  <a:lnTo>
                    <a:pt x="17200" y="5112"/>
                  </a:lnTo>
                  <a:lnTo>
                    <a:pt x="17280" y="5027"/>
                  </a:lnTo>
                  <a:lnTo>
                    <a:pt x="17360" y="5027"/>
                  </a:lnTo>
                  <a:lnTo>
                    <a:pt x="17360" y="5112"/>
                  </a:lnTo>
                  <a:lnTo>
                    <a:pt x="17440" y="5027"/>
                  </a:lnTo>
                  <a:lnTo>
                    <a:pt x="17600" y="5027"/>
                  </a:lnTo>
                  <a:lnTo>
                    <a:pt x="17600" y="5112"/>
                  </a:lnTo>
                  <a:lnTo>
                    <a:pt x="17680" y="5112"/>
                  </a:lnTo>
                  <a:lnTo>
                    <a:pt x="17680" y="5198"/>
                  </a:lnTo>
                  <a:lnTo>
                    <a:pt x="17760" y="5198"/>
                  </a:lnTo>
                  <a:lnTo>
                    <a:pt x="17760" y="5283"/>
                  </a:lnTo>
                  <a:lnTo>
                    <a:pt x="17840" y="5283"/>
                  </a:lnTo>
                  <a:lnTo>
                    <a:pt x="18000" y="5453"/>
                  </a:lnTo>
                  <a:lnTo>
                    <a:pt x="18080" y="5453"/>
                  </a:lnTo>
                  <a:lnTo>
                    <a:pt x="18080" y="5538"/>
                  </a:lnTo>
                  <a:lnTo>
                    <a:pt x="18160" y="5624"/>
                  </a:lnTo>
                  <a:lnTo>
                    <a:pt x="18320" y="5624"/>
                  </a:lnTo>
                  <a:lnTo>
                    <a:pt x="18320" y="5709"/>
                  </a:lnTo>
                  <a:lnTo>
                    <a:pt x="18400" y="5709"/>
                  </a:lnTo>
                  <a:lnTo>
                    <a:pt x="18480" y="5794"/>
                  </a:lnTo>
                  <a:lnTo>
                    <a:pt x="18480" y="5879"/>
                  </a:lnTo>
                  <a:lnTo>
                    <a:pt x="18560" y="5879"/>
                  </a:lnTo>
                  <a:lnTo>
                    <a:pt x="18560" y="5964"/>
                  </a:lnTo>
                  <a:lnTo>
                    <a:pt x="18640" y="5964"/>
                  </a:lnTo>
                  <a:lnTo>
                    <a:pt x="18640" y="6050"/>
                  </a:lnTo>
                  <a:lnTo>
                    <a:pt x="18720" y="6050"/>
                  </a:lnTo>
                  <a:lnTo>
                    <a:pt x="18720" y="6135"/>
                  </a:lnTo>
                  <a:lnTo>
                    <a:pt x="18800" y="6135"/>
                  </a:lnTo>
                  <a:lnTo>
                    <a:pt x="18880" y="6220"/>
                  </a:lnTo>
                  <a:lnTo>
                    <a:pt x="18960" y="6220"/>
                  </a:lnTo>
                  <a:lnTo>
                    <a:pt x="18960" y="6476"/>
                  </a:lnTo>
                  <a:lnTo>
                    <a:pt x="19040" y="6476"/>
                  </a:lnTo>
                  <a:lnTo>
                    <a:pt x="19200" y="6646"/>
                  </a:lnTo>
                  <a:lnTo>
                    <a:pt x="19360" y="6731"/>
                  </a:lnTo>
                  <a:lnTo>
                    <a:pt x="19360" y="6817"/>
                  </a:lnTo>
                  <a:lnTo>
                    <a:pt x="19440" y="6817"/>
                  </a:lnTo>
                  <a:lnTo>
                    <a:pt x="19440" y="6902"/>
                  </a:lnTo>
                  <a:lnTo>
                    <a:pt x="19360" y="6902"/>
                  </a:lnTo>
                  <a:lnTo>
                    <a:pt x="19440" y="6987"/>
                  </a:lnTo>
                  <a:lnTo>
                    <a:pt x="19440" y="7072"/>
                  </a:lnTo>
                  <a:lnTo>
                    <a:pt x="19520" y="7072"/>
                  </a:lnTo>
                  <a:lnTo>
                    <a:pt x="19600" y="7243"/>
                  </a:lnTo>
                  <a:lnTo>
                    <a:pt x="19520" y="7328"/>
                  </a:lnTo>
                  <a:lnTo>
                    <a:pt x="19600" y="7413"/>
                  </a:lnTo>
                  <a:lnTo>
                    <a:pt x="19600" y="7498"/>
                  </a:lnTo>
                  <a:lnTo>
                    <a:pt x="19680" y="7583"/>
                  </a:lnTo>
                  <a:lnTo>
                    <a:pt x="19760" y="7583"/>
                  </a:lnTo>
                  <a:lnTo>
                    <a:pt x="19840" y="7754"/>
                  </a:lnTo>
                  <a:lnTo>
                    <a:pt x="19840" y="8009"/>
                  </a:lnTo>
                  <a:lnTo>
                    <a:pt x="19760" y="8009"/>
                  </a:lnTo>
                  <a:lnTo>
                    <a:pt x="19760" y="8180"/>
                  </a:lnTo>
                  <a:lnTo>
                    <a:pt x="19680" y="8180"/>
                  </a:lnTo>
                  <a:lnTo>
                    <a:pt x="19680" y="8265"/>
                  </a:lnTo>
                  <a:lnTo>
                    <a:pt x="19840" y="8265"/>
                  </a:lnTo>
                  <a:lnTo>
                    <a:pt x="19840" y="8180"/>
                  </a:lnTo>
                  <a:lnTo>
                    <a:pt x="19920" y="8095"/>
                  </a:lnTo>
                  <a:lnTo>
                    <a:pt x="20000" y="8095"/>
                  </a:lnTo>
                  <a:lnTo>
                    <a:pt x="20080" y="8180"/>
                  </a:lnTo>
                  <a:lnTo>
                    <a:pt x="20240" y="8265"/>
                  </a:lnTo>
                  <a:lnTo>
                    <a:pt x="20240" y="8606"/>
                  </a:lnTo>
                  <a:lnTo>
                    <a:pt x="20160" y="8606"/>
                  </a:lnTo>
                  <a:lnTo>
                    <a:pt x="20160" y="8691"/>
                  </a:lnTo>
                  <a:lnTo>
                    <a:pt x="20000" y="8691"/>
                  </a:lnTo>
                  <a:lnTo>
                    <a:pt x="20000" y="8862"/>
                  </a:lnTo>
                  <a:lnTo>
                    <a:pt x="19920" y="8862"/>
                  </a:lnTo>
                  <a:lnTo>
                    <a:pt x="20000" y="8862"/>
                  </a:lnTo>
                  <a:lnTo>
                    <a:pt x="20000" y="8947"/>
                  </a:lnTo>
                  <a:lnTo>
                    <a:pt x="19840" y="8947"/>
                  </a:lnTo>
                  <a:lnTo>
                    <a:pt x="19840" y="9032"/>
                  </a:lnTo>
                  <a:lnTo>
                    <a:pt x="19760" y="9032"/>
                  </a:lnTo>
                  <a:lnTo>
                    <a:pt x="19760" y="8862"/>
                  </a:lnTo>
                  <a:lnTo>
                    <a:pt x="19680" y="8862"/>
                  </a:lnTo>
                  <a:lnTo>
                    <a:pt x="19680" y="8776"/>
                  </a:lnTo>
                  <a:lnTo>
                    <a:pt x="19680" y="8862"/>
                  </a:lnTo>
                  <a:lnTo>
                    <a:pt x="19680" y="8776"/>
                  </a:lnTo>
                  <a:lnTo>
                    <a:pt x="19680" y="8862"/>
                  </a:lnTo>
                  <a:lnTo>
                    <a:pt x="19680" y="8776"/>
                  </a:lnTo>
                  <a:lnTo>
                    <a:pt x="19600" y="8776"/>
                  </a:lnTo>
                  <a:lnTo>
                    <a:pt x="19600" y="8862"/>
                  </a:lnTo>
                  <a:lnTo>
                    <a:pt x="19680" y="8862"/>
                  </a:lnTo>
                  <a:lnTo>
                    <a:pt x="19680" y="9117"/>
                  </a:lnTo>
                  <a:lnTo>
                    <a:pt x="19760" y="9117"/>
                  </a:lnTo>
                  <a:lnTo>
                    <a:pt x="19840" y="9202"/>
                  </a:lnTo>
                  <a:lnTo>
                    <a:pt x="19760" y="9202"/>
                  </a:lnTo>
                  <a:lnTo>
                    <a:pt x="19680" y="9288"/>
                  </a:lnTo>
                  <a:lnTo>
                    <a:pt x="19680" y="9373"/>
                  </a:lnTo>
                  <a:lnTo>
                    <a:pt x="20080" y="9373"/>
                  </a:lnTo>
                  <a:lnTo>
                    <a:pt x="20080" y="9202"/>
                  </a:lnTo>
                  <a:lnTo>
                    <a:pt x="20160" y="9202"/>
                  </a:lnTo>
                  <a:lnTo>
                    <a:pt x="20160" y="9117"/>
                  </a:lnTo>
                  <a:lnTo>
                    <a:pt x="20240" y="9032"/>
                  </a:lnTo>
                  <a:lnTo>
                    <a:pt x="20240" y="8947"/>
                  </a:lnTo>
                  <a:lnTo>
                    <a:pt x="20320" y="8947"/>
                  </a:lnTo>
                  <a:lnTo>
                    <a:pt x="20320" y="9117"/>
                  </a:lnTo>
                  <a:lnTo>
                    <a:pt x="20240" y="9117"/>
                  </a:lnTo>
                  <a:lnTo>
                    <a:pt x="20160" y="9202"/>
                  </a:lnTo>
                  <a:lnTo>
                    <a:pt x="20160" y="9373"/>
                  </a:lnTo>
                  <a:lnTo>
                    <a:pt x="20240" y="9373"/>
                  </a:lnTo>
                  <a:lnTo>
                    <a:pt x="20240" y="9628"/>
                  </a:lnTo>
                  <a:lnTo>
                    <a:pt x="20320" y="9714"/>
                  </a:lnTo>
                  <a:lnTo>
                    <a:pt x="20320" y="9884"/>
                  </a:lnTo>
                  <a:lnTo>
                    <a:pt x="20240" y="9884"/>
                  </a:lnTo>
                  <a:lnTo>
                    <a:pt x="20160" y="9969"/>
                  </a:lnTo>
                  <a:lnTo>
                    <a:pt x="20160" y="9884"/>
                  </a:lnTo>
                  <a:lnTo>
                    <a:pt x="20080" y="9884"/>
                  </a:lnTo>
                  <a:lnTo>
                    <a:pt x="20080" y="9799"/>
                  </a:lnTo>
                  <a:lnTo>
                    <a:pt x="20000" y="9714"/>
                  </a:lnTo>
                  <a:lnTo>
                    <a:pt x="19920" y="9714"/>
                  </a:lnTo>
                  <a:lnTo>
                    <a:pt x="19840" y="9799"/>
                  </a:lnTo>
                  <a:lnTo>
                    <a:pt x="19760" y="9799"/>
                  </a:lnTo>
                  <a:lnTo>
                    <a:pt x="19760" y="9714"/>
                  </a:lnTo>
                  <a:lnTo>
                    <a:pt x="19760" y="9799"/>
                  </a:lnTo>
                  <a:lnTo>
                    <a:pt x="19680" y="9799"/>
                  </a:lnTo>
                  <a:lnTo>
                    <a:pt x="19680" y="9884"/>
                  </a:lnTo>
                  <a:lnTo>
                    <a:pt x="19600" y="9884"/>
                  </a:lnTo>
                  <a:lnTo>
                    <a:pt x="19600" y="9799"/>
                  </a:lnTo>
                  <a:lnTo>
                    <a:pt x="19520" y="9799"/>
                  </a:lnTo>
                  <a:lnTo>
                    <a:pt x="19520" y="9884"/>
                  </a:lnTo>
                  <a:lnTo>
                    <a:pt x="19680" y="9884"/>
                  </a:lnTo>
                  <a:lnTo>
                    <a:pt x="19680" y="9969"/>
                  </a:lnTo>
                  <a:lnTo>
                    <a:pt x="19760" y="9969"/>
                  </a:lnTo>
                  <a:lnTo>
                    <a:pt x="19760" y="9884"/>
                  </a:lnTo>
                  <a:lnTo>
                    <a:pt x="19920" y="9884"/>
                  </a:lnTo>
                  <a:lnTo>
                    <a:pt x="19920" y="10054"/>
                  </a:lnTo>
                  <a:lnTo>
                    <a:pt x="20000" y="9969"/>
                  </a:lnTo>
                  <a:lnTo>
                    <a:pt x="20160" y="9969"/>
                  </a:lnTo>
                  <a:lnTo>
                    <a:pt x="20160" y="10054"/>
                  </a:lnTo>
                  <a:lnTo>
                    <a:pt x="20240" y="10054"/>
                  </a:lnTo>
                  <a:lnTo>
                    <a:pt x="20240" y="10140"/>
                  </a:lnTo>
                  <a:lnTo>
                    <a:pt x="20400" y="10140"/>
                  </a:lnTo>
                  <a:lnTo>
                    <a:pt x="20400" y="10310"/>
                  </a:lnTo>
                  <a:lnTo>
                    <a:pt x="20480" y="10310"/>
                  </a:lnTo>
                  <a:lnTo>
                    <a:pt x="20480" y="10566"/>
                  </a:lnTo>
                  <a:lnTo>
                    <a:pt x="20320" y="10566"/>
                  </a:lnTo>
                  <a:lnTo>
                    <a:pt x="20320" y="10651"/>
                  </a:lnTo>
                  <a:lnTo>
                    <a:pt x="20400" y="10651"/>
                  </a:lnTo>
                  <a:lnTo>
                    <a:pt x="20400" y="10566"/>
                  </a:lnTo>
                  <a:lnTo>
                    <a:pt x="20400" y="10736"/>
                  </a:lnTo>
                  <a:lnTo>
                    <a:pt x="20480" y="10736"/>
                  </a:lnTo>
                  <a:lnTo>
                    <a:pt x="20480" y="10651"/>
                  </a:lnTo>
                  <a:lnTo>
                    <a:pt x="20560" y="10736"/>
                  </a:lnTo>
                  <a:lnTo>
                    <a:pt x="20560" y="10651"/>
                  </a:lnTo>
                  <a:lnTo>
                    <a:pt x="20720" y="10651"/>
                  </a:lnTo>
                  <a:lnTo>
                    <a:pt x="20800" y="10566"/>
                  </a:lnTo>
                  <a:lnTo>
                    <a:pt x="20800" y="10310"/>
                  </a:lnTo>
                  <a:lnTo>
                    <a:pt x="20880" y="10310"/>
                  </a:lnTo>
                  <a:lnTo>
                    <a:pt x="20880" y="10225"/>
                  </a:lnTo>
                  <a:lnTo>
                    <a:pt x="20960" y="10225"/>
                  </a:lnTo>
                  <a:lnTo>
                    <a:pt x="20960" y="10140"/>
                  </a:lnTo>
                  <a:lnTo>
                    <a:pt x="21040" y="10140"/>
                  </a:lnTo>
                  <a:lnTo>
                    <a:pt x="21040" y="10225"/>
                  </a:lnTo>
                  <a:lnTo>
                    <a:pt x="21040" y="10140"/>
                  </a:lnTo>
                  <a:lnTo>
                    <a:pt x="21040" y="10225"/>
                  </a:lnTo>
                  <a:lnTo>
                    <a:pt x="21120" y="10225"/>
                  </a:lnTo>
                  <a:lnTo>
                    <a:pt x="21120" y="10310"/>
                  </a:lnTo>
                  <a:lnTo>
                    <a:pt x="21200" y="10310"/>
                  </a:lnTo>
                  <a:lnTo>
                    <a:pt x="21200" y="10395"/>
                  </a:lnTo>
                  <a:lnTo>
                    <a:pt x="21280" y="10395"/>
                  </a:lnTo>
                  <a:lnTo>
                    <a:pt x="21280" y="10480"/>
                  </a:lnTo>
                  <a:lnTo>
                    <a:pt x="21360" y="10480"/>
                  </a:lnTo>
                  <a:lnTo>
                    <a:pt x="21360" y="10651"/>
                  </a:lnTo>
                  <a:lnTo>
                    <a:pt x="21440" y="10651"/>
                  </a:lnTo>
                  <a:lnTo>
                    <a:pt x="21440" y="10736"/>
                  </a:lnTo>
                  <a:lnTo>
                    <a:pt x="21520" y="10736"/>
                  </a:lnTo>
                  <a:lnTo>
                    <a:pt x="21440" y="10821"/>
                  </a:lnTo>
                  <a:lnTo>
                    <a:pt x="21440" y="11077"/>
                  </a:lnTo>
                  <a:lnTo>
                    <a:pt x="21360" y="11077"/>
                  </a:lnTo>
                  <a:lnTo>
                    <a:pt x="21280" y="11162"/>
                  </a:lnTo>
                  <a:lnTo>
                    <a:pt x="21600" y="11460"/>
                  </a:lnTo>
                  <a:lnTo>
                    <a:pt x="21520" y="11546"/>
                  </a:lnTo>
                  <a:lnTo>
                    <a:pt x="21520" y="11631"/>
                  </a:lnTo>
                  <a:lnTo>
                    <a:pt x="21440" y="11716"/>
                  </a:lnTo>
                  <a:lnTo>
                    <a:pt x="21440" y="11801"/>
                  </a:lnTo>
                  <a:lnTo>
                    <a:pt x="21360" y="11886"/>
                  </a:lnTo>
                  <a:lnTo>
                    <a:pt x="21360" y="11972"/>
                  </a:lnTo>
                  <a:lnTo>
                    <a:pt x="21280" y="11972"/>
                  </a:lnTo>
                  <a:lnTo>
                    <a:pt x="21200" y="12057"/>
                  </a:lnTo>
                  <a:lnTo>
                    <a:pt x="21200" y="12142"/>
                  </a:lnTo>
                  <a:lnTo>
                    <a:pt x="21120" y="12227"/>
                  </a:lnTo>
                  <a:lnTo>
                    <a:pt x="21120" y="12312"/>
                  </a:lnTo>
                  <a:lnTo>
                    <a:pt x="21040" y="12398"/>
                  </a:lnTo>
                  <a:lnTo>
                    <a:pt x="21040" y="12653"/>
                  </a:lnTo>
                  <a:lnTo>
                    <a:pt x="20960" y="12738"/>
                  </a:lnTo>
                  <a:lnTo>
                    <a:pt x="20960" y="12909"/>
                  </a:lnTo>
                  <a:lnTo>
                    <a:pt x="20880" y="12994"/>
                  </a:lnTo>
                  <a:lnTo>
                    <a:pt x="20880" y="13164"/>
                  </a:lnTo>
                  <a:lnTo>
                    <a:pt x="20800" y="13250"/>
                  </a:lnTo>
                  <a:lnTo>
                    <a:pt x="20800" y="13676"/>
                  </a:lnTo>
                  <a:lnTo>
                    <a:pt x="20720" y="13676"/>
                  </a:lnTo>
                  <a:lnTo>
                    <a:pt x="20720" y="13846"/>
                  </a:lnTo>
                  <a:lnTo>
                    <a:pt x="20640" y="13846"/>
                  </a:lnTo>
                  <a:lnTo>
                    <a:pt x="20640" y="14017"/>
                  </a:lnTo>
                  <a:lnTo>
                    <a:pt x="20560" y="14102"/>
                  </a:lnTo>
                  <a:lnTo>
                    <a:pt x="20560" y="14187"/>
                  </a:lnTo>
                  <a:lnTo>
                    <a:pt x="20480" y="14272"/>
                  </a:lnTo>
                  <a:lnTo>
                    <a:pt x="20480" y="14357"/>
                  </a:lnTo>
                  <a:lnTo>
                    <a:pt x="20400" y="14443"/>
                  </a:lnTo>
                  <a:lnTo>
                    <a:pt x="20400" y="14613"/>
                  </a:lnTo>
                  <a:lnTo>
                    <a:pt x="20320" y="14613"/>
                  </a:lnTo>
                  <a:lnTo>
                    <a:pt x="20320" y="14783"/>
                  </a:lnTo>
                  <a:lnTo>
                    <a:pt x="20240" y="14783"/>
                  </a:lnTo>
                  <a:lnTo>
                    <a:pt x="20240" y="15039"/>
                  </a:lnTo>
                  <a:lnTo>
                    <a:pt x="20160" y="15039"/>
                  </a:lnTo>
                  <a:lnTo>
                    <a:pt x="20160" y="15295"/>
                  </a:lnTo>
                  <a:lnTo>
                    <a:pt x="20080" y="15295"/>
                  </a:lnTo>
                  <a:lnTo>
                    <a:pt x="20080" y="15550"/>
                  </a:lnTo>
                  <a:lnTo>
                    <a:pt x="20000" y="15550"/>
                  </a:lnTo>
                  <a:lnTo>
                    <a:pt x="20000" y="15636"/>
                  </a:lnTo>
                  <a:lnTo>
                    <a:pt x="19920" y="15721"/>
                  </a:lnTo>
                  <a:lnTo>
                    <a:pt x="19920" y="15806"/>
                  </a:lnTo>
                  <a:lnTo>
                    <a:pt x="19840" y="15891"/>
                  </a:lnTo>
                  <a:lnTo>
                    <a:pt x="19840" y="16232"/>
                  </a:lnTo>
                  <a:lnTo>
                    <a:pt x="19760" y="16232"/>
                  </a:lnTo>
                  <a:lnTo>
                    <a:pt x="19760" y="16658"/>
                  </a:lnTo>
                  <a:lnTo>
                    <a:pt x="19680" y="16743"/>
                  </a:lnTo>
                  <a:lnTo>
                    <a:pt x="19680" y="16914"/>
                  </a:lnTo>
                  <a:lnTo>
                    <a:pt x="19600" y="16914"/>
                  </a:lnTo>
                  <a:lnTo>
                    <a:pt x="19600" y="16828"/>
                  </a:lnTo>
                  <a:lnTo>
                    <a:pt x="19680" y="16743"/>
                  </a:lnTo>
                  <a:lnTo>
                    <a:pt x="19680" y="16488"/>
                  </a:lnTo>
                  <a:lnTo>
                    <a:pt x="19600" y="16402"/>
                  </a:lnTo>
                  <a:lnTo>
                    <a:pt x="19680" y="16402"/>
                  </a:lnTo>
                  <a:lnTo>
                    <a:pt x="19680" y="16317"/>
                  </a:lnTo>
                  <a:lnTo>
                    <a:pt x="19600" y="16317"/>
                  </a:lnTo>
                  <a:lnTo>
                    <a:pt x="19600" y="16232"/>
                  </a:lnTo>
                  <a:lnTo>
                    <a:pt x="19520" y="16317"/>
                  </a:lnTo>
                  <a:lnTo>
                    <a:pt x="19520" y="16232"/>
                  </a:lnTo>
                  <a:lnTo>
                    <a:pt x="19440" y="16317"/>
                  </a:lnTo>
                  <a:lnTo>
                    <a:pt x="19360" y="16232"/>
                  </a:lnTo>
                  <a:lnTo>
                    <a:pt x="19440" y="16232"/>
                  </a:lnTo>
                  <a:lnTo>
                    <a:pt x="19440" y="16147"/>
                  </a:lnTo>
                  <a:lnTo>
                    <a:pt x="19360" y="16232"/>
                  </a:lnTo>
                  <a:lnTo>
                    <a:pt x="19200" y="16232"/>
                  </a:lnTo>
                  <a:lnTo>
                    <a:pt x="19280" y="16317"/>
                  </a:lnTo>
                  <a:lnTo>
                    <a:pt x="19280" y="16402"/>
                  </a:lnTo>
                  <a:lnTo>
                    <a:pt x="19360" y="16488"/>
                  </a:lnTo>
                  <a:lnTo>
                    <a:pt x="19360" y="16743"/>
                  </a:lnTo>
                  <a:lnTo>
                    <a:pt x="19440" y="16999"/>
                  </a:lnTo>
                  <a:lnTo>
                    <a:pt x="19360" y="17254"/>
                  </a:lnTo>
                  <a:lnTo>
                    <a:pt x="19280" y="17254"/>
                  </a:lnTo>
                  <a:lnTo>
                    <a:pt x="19280" y="17169"/>
                  </a:lnTo>
                  <a:lnTo>
                    <a:pt x="19120" y="17169"/>
                  </a:lnTo>
                  <a:lnTo>
                    <a:pt x="19120" y="17084"/>
                  </a:lnTo>
                  <a:lnTo>
                    <a:pt x="19040" y="17084"/>
                  </a:lnTo>
                  <a:lnTo>
                    <a:pt x="19040" y="16999"/>
                  </a:lnTo>
                  <a:lnTo>
                    <a:pt x="19040" y="17169"/>
                  </a:lnTo>
                  <a:lnTo>
                    <a:pt x="18960" y="17169"/>
                  </a:lnTo>
                  <a:lnTo>
                    <a:pt x="18960" y="17340"/>
                  </a:lnTo>
                  <a:lnTo>
                    <a:pt x="19040" y="17340"/>
                  </a:lnTo>
                  <a:lnTo>
                    <a:pt x="19040" y="17425"/>
                  </a:lnTo>
                  <a:lnTo>
                    <a:pt x="18960" y="17425"/>
                  </a:lnTo>
                  <a:lnTo>
                    <a:pt x="18960" y="17510"/>
                  </a:lnTo>
                  <a:lnTo>
                    <a:pt x="18880" y="17510"/>
                  </a:lnTo>
                  <a:lnTo>
                    <a:pt x="18880" y="17595"/>
                  </a:lnTo>
                  <a:lnTo>
                    <a:pt x="18720" y="17595"/>
                  </a:lnTo>
                  <a:lnTo>
                    <a:pt x="18720" y="17680"/>
                  </a:lnTo>
                  <a:lnTo>
                    <a:pt x="18640" y="17680"/>
                  </a:lnTo>
                  <a:lnTo>
                    <a:pt x="18640" y="17766"/>
                  </a:lnTo>
                  <a:lnTo>
                    <a:pt x="18560" y="17766"/>
                  </a:lnTo>
                  <a:lnTo>
                    <a:pt x="18560" y="17936"/>
                  </a:lnTo>
                  <a:lnTo>
                    <a:pt x="18480" y="18021"/>
                  </a:lnTo>
                  <a:lnTo>
                    <a:pt x="18480" y="18192"/>
                  </a:lnTo>
                  <a:lnTo>
                    <a:pt x="18400" y="18192"/>
                  </a:lnTo>
                  <a:lnTo>
                    <a:pt x="18400" y="18447"/>
                  </a:lnTo>
                  <a:lnTo>
                    <a:pt x="18320" y="18447"/>
                  </a:lnTo>
                  <a:lnTo>
                    <a:pt x="18320" y="18959"/>
                  </a:lnTo>
                  <a:lnTo>
                    <a:pt x="18240" y="18959"/>
                  </a:lnTo>
                  <a:lnTo>
                    <a:pt x="18320" y="19044"/>
                  </a:lnTo>
                  <a:lnTo>
                    <a:pt x="18320" y="19129"/>
                  </a:lnTo>
                  <a:lnTo>
                    <a:pt x="18240" y="19129"/>
                  </a:lnTo>
                  <a:lnTo>
                    <a:pt x="18240" y="19214"/>
                  </a:lnTo>
                  <a:lnTo>
                    <a:pt x="18160" y="19214"/>
                  </a:lnTo>
                  <a:lnTo>
                    <a:pt x="18160" y="19555"/>
                  </a:lnTo>
                  <a:lnTo>
                    <a:pt x="18080" y="19555"/>
                  </a:lnTo>
                  <a:lnTo>
                    <a:pt x="18080" y="19640"/>
                  </a:lnTo>
                  <a:lnTo>
                    <a:pt x="17920" y="19640"/>
                  </a:lnTo>
                  <a:lnTo>
                    <a:pt x="17920" y="19811"/>
                  </a:lnTo>
                  <a:lnTo>
                    <a:pt x="17840" y="19811"/>
                  </a:lnTo>
                  <a:lnTo>
                    <a:pt x="17840" y="19725"/>
                  </a:lnTo>
                  <a:lnTo>
                    <a:pt x="17760" y="19725"/>
                  </a:lnTo>
                  <a:lnTo>
                    <a:pt x="17760" y="19299"/>
                  </a:lnTo>
                  <a:lnTo>
                    <a:pt x="17680" y="19299"/>
                  </a:lnTo>
                  <a:lnTo>
                    <a:pt x="17680" y="19214"/>
                  </a:lnTo>
                  <a:lnTo>
                    <a:pt x="17760" y="19214"/>
                  </a:lnTo>
                  <a:lnTo>
                    <a:pt x="17680" y="19214"/>
                  </a:lnTo>
                  <a:lnTo>
                    <a:pt x="17760" y="19129"/>
                  </a:lnTo>
                  <a:lnTo>
                    <a:pt x="17760" y="19214"/>
                  </a:lnTo>
                  <a:lnTo>
                    <a:pt x="18000" y="19214"/>
                  </a:lnTo>
                  <a:lnTo>
                    <a:pt x="18000" y="19129"/>
                  </a:lnTo>
                  <a:lnTo>
                    <a:pt x="18080" y="19129"/>
                  </a:lnTo>
                  <a:lnTo>
                    <a:pt x="18080" y="19044"/>
                  </a:lnTo>
                  <a:lnTo>
                    <a:pt x="18000" y="19044"/>
                  </a:lnTo>
                  <a:lnTo>
                    <a:pt x="18000" y="18959"/>
                  </a:lnTo>
                  <a:lnTo>
                    <a:pt x="18080" y="18959"/>
                  </a:lnTo>
                  <a:lnTo>
                    <a:pt x="18000" y="18959"/>
                  </a:lnTo>
                  <a:lnTo>
                    <a:pt x="18000" y="18873"/>
                  </a:lnTo>
                  <a:lnTo>
                    <a:pt x="18080" y="18873"/>
                  </a:lnTo>
                  <a:lnTo>
                    <a:pt x="18080" y="18703"/>
                  </a:lnTo>
                  <a:lnTo>
                    <a:pt x="18160" y="18703"/>
                  </a:lnTo>
                  <a:lnTo>
                    <a:pt x="18240" y="18788"/>
                  </a:lnTo>
                  <a:lnTo>
                    <a:pt x="18240" y="18618"/>
                  </a:lnTo>
                  <a:lnTo>
                    <a:pt x="18160" y="18618"/>
                  </a:lnTo>
                  <a:lnTo>
                    <a:pt x="18160" y="18533"/>
                  </a:lnTo>
                  <a:lnTo>
                    <a:pt x="18240" y="18533"/>
                  </a:lnTo>
                  <a:lnTo>
                    <a:pt x="18240" y="18618"/>
                  </a:lnTo>
                  <a:lnTo>
                    <a:pt x="18240" y="18447"/>
                  </a:lnTo>
                  <a:lnTo>
                    <a:pt x="18160" y="18447"/>
                  </a:lnTo>
                  <a:lnTo>
                    <a:pt x="18160" y="18362"/>
                  </a:lnTo>
                  <a:lnTo>
                    <a:pt x="18080" y="18362"/>
                  </a:lnTo>
                  <a:lnTo>
                    <a:pt x="18080" y="18277"/>
                  </a:lnTo>
                  <a:lnTo>
                    <a:pt x="18000" y="18277"/>
                  </a:lnTo>
                  <a:lnTo>
                    <a:pt x="18000" y="18107"/>
                  </a:lnTo>
                  <a:lnTo>
                    <a:pt x="17920" y="18107"/>
                  </a:lnTo>
                  <a:lnTo>
                    <a:pt x="17920" y="18192"/>
                  </a:lnTo>
                  <a:lnTo>
                    <a:pt x="18000" y="18192"/>
                  </a:lnTo>
                  <a:lnTo>
                    <a:pt x="18000" y="18277"/>
                  </a:lnTo>
                  <a:lnTo>
                    <a:pt x="17920" y="18277"/>
                  </a:lnTo>
                  <a:lnTo>
                    <a:pt x="17920" y="18447"/>
                  </a:lnTo>
                  <a:lnTo>
                    <a:pt x="17840" y="18447"/>
                  </a:lnTo>
                  <a:lnTo>
                    <a:pt x="17840" y="18362"/>
                  </a:lnTo>
                  <a:lnTo>
                    <a:pt x="17680" y="18362"/>
                  </a:lnTo>
                  <a:lnTo>
                    <a:pt x="17680" y="18447"/>
                  </a:lnTo>
                  <a:lnTo>
                    <a:pt x="17680" y="18362"/>
                  </a:lnTo>
                  <a:lnTo>
                    <a:pt x="17680" y="18788"/>
                  </a:lnTo>
                  <a:lnTo>
                    <a:pt x="17600" y="18788"/>
                  </a:lnTo>
                  <a:lnTo>
                    <a:pt x="17520" y="18703"/>
                  </a:lnTo>
                  <a:lnTo>
                    <a:pt x="17520" y="18788"/>
                  </a:lnTo>
                  <a:lnTo>
                    <a:pt x="17440" y="18788"/>
                  </a:lnTo>
                  <a:lnTo>
                    <a:pt x="17440" y="18959"/>
                  </a:lnTo>
                  <a:lnTo>
                    <a:pt x="17520" y="18959"/>
                  </a:lnTo>
                  <a:lnTo>
                    <a:pt x="17440" y="18959"/>
                  </a:lnTo>
                  <a:lnTo>
                    <a:pt x="17440" y="19044"/>
                  </a:lnTo>
                  <a:lnTo>
                    <a:pt x="17360" y="19044"/>
                  </a:lnTo>
                  <a:lnTo>
                    <a:pt x="17360" y="19129"/>
                  </a:lnTo>
                  <a:lnTo>
                    <a:pt x="17360" y="19044"/>
                  </a:lnTo>
                  <a:lnTo>
                    <a:pt x="17200" y="19044"/>
                  </a:lnTo>
                  <a:lnTo>
                    <a:pt x="17200" y="19129"/>
                  </a:lnTo>
                  <a:lnTo>
                    <a:pt x="17040" y="19129"/>
                  </a:lnTo>
                  <a:lnTo>
                    <a:pt x="17040" y="18959"/>
                  </a:lnTo>
                  <a:lnTo>
                    <a:pt x="16720" y="18959"/>
                  </a:lnTo>
                  <a:lnTo>
                    <a:pt x="16720" y="19214"/>
                  </a:lnTo>
                  <a:lnTo>
                    <a:pt x="16880" y="19214"/>
                  </a:lnTo>
                  <a:lnTo>
                    <a:pt x="16880" y="19299"/>
                  </a:lnTo>
                  <a:lnTo>
                    <a:pt x="16960" y="19299"/>
                  </a:lnTo>
                  <a:lnTo>
                    <a:pt x="16960" y="19811"/>
                  </a:lnTo>
                  <a:lnTo>
                    <a:pt x="17040" y="19811"/>
                  </a:lnTo>
                  <a:lnTo>
                    <a:pt x="17040" y="19896"/>
                  </a:lnTo>
                  <a:lnTo>
                    <a:pt x="17120" y="19896"/>
                  </a:lnTo>
                  <a:lnTo>
                    <a:pt x="17040" y="19896"/>
                  </a:lnTo>
                  <a:lnTo>
                    <a:pt x="17040" y="20151"/>
                  </a:lnTo>
                  <a:lnTo>
                    <a:pt x="17120" y="20151"/>
                  </a:lnTo>
                  <a:lnTo>
                    <a:pt x="17120" y="20407"/>
                  </a:lnTo>
                  <a:lnTo>
                    <a:pt x="17200" y="20492"/>
                  </a:lnTo>
                  <a:lnTo>
                    <a:pt x="17200" y="20578"/>
                  </a:lnTo>
                  <a:lnTo>
                    <a:pt x="17280" y="20663"/>
                  </a:lnTo>
                  <a:lnTo>
                    <a:pt x="17280" y="20918"/>
                  </a:lnTo>
                  <a:lnTo>
                    <a:pt x="16640" y="20918"/>
                  </a:lnTo>
                  <a:lnTo>
                    <a:pt x="16640" y="20833"/>
                  </a:lnTo>
                  <a:lnTo>
                    <a:pt x="16400" y="20833"/>
                  </a:lnTo>
                  <a:lnTo>
                    <a:pt x="16400" y="20748"/>
                  </a:lnTo>
                  <a:lnTo>
                    <a:pt x="16000" y="20748"/>
                  </a:lnTo>
                  <a:lnTo>
                    <a:pt x="15920" y="20833"/>
                  </a:lnTo>
                  <a:lnTo>
                    <a:pt x="15760" y="20748"/>
                  </a:lnTo>
                  <a:lnTo>
                    <a:pt x="15760" y="20663"/>
                  </a:lnTo>
                  <a:lnTo>
                    <a:pt x="15760" y="20748"/>
                  </a:lnTo>
                  <a:lnTo>
                    <a:pt x="15760" y="20663"/>
                  </a:lnTo>
                  <a:lnTo>
                    <a:pt x="15760" y="20748"/>
                  </a:lnTo>
                  <a:lnTo>
                    <a:pt x="15680" y="20663"/>
                  </a:lnTo>
                  <a:lnTo>
                    <a:pt x="15760" y="20663"/>
                  </a:lnTo>
                  <a:lnTo>
                    <a:pt x="15600" y="20663"/>
                  </a:lnTo>
                  <a:lnTo>
                    <a:pt x="15520" y="20578"/>
                  </a:lnTo>
                  <a:lnTo>
                    <a:pt x="15520" y="20492"/>
                  </a:lnTo>
                  <a:lnTo>
                    <a:pt x="15600" y="20492"/>
                  </a:lnTo>
                  <a:lnTo>
                    <a:pt x="15520" y="20492"/>
                  </a:lnTo>
                  <a:lnTo>
                    <a:pt x="15600" y="20492"/>
                  </a:lnTo>
                  <a:lnTo>
                    <a:pt x="15600" y="20322"/>
                  </a:lnTo>
                  <a:lnTo>
                    <a:pt x="15760" y="20322"/>
                  </a:lnTo>
                  <a:lnTo>
                    <a:pt x="15760" y="20407"/>
                  </a:lnTo>
                  <a:lnTo>
                    <a:pt x="15760" y="20237"/>
                  </a:lnTo>
                  <a:lnTo>
                    <a:pt x="15840" y="20237"/>
                  </a:lnTo>
                  <a:lnTo>
                    <a:pt x="15760" y="20151"/>
                  </a:lnTo>
                  <a:lnTo>
                    <a:pt x="15760" y="20066"/>
                  </a:lnTo>
                  <a:lnTo>
                    <a:pt x="15680" y="20066"/>
                  </a:lnTo>
                  <a:lnTo>
                    <a:pt x="15600" y="20151"/>
                  </a:lnTo>
                  <a:lnTo>
                    <a:pt x="15520" y="20151"/>
                  </a:lnTo>
                  <a:lnTo>
                    <a:pt x="15600" y="20151"/>
                  </a:lnTo>
                  <a:lnTo>
                    <a:pt x="15600" y="20066"/>
                  </a:lnTo>
                  <a:lnTo>
                    <a:pt x="15680" y="19981"/>
                  </a:lnTo>
                  <a:lnTo>
                    <a:pt x="15680" y="19896"/>
                  </a:lnTo>
                  <a:lnTo>
                    <a:pt x="15760" y="19896"/>
                  </a:lnTo>
                  <a:lnTo>
                    <a:pt x="15760" y="19981"/>
                  </a:lnTo>
                  <a:lnTo>
                    <a:pt x="15760" y="19896"/>
                  </a:lnTo>
                  <a:lnTo>
                    <a:pt x="15680" y="19896"/>
                  </a:lnTo>
                  <a:lnTo>
                    <a:pt x="15680" y="19640"/>
                  </a:lnTo>
                  <a:lnTo>
                    <a:pt x="15760" y="19640"/>
                  </a:lnTo>
                  <a:lnTo>
                    <a:pt x="15680" y="19640"/>
                  </a:lnTo>
                  <a:lnTo>
                    <a:pt x="15680" y="19555"/>
                  </a:lnTo>
                  <a:lnTo>
                    <a:pt x="15760" y="19555"/>
                  </a:lnTo>
                  <a:lnTo>
                    <a:pt x="15760" y="19470"/>
                  </a:lnTo>
                  <a:lnTo>
                    <a:pt x="15840" y="19470"/>
                  </a:lnTo>
                  <a:lnTo>
                    <a:pt x="15840" y="19385"/>
                  </a:lnTo>
                  <a:lnTo>
                    <a:pt x="16000" y="19385"/>
                  </a:lnTo>
                  <a:lnTo>
                    <a:pt x="16000" y="19299"/>
                  </a:lnTo>
                  <a:lnTo>
                    <a:pt x="15840" y="19299"/>
                  </a:lnTo>
                  <a:lnTo>
                    <a:pt x="15840" y="19214"/>
                  </a:lnTo>
                  <a:lnTo>
                    <a:pt x="15840" y="19299"/>
                  </a:lnTo>
                  <a:lnTo>
                    <a:pt x="15760" y="19299"/>
                  </a:lnTo>
                  <a:lnTo>
                    <a:pt x="15760" y="19214"/>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13" name="Freeform 18"/>
            <p:cNvSpPr/>
            <p:nvPr/>
          </p:nvSpPr>
          <p:spPr>
            <a:xfrm>
              <a:off x="2010679" y="3968034"/>
              <a:ext cx="1002803" cy="990581"/>
            </a:xfrm>
            <a:custGeom>
              <a:avLst/>
              <a:gdLst/>
              <a:ahLst/>
              <a:cxnLst>
                <a:cxn ang="0">
                  <a:pos x="wd2" y="hd2"/>
                </a:cxn>
                <a:cxn ang="5400000">
                  <a:pos x="wd2" y="hd2"/>
                </a:cxn>
                <a:cxn ang="10800000">
                  <a:pos x="wd2" y="hd2"/>
                </a:cxn>
                <a:cxn ang="16200000">
                  <a:pos x="wd2" y="hd2"/>
                </a:cxn>
              </a:cxnLst>
              <a:rect l="0" t="0" r="r" b="b"/>
              <a:pathLst>
                <a:path w="21600" h="21600" extrusionOk="0">
                  <a:moveTo>
                    <a:pt x="3449" y="14788"/>
                  </a:moveTo>
                  <a:lnTo>
                    <a:pt x="3367" y="14871"/>
                  </a:lnTo>
                  <a:lnTo>
                    <a:pt x="3367" y="14954"/>
                  </a:lnTo>
                  <a:lnTo>
                    <a:pt x="3121" y="15203"/>
                  </a:lnTo>
                  <a:lnTo>
                    <a:pt x="3367" y="15369"/>
                  </a:lnTo>
                  <a:lnTo>
                    <a:pt x="3614" y="15369"/>
                  </a:lnTo>
                  <a:lnTo>
                    <a:pt x="3614" y="15535"/>
                  </a:lnTo>
                  <a:lnTo>
                    <a:pt x="3203" y="15535"/>
                  </a:lnTo>
                  <a:lnTo>
                    <a:pt x="3121" y="15618"/>
                  </a:lnTo>
                  <a:lnTo>
                    <a:pt x="3121" y="15785"/>
                  </a:lnTo>
                  <a:lnTo>
                    <a:pt x="3039" y="15785"/>
                  </a:lnTo>
                  <a:lnTo>
                    <a:pt x="2957" y="15702"/>
                  </a:lnTo>
                  <a:lnTo>
                    <a:pt x="2957" y="15618"/>
                  </a:lnTo>
                  <a:lnTo>
                    <a:pt x="2875" y="15702"/>
                  </a:lnTo>
                  <a:lnTo>
                    <a:pt x="2875" y="15785"/>
                  </a:lnTo>
                  <a:lnTo>
                    <a:pt x="2382" y="15951"/>
                  </a:lnTo>
                  <a:lnTo>
                    <a:pt x="2217" y="16034"/>
                  </a:lnTo>
                  <a:lnTo>
                    <a:pt x="2053" y="15702"/>
                  </a:lnTo>
                  <a:lnTo>
                    <a:pt x="1971" y="15702"/>
                  </a:lnTo>
                  <a:lnTo>
                    <a:pt x="1807" y="15785"/>
                  </a:lnTo>
                  <a:lnTo>
                    <a:pt x="1807" y="15951"/>
                  </a:lnTo>
                  <a:lnTo>
                    <a:pt x="1643" y="15951"/>
                  </a:lnTo>
                  <a:lnTo>
                    <a:pt x="1314" y="16034"/>
                  </a:lnTo>
                  <a:lnTo>
                    <a:pt x="1314" y="16117"/>
                  </a:lnTo>
                  <a:lnTo>
                    <a:pt x="1150" y="16283"/>
                  </a:lnTo>
                  <a:lnTo>
                    <a:pt x="1150" y="16117"/>
                  </a:lnTo>
                  <a:lnTo>
                    <a:pt x="821" y="16283"/>
                  </a:lnTo>
                  <a:lnTo>
                    <a:pt x="739" y="16283"/>
                  </a:lnTo>
                  <a:lnTo>
                    <a:pt x="739" y="16366"/>
                  </a:lnTo>
                  <a:lnTo>
                    <a:pt x="493" y="16366"/>
                  </a:lnTo>
                  <a:lnTo>
                    <a:pt x="493" y="16200"/>
                  </a:lnTo>
                  <a:lnTo>
                    <a:pt x="575" y="16200"/>
                  </a:lnTo>
                  <a:lnTo>
                    <a:pt x="575" y="15951"/>
                  </a:lnTo>
                  <a:lnTo>
                    <a:pt x="657" y="15951"/>
                  </a:lnTo>
                  <a:lnTo>
                    <a:pt x="657" y="15868"/>
                  </a:lnTo>
                  <a:lnTo>
                    <a:pt x="575" y="15785"/>
                  </a:lnTo>
                  <a:lnTo>
                    <a:pt x="575" y="15702"/>
                  </a:lnTo>
                  <a:lnTo>
                    <a:pt x="493" y="15618"/>
                  </a:lnTo>
                  <a:lnTo>
                    <a:pt x="493" y="15452"/>
                  </a:lnTo>
                  <a:lnTo>
                    <a:pt x="411" y="15369"/>
                  </a:lnTo>
                  <a:lnTo>
                    <a:pt x="411" y="15203"/>
                  </a:lnTo>
                  <a:lnTo>
                    <a:pt x="493" y="15120"/>
                  </a:lnTo>
                  <a:lnTo>
                    <a:pt x="493" y="14954"/>
                  </a:lnTo>
                  <a:lnTo>
                    <a:pt x="575" y="14788"/>
                  </a:lnTo>
                  <a:lnTo>
                    <a:pt x="739" y="14622"/>
                  </a:lnTo>
                  <a:lnTo>
                    <a:pt x="739" y="14538"/>
                  </a:lnTo>
                  <a:lnTo>
                    <a:pt x="821" y="14538"/>
                  </a:lnTo>
                  <a:lnTo>
                    <a:pt x="821" y="14455"/>
                  </a:lnTo>
                  <a:lnTo>
                    <a:pt x="903" y="14455"/>
                  </a:lnTo>
                  <a:lnTo>
                    <a:pt x="903" y="14372"/>
                  </a:lnTo>
                  <a:lnTo>
                    <a:pt x="986" y="14289"/>
                  </a:lnTo>
                  <a:lnTo>
                    <a:pt x="986" y="13874"/>
                  </a:lnTo>
                  <a:lnTo>
                    <a:pt x="903" y="13791"/>
                  </a:lnTo>
                  <a:lnTo>
                    <a:pt x="903" y="13625"/>
                  </a:lnTo>
                  <a:lnTo>
                    <a:pt x="821" y="13542"/>
                  </a:lnTo>
                  <a:lnTo>
                    <a:pt x="821" y="13458"/>
                  </a:lnTo>
                  <a:lnTo>
                    <a:pt x="657" y="13292"/>
                  </a:lnTo>
                  <a:lnTo>
                    <a:pt x="493" y="12960"/>
                  </a:lnTo>
                  <a:lnTo>
                    <a:pt x="411" y="12960"/>
                  </a:lnTo>
                  <a:lnTo>
                    <a:pt x="411" y="12877"/>
                  </a:lnTo>
                  <a:lnTo>
                    <a:pt x="329" y="12877"/>
                  </a:lnTo>
                  <a:lnTo>
                    <a:pt x="411" y="12877"/>
                  </a:lnTo>
                  <a:lnTo>
                    <a:pt x="411" y="12794"/>
                  </a:lnTo>
                  <a:lnTo>
                    <a:pt x="575" y="12794"/>
                  </a:lnTo>
                  <a:lnTo>
                    <a:pt x="575" y="12711"/>
                  </a:lnTo>
                  <a:lnTo>
                    <a:pt x="739" y="12711"/>
                  </a:lnTo>
                  <a:lnTo>
                    <a:pt x="739" y="12628"/>
                  </a:lnTo>
                  <a:lnTo>
                    <a:pt x="821" y="12628"/>
                  </a:lnTo>
                  <a:lnTo>
                    <a:pt x="903" y="12545"/>
                  </a:lnTo>
                  <a:lnTo>
                    <a:pt x="986" y="12545"/>
                  </a:lnTo>
                  <a:lnTo>
                    <a:pt x="986" y="12462"/>
                  </a:lnTo>
                  <a:lnTo>
                    <a:pt x="1068" y="12378"/>
                  </a:lnTo>
                  <a:lnTo>
                    <a:pt x="1068" y="12129"/>
                  </a:lnTo>
                  <a:lnTo>
                    <a:pt x="1150" y="12129"/>
                  </a:lnTo>
                  <a:lnTo>
                    <a:pt x="1150" y="11465"/>
                  </a:lnTo>
                  <a:lnTo>
                    <a:pt x="1232" y="11382"/>
                  </a:lnTo>
                  <a:lnTo>
                    <a:pt x="1232" y="11298"/>
                  </a:lnTo>
                  <a:lnTo>
                    <a:pt x="986" y="11215"/>
                  </a:lnTo>
                  <a:lnTo>
                    <a:pt x="903" y="11132"/>
                  </a:lnTo>
                  <a:lnTo>
                    <a:pt x="411" y="10800"/>
                  </a:lnTo>
                  <a:lnTo>
                    <a:pt x="246" y="10717"/>
                  </a:lnTo>
                  <a:lnTo>
                    <a:pt x="164" y="10551"/>
                  </a:lnTo>
                  <a:lnTo>
                    <a:pt x="246" y="10385"/>
                  </a:lnTo>
                  <a:lnTo>
                    <a:pt x="329" y="10302"/>
                  </a:lnTo>
                  <a:lnTo>
                    <a:pt x="493" y="10218"/>
                  </a:lnTo>
                  <a:lnTo>
                    <a:pt x="575" y="10218"/>
                  </a:lnTo>
                  <a:lnTo>
                    <a:pt x="575" y="10135"/>
                  </a:lnTo>
                  <a:lnTo>
                    <a:pt x="493" y="10135"/>
                  </a:lnTo>
                  <a:lnTo>
                    <a:pt x="493" y="9471"/>
                  </a:lnTo>
                  <a:lnTo>
                    <a:pt x="411" y="9471"/>
                  </a:lnTo>
                  <a:lnTo>
                    <a:pt x="411" y="9388"/>
                  </a:lnTo>
                  <a:lnTo>
                    <a:pt x="493" y="9388"/>
                  </a:lnTo>
                  <a:lnTo>
                    <a:pt x="411" y="9388"/>
                  </a:lnTo>
                  <a:lnTo>
                    <a:pt x="411" y="9305"/>
                  </a:lnTo>
                  <a:lnTo>
                    <a:pt x="493" y="9305"/>
                  </a:lnTo>
                  <a:lnTo>
                    <a:pt x="493" y="9222"/>
                  </a:lnTo>
                  <a:lnTo>
                    <a:pt x="411" y="9222"/>
                  </a:lnTo>
                  <a:lnTo>
                    <a:pt x="411" y="8889"/>
                  </a:lnTo>
                  <a:lnTo>
                    <a:pt x="329" y="8723"/>
                  </a:lnTo>
                  <a:lnTo>
                    <a:pt x="246" y="8723"/>
                  </a:lnTo>
                  <a:lnTo>
                    <a:pt x="164" y="8640"/>
                  </a:lnTo>
                  <a:lnTo>
                    <a:pt x="164" y="8391"/>
                  </a:lnTo>
                  <a:lnTo>
                    <a:pt x="82" y="8391"/>
                  </a:lnTo>
                  <a:lnTo>
                    <a:pt x="82" y="8225"/>
                  </a:lnTo>
                  <a:lnTo>
                    <a:pt x="0" y="8225"/>
                  </a:lnTo>
                  <a:lnTo>
                    <a:pt x="246" y="7560"/>
                  </a:lnTo>
                  <a:lnTo>
                    <a:pt x="411" y="7311"/>
                  </a:lnTo>
                  <a:lnTo>
                    <a:pt x="493" y="6978"/>
                  </a:lnTo>
                  <a:lnTo>
                    <a:pt x="903" y="6314"/>
                  </a:lnTo>
                  <a:lnTo>
                    <a:pt x="1068" y="5732"/>
                  </a:lnTo>
                  <a:lnTo>
                    <a:pt x="1150" y="5732"/>
                  </a:lnTo>
                  <a:lnTo>
                    <a:pt x="1150" y="5649"/>
                  </a:lnTo>
                  <a:lnTo>
                    <a:pt x="1068" y="5649"/>
                  </a:lnTo>
                  <a:lnTo>
                    <a:pt x="821" y="4652"/>
                  </a:lnTo>
                  <a:lnTo>
                    <a:pt x="821" y="4486"/>
                  </a:lnTo>
                  <a:lnTo>
                    <a:pt x="986" y="4237"/>
                  </a:lnTo>
                  <a:lnTo>
                    <a:pt x="1068" y="4154"/>
                  </a:lnTo>
                  <a:lnTo>
                    <a:pt x="1971" y="3905"/>
                  </a:lnTo>
                  <a:lnTo>
                    <a:pt x="2053" y="3905"/>
                  </a:lnTo>
                  <a:lnTo>
                    <a:pt x="2875" y="3074"/>
                  </a:lnTo>
                  <a:lnTo>
                    <a:pt x="3203" y="2825"/>
                  </a:lnTo>
                  <a:lnTo>
                    <a:pt x="3532" y="2243"/>
                  </a:lnTo>
                  <a:lnTo>
                    <a:pt x="3778" y="1911"/>
                  </a:lnTo>
                  <a:lnTo>
                    <a:pt x="4106" y="1163"/>
                  </a:lnTo>
                  <a:lnTo>
                    <a:pt x="4271" y="914"/>
                  </a:lnTo>
                  <a:lnTo>
                    <a:pt x="4353" y="831"/>
                  </a:lnTo>
                  <a:lnTo>
                    <a:pt x="4353" y="748"/>
                  </a:lnTo>
                  <a:lnTo>
                    <a:pt x="4435" y="748"/>
                  </a:lnTo>
                  <a:lnTo>
                    <a:pt x="4435" y="582"/>
                  </a:lnTo>
                  <a:lnTo>
                    <a:pt x="4763" y="415"/>
                  </a:lnTo>
                  <a:lnTo>
                    <a:pt x="4763" y="498"/>
                  </a:lnTo>
                  <a:lnTo>
                    <a:pt x="4681" y="498"/>
                  </a:lnTo>
                  <a:lnTo>
                    <a:pt x="4681" y="748"/>
                  </a:lnTo>
                  <a:lnTo>
                    <a:pt x="4599" y="748"/>
                  </a:lnTo>
                  <a:lnTo>
                    <a:pt x="4599" y="997"/>
                  </a:lnTo>
                  <a:lnTo>
                    <a:pt x="8049" y="997"/>
                  </a:lnTo>
                  <a:lnTo>
                    <a:pt x="8131" y="914"/>
                  </a:lnTo>
                  <a:lnTo>
                    <a:pt x="8541" y="914"/>
                  </a:lnTo>
                  <a:lnTo>
                    <a:pt x="8624" y="997"/>
                  </a:lnTo>
                  <a:lnTo>
                    <a:pt x="8870" y="997"/>
                  </a:lnTo>
                  <a:lnTo>
                    <a:pt x="8952" y="914"/>
                  </a:lnTo>
                  <a:lnTo>
                    <a:pt x="9034" y="914"/>
                  </a:lnTo>
                  <a:lnTo>
                    <a:pt x="9281" y="831"/>
                  </a:lnTo>
                  <a:lnTo>
                    <a:pt x="9445" y="665"/>
                  </a:lnTo>
                  <a:lnTo>
                    <a:pt x="9527" y="665"/>
                  </a:lnTo>
                  <a:lnTo>
                    <a:pt x="9527" y="498"/>
                  </a:lnTo>
                  <a:lnTo>
                    <a:pt x="9691" y="332"/>
                  </a:lnTo>
                  <a:lnTo>
                    <a:pt x="9691" y="249"/>
                  </a:lnTo>
                  <a:lnTo>
                    <a:pt x="10020" y="83"/>
                  </a:lnTo>
                  <a:lnTo>
                    <a:pt x="10348" y="0"/>
                  </a:lnTo>
                  <a:lnTo>
                    <a:pt x="10513" y="166"/>
                  </a:lnTo>
                  <a:lnTo>
                    <a:pt x="10759" y="249"/>
                  </a:lnTo>
                  <a:lnTo>
                    <a:pt x="10841" y="415"/>
                  </a:lnTo>
                  <a:lnTo>
                    <a:pt x="10841" y="498"/>
                  </a:lnTo>
                  <a:lnTo>
                    <a:pt x="10923" y="665"/>
                  </a:lnTo>
                  <a:lnTo>
                    <a:pt x="10923" y="748"/>
                  </a:lnTo>
                  <a:lnTo>
                    <a:pt x="11005" y="748"/>
                  </a:lnTo>
                  <a:lnTo>
                    <a:pt x="11005" y="831"/>
                  </a:lnTo>
                  <a:lnTo>
                    <a:pt x="11087" y="831"/>
                  </a:lnTo>
                  <a:lnTo>
                    <a:pt x="11087" y="1080"/>
                  </a:lnTo>
                  <a:lnTo>
                    <a:pt x="11170" y="1246"/>
                  </a:lnTo>
                  <a:lnTo>
                    <a:pt x="11334" y="1412"/>
                  </a:lnTo>
                  <a:lnTo>
                    <a:pt x="11334" y="1578"/>
                  </a:lnTo>
                  <a:lnTo>
                    <a:pt x="11416" y="1578"/>
                  </a:lnTo>
                  <a:lnTo>
                    <a:pt x="11416" y="1745"/>
                  </a:lnTo>
                  <a:lnTo>
                    <a:pt x="11580" y="1911"/>
                  </a:lnTo>
                  <a:lnTo>
                    <a:pt x="11580" y="1994"/>
                  </a:lnTo>
                  <a:lnTo>
                    <a:pt x="11662" y="2077"/>
                  </a:lnTo>
                  <a:lnTo>
                    <a:pt x="11662" y="2243"/>
                  </a:lnTo>
                  <a:lnTo>
                    <a:pt x="11744" y="2326"/>
                  </a:lnTo>
                  <a:lnTo>
                    <a:pt x="11744" y="2492"/>
                  </a:lnTo>
                  <a:lnTo>
                    <a:pt x="11909" y="2492"/>
                  </a:lnTo>
                  <a:lnTo>
                    <a:pt x="11991" y="2575"/>
                  </a:lnTo>
                  <a:lnTo>
                    <a:pt x="11991" y="2658"/>
                  </a:lnTo>
                  <a:lnTo>
                    <a:pt x="12155" y="2492"/>
                  </a:lnTo>
                  <a:lnTo>
                    <a:pt x="12402" y="2492"/>
                  </a:lnTo>
                  <a:lnTo>
                    <a:pt x="12484" y="2575"/>
                  </a:lnTo>
                  <a:lnTo>
                    <a:pt x="12484" y="2658"/>
                  </a:lnTo>
                  <a:lnTo>
                    <a:pt x="12566" y="2742"/>
                  </a:lnTo>
                  <a:lnTo>
                    <a:pt x="12648" y="2742"/>
                  </a:lnTo>
                  <a:lnTo>
                    <a:pt x="12648" y="2658"/>
                  </a:lnTo>
                  <a:lnTo>
                    <a:pt x="12894" y="2991"/>
                  </a:lnTo>
                  <a:lnTo>
                    <a:pt x="12894" y="3157"/>
                  </a:lnTo>
                  <a:lnTo>
                    <a:pt x="12812" y="3323"/>
                  </a:lnTo>
                  <a:lnTo>
                    <a:pt x="12812" y="3406"/>
                  </a:lnTo>
                  <a:lnTo>
                    <a:pt x="12894" y="3489"/>
                  </a:lnTo>
                  <a:lnTo>
                    <a:pt x="12894" y="3572"/>
                  </a:lnTo>
                  <a:lnTo>
                    <a:pt x="12812" y="3655"/>
                  </a:lnTo>
                  <a:lnTo>
                    <a:pt x="12812" y="3905"/>
                  </a:lnTo>
                  <a:lnTo>
                    <a:pt x="12648" y="3905"/>
                  </a:lnTo>
                  <a:lnTo>
                    <a:pt x="12648" y="3988"/>
                  </a:lnTo>
                  <a:lnTo>
                    <a:pt x="12566" y="3988"/>
                  </a:lnTo>
                  <a:lnTo>
                    <a:pt x="12566" y="4237"/>
                  </a:lnTo>
                  <a:lnTo>
                    <a:pt x="12484" y="4237"/>
                  </a:lnTo>
                  <a:lnTo>
                    <a:pt x="12566" y="4237"/>
                  </a:lnTo>
                  <a:lnTo>
                    <a:pt x="12566" y="4403"/>
                  </a:lnTo>
                  <a:lnTo>
                    <a:pt x="12484" y="4486"/>
                  </a:lnTo>
                  <a:lnTo>
                    <a:pt x="12319" y="4486"/>
                  </a:lnTo>
                  <a:lnTo>
                    <a:pt x="12319" y="4569"/>
                  </a:lnTo>
                  <a:lnTo>
                    <a:pt x="12237" y="4569"/>
                  </a:lnTo>
                  <a:lnTo>
                    <a:pt x="12237" y="4652"/>
                  </a:lnTo>
                  <a:lnTo>
                    <a:pt x="12155" y="4652"/>
                  </a:lnTo>
                  <a:lnTo>
                    <a:pt x="12155" y="4818"/>
                  </a:lnTo>
                  <a:lnTo>
                    <a:pt x="12073" y="4818"/>
                  </a:lnTo>
                  <a:lnTo>
                    <a:pt x="12073" y="4735"/>
                  </a:lnTo>
                  <a:lnTo>
                    <a:pt x="11991" y="4818"/>
                  </a:lnTo>
                  <a:lnTo>
                    <a:pt x="11991" y="4735"/>
                  </a:lnTo>
                  <a:lnTo>
                    <a:pt x="11991" y="4902"/>
                  </a:lnTo>
                  <a:lnTo>
                    <a:pt x="11909" y="4902"/>
                  </a:lnTo>
                  <a:lnTo>
                    <a:pt x="11909" y="5068"/>
                  </a:lnTo>
                  <a:lnTo>
                    <a:pt x="11827" y="5068"/>
                  </a:lnTo>
                  <a:lnTo>
                    <a:pt x="11827" y="5151"/>
                  </a:lnTo>
                  <a:lnTo>
                    <a:pt x="11744" y="5151"/>
                  </a:lnTo>
                  <a:lnTo>
                    <a:pt x="11827" y="5234"/>
                  </a:lnTo>
                  <a:lnTo>
                    <a:pt x="11827" y="5483"/>
                  </a:lnTo>
                  <a:lnTo>
                    <a:pt x="11744" y="5483"/>
                  </a:lnTo>
                  <a:lnTo>
                    <a:pt x="11744" y="5732"/>
                  </a:lnTo>
                  <a:lnTo>
                    <a:pt x="13633" y="5898"/>
                  </a:lnTo>
                  <a:lnTo>
                    <a:pt x="14290" y="5982"/>
                  </a:lnTo>
                  <a:lnTo>
                    <a:pt x="15112" y="6065"/>
                  </a:lnTo>
                  <a:lnTo>
                    <a:pt x="16015" y="6231"/>
                  </a:lnTo>
                  <a:lnTo>
                    <a:pt x="16426" y="6231"/>
                  </a:lnTo>
                  <a:lnTo>
                    <a:pt x="17001" y="6314"/>
                  </a:lnTo>
                  <a:lnTo>
                    <a:pt x="17740" y="6397"/>
                  </a:lnTo>
                  <a:lnTo>
                    <a:pt x="21025" y="6729"/>
                  </a:lnTo>
                  <a:lnTo>
                    <a:pt x="20943" y="6895"/>
                  </a:lnTo>
                  <a:lnTo>
                    <a:pt x="20943" y="6978"/>
                  </a:lnTo>
                  <a:lnTo>
                    <a:pt x="20861" y="6978"/>
                  </a:lnTo>
                  <a:lnTo>
                    <a:pt x="20943" y="6978"/>
                  </a:lnTo>
                  <a:lnTo>
                    <a:pt x="20943" y="7394"/>
                  </a:lnTo>
                  <a:lnTo>
                    <a:pt x="20861" y="7394"/>
                  </a:lnTo>
                  <a:lnTo>
                    <a:pt x="20861" y="7560"/>
                  </a:lnTo>
                  <a:lnTo>
                    <a:pt x="20779" y="7560"/>
                  </a:lnTo>
                  <a:lnTo>
                    <a:pt x="20779" y="7643"/>
                  </a:lnTo>
                  <a:lnTo>
                    <a:pt x="20697" y="7643"/>
                  </a:lnTo>
                  <a:lnTo>
                    <a:pt x="20697" y="7726"/>
                  </a:lnTo>
                  <a:lnTo>
                    <a:pt x="20779" y="7726"/>
                  </a:lnTo>
                  <a:lnTo>
                    <a:pt x="20697" y="7726"/>
                  </a:lnTo>
                  <a:lnTo>
                    <a:pt x="20697" y="8058"/>
                  </a:lnTo>
                  <a:lnTo>
                    <a:pt x="20779" y="8142"/>
                  </a:lnTo>
                  <a:lnTo>
                    <a:pt x="20779" y="8557"/>
                  </a:lnTo>
                  <a:lnTo>
                    <a:pt x="20861" y="8640"/>
                  </a:lnTo>
                  <a:lnTo>
                    <a:pt x="20943" y="8640"/>
                  </a:lnTo>
                  <a:lnTo>
                    <a:pt x="21025" y="8723"/>
                  </a:lnTo>
                  <a:lnTo>
                    <a:pt x="21107" y="8723"/>
                  </a:lnTo>
                  <a:lnTo>
                    <a:pt x="21107" y="9055"/>
                  </a:lnTo>
                  <a:lnTo>
                    <a:pt x="21189" y="9055"/>
                  </a:lnTo>
                  <a:lnTo>
                    <a:pt x="21189" y="9138"/>
                  </a:lnTo>
                  <a:lnTo>
                    <a:pt x="21271" y="9138"/>
                  </a:lnTo>
                  <a:lnTo>
                    <a:pt x="21271" y="9471"/>
                  </a:lnTo>
                  <a:lnTo>
                    <a:pt x="21354" y="9471"/>
                  </a:lnTo>
                  <a:lnTo>
                    <a:pt x="21354" y="9554"/>
                  </a:lnTo>
                  <a:lnTo>
                    <a:pt x="21436" y="9554"/>
                  </a:lnTo>
                  <a:lnTo>
                    <a:pt x="21436" y="9637"/>
                  </a:lnTo>
                  <a:lnTo>
                    <a:pt x="21518" y="9637"/>
                  </a:lnTo>
                  <a:lnTo>
                    <a:pt x="21518" y="10218"/>
                  </a:lnTo>
                  <a:lnTo>
                    <a:pt x="21600" y="10302"/>
                  </a:lnTo>
                  <a:lnTo>
                    <a:pt x="21518" y="10302"/>
                  </a:lnTo>
                  <a:lnTo>
                    <a:pt x="21600" y="10385"/>
                  </a:lnTo>
                  <a:lnTo>
                    <a:pt x="21600" y="10717"/>
                  </a:lnTo>
                  <a:lnTo>
                    <a:pt x="21518" y="10717"/>
                  </a:lnTo>
                  <a:lnTo>
                    <a:pt x="21600" y="10717"/>
                  </a:lnTo>
                  <a:lnTo>
                    <a:pt x="21600" y="10800"/>
                  </a:lnTo>
                  <a:lnTo>
                    <a:pt x="21518" y="10800"/>
                  </a:lnTo>
                  <a:lnTo>
                    <a:pt x="21518" y="10883"/>
                  </a:lnTo>
                  <a:lnTo>
                    <a:pt x="21436" y="10883"/>
                  </a:lnTo>
                  <a:lnTo>
                    <a:pt x="21436" y="11049"/>
                  </a:lnTo>
                  <a:lnTo>
                    <a:pt x="21354" y="11132"/>
                  </a:lnTo>
                  <a:lnTo>
                    <a:pt x="21271" y="11132"/>
                  </a:lnTo>
                  <a:lnTo>
                    <a:pt x="21271" y="11049"/>
                  </a:lnTo>
                  <a:lnTo>
                    <a:pt x="21271" y="11132"/>
                  </a:lnTo>
                  <a:lnTo>
                    <a:pt x="21189" y="11132"/>
                  </a:lnTo>
                  <a:lnTo>
                    <a:pt x="21189" y="11382"/>
                  </a:lnTo>
                  <a:lnTo>
                    <a:pt x="21025" y="11382"/>
                  </a:lnTo>
                  <a:lnTo>
                    <a:pt x="21025" y="11465"/>
                  </a:lnTo>
                  <a:lnTo>
                    <a:pt x="20943" y="11465"/>
                  </a:lnTo>
                  <a:lnTo>
                    <a:pt x="20943" y="11548"/>
                  </a:lnTo>
                  <a:lnTo>
                    <a:pt x="21025" y="11548"/>
                  </a:lnTo>
                  <a:lnTo>
                    <a:pt x="21025" y="11714"/>
                  </a:lnTo>
                  <a:lnTo>
                    <a:pt x="20943" y="11714"/>
                  </a:lnTo>
                  <a:lnTo>
                    <a:pt x="20943" y="11880"/>
                  </a:lnTo>
                  <a:lnTo>
                    <a:pt x="21025" y="11880"/>
                  </a:lnTo>
                  <a:lnTo>
                    <a:pt x="20861" y="11880"/>
                  </a:lnTo>
                  <a:lnTo>
                    <a:pt x="20861" y="12212"/>
                  </a:lnTo>
                  <a:lnTo>
                    <a:pt x="20779" y="12212"/>
                  </a:lnTo>
                  <a:lnTo>
                    <a:pt x="20779" y="12378"/>
                  </a:lnTo>
                  <a:lnTo>
                    <a:pt x="20697" y="12462"/>
                  </a:lnTo>
                  <a:lnTo>
                    <a:pt x="20697" y="12711"/>
                  </a:lnTo>
                  <a:lnTo>
                    <a:pt x="20532" y="12711"/>
                  </a:lnTo>
                  <a:lnTo>
                    <a:pt x="20532" y="12877"/>
                  </a:lnTo>
                  <a:lnTo>
                    <a:pt x="20040" y="12877"/>
                  </a:lnTo>
                  <a:lnTo>
                    <a:pt x="20040" y="12960"/>
                  </a:lnTo>
                  <a:lnTo>
                    <a:pt x="19875" y="12960"/>
                  </a:lnTo>
                  <a:lnTo>
                    <a:pt x="19875" y="13043"/>
                  </a:lnTo>
                  <a:lnTo>
                    <a:pt x="19793" y="13126"/>
                  </a:lnTo>
                  <a:lnTo>
                    <a:pt x="19793" y="13209"/>
                  </a:lnTo>
                  <a:lnTo>
                    <a:pt x="19711" y="13209"/>
                  </a:lnTo>
                  <a:lnTo>
                    <a:pt x="19711" y="13292"/>
                  </a:lnTo>
                  <a:lnTo>
                    <a:pt x="19629" y="13292"/>
                  </a:lnTo>
                  <a:lnTo>
                    <a:pt x="19629" y="13375"/>
                  </a:lnTo>
                  <a:lnTo>
                    <a:pt x="19547" y="13375"/>
                  </a:lnTo>
                  <a:lnTo>
                    <a:pt x="19547" y="13458"/>
                  </a:lnTo>
                  <a:lnTo>
                    <a:pt x="19465" y="13458"/>
                  </a:lnTo>
                  <a:lnTo>
                    <a:pt x="19465" y="13957"/>
                  </a:lnTo>
                  <a:lnTo>
                    <a:pt x="19383" y="13957"/>
                  </a:lnTo>
                  <a:lnTo>
                    <a:pt x="19383" y="14040"/>
                  </a:lnTo>
                  <a:lnTo>
                    <a:pt x="19136" y="14206"/>
                  </a:lnTo>
                  <a:lnTo>
                    <a:pt x="19054" y="14289"/>
                  </a:lnTo>
                  <a:lnTo>
                    <a:pt x="19054" y="14372"/>
                  </a:lnTo>
                  <a:lnTo>
                    <a:pt x="18972" y="14372"/>
                  </a:lnTo>
                  <a:lnTo>
                    <a:pt x="18972" y="14538"/>
                  </a:lnTo>
                  <a:lnTo>
                    <a:pt x="18890" y="14538"/>
                  </a:lnTo>
                  <a:lnTo>
                    <a:pt x="18890" y="14455"/>
                  </a:lnTo>
                  <a:lnTo>
                    <a:pt x="18808" y="14289"/>
                  </a:lnTo>
                  <a:lnTo>
                    <a:pt x="18725" y="14289"/>
                  </a:lnTo>
                  <a:lnTo>
                    <a:pt x="18725" y="14372"/>
                  </a:lnTo>
                  <a:lnTo>
                    <a:pt x="18561" y="14372"/>
                  </a:lnTo>
                  <a:lnTo>
                    <a:pt x="18561" y="14788"/>
                  </a:lnTo>
                  <a:lnTo>
                    <a:pt x="18479" y="14788"/>
                  </a:lnTo>
                  <a:lnTo>
                    <a:pt x="18397" y="14871"/>
                  </a:lnTo>
                  <a:lnTo>
                    <a:pt x="18315" y="14871"/>
                  </a:lnTo>
                  <a:lnTo>
                    <a:pt x="18315" y="14954"/>
                  </a:lnTo>
                  <a:lnTo>
                    <a:pt x="18151" y="14954"/>
                  </a:lnTo>
                  <a:lnTo>
                    <a:pt x="18068" y="15037"/>
                  </a:lnTo>
                  <a:lnTo>
                    <a:pt x="17904" y="15037"/>
                  </a:lnTo>
                  <a:lnTo>
                    <a:pt x="17904" y="15120"/>
                  </a:lnTo>
                  <a:lnTo>
                    <a:pt x="17822" y="15120"/>
                  </a:lnTo>
                  <a:lnTo>
                    <a:pt x="17740" y="15203"/>
                  </a:lnTo>
                  <a:lnTo>
                    <a:pt x="17576" y="15286"/>
                  </a:lnTo>
                  <a:lnTo>
                    <a:pt x="17165" y="15286"/>
                  </a:lnTo>
                  <a:lnTo>
                    <a:pt x="17001" y="15452"/>
                  </a:lnTo>
                  <a:lnTo>
                    <a:pt x="16837" y="15535"/>
                  </a:lnTo>
                  <a:lnTo>
                    <a:pt x="16754" y="15535"/>
                  </a:lnTo>
                  <a:lnTo>
                    <a:pt x="16508" y="15618"/>
                  </a:lnTo>
                  <a:lnTo>
                    <a:pt x="16097" y="15618"/>
                  </a:lnTo>
                  <a:lnTo>
                    <a:pt x="16097" y="15702"/>
                  </a:lnTo>
                  <a:lnTo>
                    <a:pt x="16015" y="15785"/>
                  </a:lnTo>
                  <a:lnTo>
                    <a:pt x="15933" y="15785"/>
                  </a:lnTo>
                  <a:lnTo>
                    <a:pt x="15851" y="15868"/>
                  </a:lnTo>
                  <a:lnTo>
                    <a:pt x="15851" y="15951"/>
                  </a:lnTo>
                  <a:lnTo>
                    <a:pt x="15933" y="15951"/>
                  </a:lnTo>
                  <a:lnTo>
                    <a:pt x="15933" y="16034"/>
                  </a:lnTo>
                  <a:lnTo>
                    <a:pt x="16015" y="16034"/>
                  </a:lnTo>
                  <a:lnTo>
                    <a:pt x="16015" y="16117"/>
                  </a:lnTo>
                  <a:lnTo>
                    <a:pt x="16097" y="16117"/>
                  </a:lnTo>
                  <a:lnTo>
                    <a:pt x="16097" y="16200"/>
                  </a:lnTo>
                  <a:lnTo>
                    <a:pt x="16179" y="16366"/>
                  </a:lnTo>
                  <a:lnTo>
                    <a:pt x="16262" y="16366"/>
                  </a:lnTo>
                  <a:lnTo>
                    <a:pt x="16262" y="16532"/>
                  </a:lnTo>
                  <a:lnTo>
                    <a:pt x="16344" y="16532"/>
                  </a:lnTo>
                  <a:lnTo>
                    <a:pt x="16344" y="16698"/>
                  </a:lnTo>
                  <a:lnTo>
                    <a:pt x="16426" y="16698"/>
                  </a:lnTo>
                  <a:lnTo>
                    <a:pt x="16426" y="16782"/>
                  </a:lnTo>
                  <a:lnTo>
                    <a:pt x="16344" y="16865"/>
                  </a:lnTo>
                  <a:lnTo>
                    <a:pt x="16344" y="17031"/>
                  </a:lnTo>
                  <a:lnTo>
                    <a:pt x="16262" y="16948"/>
                  </a:lnTo>
                  <a:lnTo>
                    <a:pt x="16262" y="16865"/>
                  </a:lnTo>
                  <a:lnTo>
                    <a:pt x="16179" y="16782"/>
                  </a:lnTo>
                  <a:lnTo>
                    <a:pt x="16097" y="16782"/>
                  </a:lnTo>
                  <a:lnTo>
                    <a:pt x="16015" y="16698"/>
                  </a:lnTo>
                  <a:lnTo>
                    <a:pt x="15933" y="16698"/>
                  </a:lnTo>
                  <a:lnTo>
                    <a:pt x="15933" y="16615"/>
                  </a:lnTo>
                  <a:lnTo>
                    <a:pt x="15851" y="16615"/>
                  </a:lnTo>
                  <a:lnTo>
                    <a:pt x="15851" y="16532"/>
                  </a:lnTo>
                  <a:lnTo>
                    <a:pt x="15769" y="16449"/>
                  </a:lnTo>
                  <a:lnTo>
                    <a:pt x="15769" y="16366"/>
                  </a:lnTo>
                  <a:lnTo>
                    <a:pt x="15687" y="16366"/>
                  </a:lnTo>
                  <a:lnTo>
                    <a:pt x="15687" y="16283"/>
                  </a:lnTo>
                  <a:lnTo>
                    <a:pt x="15769" y="16200"/>
                  </a:lnTo>
                  <a:lnTo>
                    <a:pt x="15687" y="16200"/>
                  </a:lnTo>
                  <a:lnTo>
                    <a:pt x="15687" y="16117"/>
                  </a:lnTo>
                  <a:lnTo>
                    <a:pt x="15605" y="16117"/>
                  </a:lnTo>
                  <a:lnTo>
                    <a:pt x="15605" y="16366"/>
                  </a:lnTo>
                  <a:lnTo>
                    <a:pt x="15522" y="16366"/>
                  </a:lnTo>
                  <a:lnTo>
                    <a:pt x="15358" y="16283"/>
                  </a:lnTo>
                  <a:lnTo>
                    <a:pt x="15194" y="16615"/>
                  </a:lnTo>
                  <a:lnTo>
                    <a:pt x="14701" y="17197"/>
                  </a:lnTo>
                  <a:lnTo>
                    <a:pt x="14208" y="17446"/>
                  </a:lnTo>
                  <a:lnTo>
                    <a:pt x="14126" y="17529"/>
                  </a:lnTo>
                  <a:lnTo>
                    <a:pt x="13962" y="17529"/>
                  </a:lnTo>
                  <a:lnTo>
                    <a:pt x="13962" y="17612"/>
                  </a:lnTo>
                  <a:lnTo>
                    <a:pt x="13880" y="17612"/>
                  </a:lnTo>
                  <a:lnTo>
                    <a:pt x="13880" y="18692"/>
                  </a:lnTo>
                  <a:lnTo>
                    <a:pt x="13962" y="18692"/>
                  </a:lnTo>
                  <a:lnTo>
                    <a:pt x="13880" y="18775"/>
                  </a:lnTo>
                  <a:lnTo>
                    <a:pt x="13962" y="18775"/>
                  </a:lnTo>
                  <a:lnTo>
                    <a:pt x="13962" y="18858"/>
                  </a:lnTo>
                  <a:lnTo>
                    <a:pt x="14044" y="18858"/>
                  </a:lnTo>
                  <a:lnTo>
                    <a:pt x="14044" y="18942"/>
                  </a:lnTo>
                  <a:lnTo>
                    <a:pt x="14126" y="18942"/>
                  </a:lnTo>
                  <a:lnTo>
                    <a:pt x="14126" y="19025"/>
                  </a:lnTo>
                  <a:lnTo>
                    <a:pt x="14373" y="19025"/>
                  </a:lnTo>
                  <a:lnTo>
                    <a:pt x="14455" y="19191"/>
                  </a:lnTo>
                  <a:lnTo>
                    <a:pt x="14455" y="19274"/>
                  </a:lnTo>
                  <a:lnTo>
                    <a:pt x="14537" y="19357"/>
                  </a:lnTo>
                  <a:lnTo>
                    <a:pt x="14537" y="19523"/>
                  </a:lnTo>
                  <a:lnTo>
                    <a:pt x="14619" y="19606"/>
                  </a:lnTo>
                  <a:lnTo>
                    <a:pt x="14619" y="19689"/>
                  </a:lnTo>
                  <a:lnTo>
                    <a:pt x="14537" y="19855"/>
                  </a:lnTo>
                  <a:lnTo>
                    <a:pt x="14537" y="19938"/>
                  </a:lnTo>
                  <a:lnTo>
                    <a:pt x="14455" y="20022"/>
                  </a:lnTo>
                  <a:lnTo>
                    <a:pt x="14537" y="20188"/>
                  </a:lnTo>
                  <a:lnTo>
                    <a:pt x="14455" y="20188"/>
                  </a:lnTo>
                  <a:lnTo>
                    <a:pt x="14455" y="20271"/>
                  </a:lnTo>
                  <a:lnTo>
                    <a:pt x="14373" y="20437"/>
                  </a:lnTo>
                  <a:lnTo>
                    <a:pt x="14373" y="20603"/>
                  </a:lnTo>
                  <a:lnTo>
                    <a:pt x="14455" y="20603"/>
                  </a:lnTo>
                  <a:lnTo>
                    <a:pt x="14455" y="20769"/>
                  </a:lnTo>
                  <a:lnTo>
                    <a:pt x="14373" y="20769"/>
                  </a:lnTo>
                  <a:lnTo>
                    <a:pt x="14290" y="20852"/>
                  </a:lnTo>
                  <a:lnTo>
                    <a:pt x="14290" y="20935"/>
                  </a:lnTo>
                  <a:lnTo>
                    <a:pt x="14208" y="20935"/>
                  </a:lnTo>
                  <a:lnTo>
                    <a:pt x="14208" y="21018"/>
                  </a:lnTo>
                  <a:lnTo>
                    <a:pt x="14126" y="21018"/>
                  </a:lnTo>
                  <a:lnTo>
                    <a:pt x="14044" y="21102"/>
                  </a:lnTo>
                  <a:lnTo>
                    <a:pt x="13716" y="21102"/>
                  </a:lnTo>
                  <a:lnTo>
                    <a:pt x="13716" y="21268"/>
                  </a:lnTo>
                  <a:lnTo>
                    <a:pt x="13633" y="21268"/>
                  </a:lnTo>
                  <a:lnTo>
                    <a:pt x="13716" y="21351"/>
                  </a:lnTo>
                  <a:lnTo>
                    <a:pt x="13633" y="21351"/>
                  </a:lnTo>
                  <a:lnTo>
                    <a:pt x="13551" y="21434"/>
                  </a:lnTo>
                  <a:lnTo>
                    <a:pt x="13551" y="21517"/>
                  </a:lnTo>
                  <a:lnTo>
                    <a:pt x="13469" y="21600"/>
                  </a:lnTo>
                  <a:lnTo>
                    <a:pt x="12402" y="21268"/>
                  </a:lnTo>
                  <a:lnTo>
                    <a:pt x="11909" y="21102"/>
                  </a:lnTo>
                  <a:lnTo>
                    <a:pt x="11909" y="21018"/>
                  </a:lnTo>
                  <a:lnTo>
                    <a:pt x="11580" y="21018"/>
                  </a:lnTo>
                  <a:lnTo>
                    <a:pt x="11498" y="20686"/>
                  </a:lnTo>
                  <a:lnTo>
                    <a:pt x="11334" y="20437"/>
                  </a:lnTo>
                  <a:lnTo>
                    <a:pt x="11334" y="20354"/>
                  </a:lnTo>
                  <a:lnTo>
                    <a:pt x="11252" y="20022"/>
                  </a:lnTo>
                  <a:lnTo>
                    <a:pt x="11334" y="20105"/>
                  </a:lnTo>
                  <a:lnTo>
                    <a:pt x="11334" y="20022"/>
                  </a:lnTo>
                  <a:lnTo>
                    <a:pt x="11498" y="20022"/>
                  </a:lnTo>
                  <a:lnTo>
                    <a:pt x="11498" y="19938"/>
                  </a:lnTo>
                  <a:lnTo>
                    <a:pt x="11580" y="19938"/>
                  </a:lnTo>
                  <a:lnTo>
                    <a:pt x="11580" y="19855"/>
                  </a:lnTo>
                  <a:lnTo>
                    <a:pt x="11744" y="19855"/>
                  </a:lnTo>
                  <a:lnTo>
                    <a:pt x="11744" y="19772"/>
                  </a:lnTo>
                  <a:lnTo>
                    <a:pt x="11827" y="19689"/>
                  </a:lnTo>
                  <a:lnTo>
                    <a:pt x="11909" y="19689"/>
                  </a:lnTo>
                  <a:lnTo>
                    <a:pt x="11909" y="19523"/>
                  </a:lnTo>
                  <a:lnTo>
                    <a:pt x="11827" y="19440"/>
                  </a:lnTo>
                  <a:lnTo>
                    <a:pt x="11744" y="19440"/>
                  </a:lnTo>
                  <a:lnTo>
                    <a:pt x="11744" y="19191"/>
                  </a:lnTo>
                  <a:lnTo>
                    <a:pt x="11662" y="19191"/>
                  </a:lnTo>
                  <a:lnTo>
                    <a:pt x="11662" y="18942"/>
                  </a:lnTo>
                  <a:lnTo>
                    <a:pt x="11416" y="18775"/>
                  </a:lnTo>
                  <a:lnTo>
                    <a:pt x="11087" y="18858"/>
                  </a:lnTo>
                  <a:lnTo>
                    <a:pt x="11087" y="18277"/>
                  </a:lnTo>
                  <a:lnTo>
                    <a:pt x="10348" y="18360"/>
                  </a:lnTo>
                  <a:lnTo>
                    <a:pt x="10102" y="18360"/>
                  </a:lnTo>
                  <a:lnTo>
                    <a:pt x="9938" y="18443"/>
                  </a:lnTo>
                  <a:lnTo>
                    <a:pt x="9938" y="18360"/>
                  </a:lnTo>
                  <a:lnTo>
                    <a:pt x="9691" y="18609"/>
                  </a:lnTo>
                  <a:lnTo>
                    <a:pt x="9445" y="18609"/>
                  </a:lnTo>
                  <a:lnTo>
                    <a:pt x="9198" y="18692"/>
                  </a:lnTo>
                  <a:lnTo>
                    <a:pt x="8952" y="18692"/>
                  </a:lnTo>
                  <a:lnTo>
                    <a:pt x="8870" y="18858"/>
                  </a:lnTo>
                  <a:lnTo>
                    <a:pt x="8706" y="18858"/>
                  </a:lnTo>
                  <a:lnTo>
                    <a:pt x="7967" y="19108"/>
                  </a:lnTo>
                  <a:lnTo>
                    <a:pt x="7884" y="19108"/>
                  </a:lnTo>
                  <a:lnTo>
                    <a:pt x="7474" y="18360"/>
                  </a:lnTo>
                  <a:lnTo>
                    <a:pt x="7145" y="18277"/>
                  </a:lnTo>
                  <a:lnTo>
                    <a:pt x="6735" y="18194"/>
                  </a:lnTo>
                  <a:lnTo>
                    <a:pt x="6570" y="18277"/>
                  </a:lnTo>
                  <a:lnTo>
                    <a:pt x="6242" y="18277"/>
                  </a:lnTo>
                  <a:lnTo>
                    <a:pt x="6242" y="18194"/>
                  </a:lnTo>
                  <a:lnTo>
                    <a:pt x="6160" y="18194"/>
                  </a:lnTo>
                  <a:lnTo>
                    <a:pt x="6160" y="18111"/>
                  </a:lnTo>
                  <a:lnTo>
                    <a:pt x="6078" y="18111"/>
                  </a:lnTo>
                  <a:lnTo>
                    <a:pt x="6078" y="17945"/>
                  </a:lnTo>
                  <a:lnTo>
                    <a:pt x="5913" y="18028"/>
                  </a:lnTo>
                  <a:lnTo>
                    <a:pt x="6078" y="17695"/>
                  </a:lnTo>
                  <a:lnTo>
                    <a:pt x="5995" y="17695"/>
                  </a:lnTo>
                  <a:lnTo>
                    <a:pt x="5913" y="17612"/>
                  </a:lnTo>
                  <a:lnTo>
                    <a:pt x="5913" y="17280"/>
                  </a:lnTo>
                  <a:lnTo>
                    <a:pt x="5995" y="17280"/>
                  </a:lnTo>
                  <a:lnTo>
                    <a:pt x="5995" y="17197"/>
                  </a:lnTo>
                  <a:lnTo>
                    <a:pt x="6078" y="17197"/>
                  </a:lnTo>
                  <a:lnTo>
                    <a:pt x="6078" y="17031"/>
                  </a:lnTo>
                  <a:lnTo>
                    <a:pt x="6242" y="17031"/>
                  </a:lnTo>
                  <a:lnTo>
                    <a:pt x="6242" y="16948"/>
                  </a:lnTo>
                  <a:lnTo>
                    <a:pt x="6324" y="16948"/>
                  </a:lnTo>
                  <a:lnTo>
                    <a:pt x="6324" y="16782"/>
                  </a:lnTo>
                  <a:lnTo>
                    <a:pt x="6406" y="16782"/>
                  </a:lnTo>
                  <a:lnTo>
                    <a:pt x="6406" y="16698"/>
                  </a:lnTo>
                  <a:lnTo>
                    <a:pt x="6817" y="16698"/>
                  </a:lnTo>
                  <a:lnTo>
                    <a:pt x="7802" y="16615"/>
                  </a:lnTo>
                  <a:lnTo>
                    <a:pt x="7638" y="16366"/>
                  </a:lnTo>
                  <a:lnTo>
                    <a:pt x="7474" y="16034"/>
                  </a:lnTo>
                  <a:lnTo>
                    <a:pt x="6981" y="16283"/>
                  </a:lnTo>
                  <a:lnTo>
                    <a:pt x="6899" y="16283"/>
                  </a:lnTo>
                  <a:lnTo>
                    <a:pt x="6652" y="15868"/>
                  </a:lnTo>
                  <a:lnTo>
                    <a:pt x="6652" y="15785"/>
                  </a:lnTo>
                  <a:lnTo>
                    <a:pt x="6570" y="15452"/>
                  </a:lnTo>
                  <a:lnTo>
                    <a:pt x="6324" y="15037"/>
                  </a:lnTo>
                  <a:lnTo>
                    <a:pt x="6078" y="15120"/>
                  </a:lnTo>
                  <a:lnTo>
                    <a:pt x="5503" y="15369"/>
                  </a:lnTo>
                  <a:lnTo>
                    <a:pt x="5421" y="15452"/>
                  </a:lnTo>
                  <a:lnTo>
                    <a:pt x="5338" y="15286"/>
                  </a:lnTo>
                  <a:lnTo>
                    <a:pt x="5256" y="14954"/>
                  </a:lnTo>
                  <a:lnTo>
                    <a:pt x="5174" y="14788"/>
                  </a:lnTo>
                  <a:lnTo>
                    <a:pt x="5174" y="14705"/>
                  </a:lnTo>
                  <a:lnTo>
                    <a:pt x="4599" y="14123"/>
                  </a:lnTo>
                  <a:lnTo>
                    <a:pt x="4271" y="13708"/>
                  </a:lnTo>
                  <a:lnTo>
                    <a:pt x="4189" y="13791"/>
                  </a:lnTo>
                  <a:lnTo>
                    <a:pt x="4189" y="14040"/>
                  </a:lnTo>
                  <a:lnTo>
                    <a:pt x="3942" y="14538"/>
                  </a:lnTo>
                  <a:lnTo>
                    <a:pt x="3942" y="14622"/>
                  </a:lnTo>
                  <a:lnTo>
                    <a:pt x="3860" y="14705"/>
                  </a:lnTo>
                  <a:lnTo>
                    <a:pt x="3532" y="14705"/>
                  </a:lnTo>
                  <a:lnTo>
                    <a:pt x="3449" y="14788"/>
                  </a:lnTo>
                  <a:close/>
                </a:path>
              </a:pathLst>
            </a:custGeom>
            <a:solidFill>
              <a:schemeClr val="accent4">
                <a:hueOff val="-461056"/>
                <a:satOff val="4338"/>
                <a:lumOff val="-10225"/>
              </a:schemeClr>
            </a:solidFill>
            <a:ln w="12700" cap="flat">
              <a:noFill/>
              <a:miter lim="400000"/>
            </a:ln>
            <a:effectLst/>
          </p:spPr>
          <p:txBody>
            <a:bodyPr wrap="square" lIns="34290" tIns="34290" rIns="34290" bIns="34290" numCol="1" anchor="t">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14" name="Freeform 19"/>
            <p:cNvSpPr/>
            <p:nvPr/>
          </p:nvSpPr>
          <p:spPr>
            <a:xfrm>
              <a:off x="5442318" y="6149212"/>
              <a:ext cx="1159134" cy="695313"/>
            </a:xfrm>
            <a:custGeom>
              <a:avLst/>
              <a:gdLst/>
              <a:ahLst/>
              <a:cxnLst>
                <a:cxn ang="0">
                  <a:pos x="wd2" y="hd2"/>
                </a:cxn>
                <a:cxn ang="5400000">
                  <a:pos x="wd2" y="hd2"/>
                </a:cxn>
                <a:cxn ang="10800000">
                  <a:pos x="wd2" y="hd2"/>
                </a:cxn>
                <a:cxn ang="16200000">
                  <a:pos x="wd2" y="hd2"/>
                </a:cxn>
              </a:cxnLst>
              <a:rect l="0" t="0" r="r" b="b"/>
              <a:pathLst>
                <a:path w="21600" h="21600" extrusionOk="0">
                  <a:moveTo>
                    <a:pt x="12505" y="15268"/>
                  </a:moveTo>
                  <a:lnTo>
                    <a:pt x="12363" y="15268"/>
                  </a:lnTo>
                  <a:lnTo>
                    <a:pt x="12363" y="15150"/>
                  </a:lnTo>
                  <a:lnTo>
                    <a:pt x="12505" y="15150"/>
                  </a:lnTo>
                  <a:lnTo>
                    <a:pt x="12505" y="15268"/>
                  </a:lnTo>
                  <a:close/>
                  <a:moveTo>
                    <a:pt x="11653" y="15268"/>
                  </a:moveTo>
                  <a:lnTo>
                    <a:pt x="11653" y="15150"/>
                  </a:lnTo>
                  <a:lnTo>
                    <a:pt x="11653" y="15268"/>
                  </a:lnTo>
                  <a:close/>
                  <a:moveTo>
                    <a:pt x="12008" y="15741"/>
                  </a:moveTo>
                  <a:close/>
                  <a:moveTo>
                    <a:pt x="11511" y="15386"/>
                  </a:moveTo>
                  <a:lnTo>
                    <a:pt x="11511" y="15268"/>
                  </a:lnTo>
                  <a:lnTo>
                    <a:pt x="11439" y="15268"/>
                  </a:lnTo>
                  <a:lnTo>
                    <a:pt x="11511" y="15268"/>
                  </a:lnTo>
                  <a:lnTo>
                    <a:pt x="11511" y="15386"/>
                  </a:lnTo>
                  <a:close/>
                  <a:moveTo>
                    <a:pt x="11937" y="17043"/>
                  </a:moveTo>
                  <a:lnTo>
                    <a:pt x="11937" y="16925"/>
                  </a:lnTo>
                  <a:lnTo>
                    <a:pt x="12008" y="16807"/>
                  </a:lnTo>
                  <a:lnTo>
                    <a:pt x="12008" y="16570"/>
                  </a:lnTo>
                  <a:lnTo>
                    <a:pt x="12079" y="16570"/>
                  </a:lnTo>
                  <a:lnTo>
                    <a:pt x="11937" y="16570"/>
                  </a:lnTo>
                  <a:lnTo>
                    <a:pt x="11937" y="16807"/>
                  </a:lnTo>
                  <a:lnTo>
                    <a:pt x="11866" y="16807"/>
                  </a:lnTo>
                  <a:lnTo>
                    <a:pt x="11866" y="16688"/>
                  </a:lnTo>
                  <a:lnTo>
                    <a:pt x="11724" y="16688"/>
                  </a:lnTo>
                  <a:lnTo>
                    <a:pt x="11724" y="16570"/>
                  </a:lnTo>
                  <a:lnTo>
                    <a:pt x="11582" y="16570"/>
                  </a:lnTo>
                  <a:lnTo>
                    <a:pt x="11582" y="16688"/>
                  </a:lnTo>
                  <a:lnTo>
                    <a:pt x="11511" y="16688"/>
                  </a:lnTo>
                  <a:lnTo>
                    <a:pt x="11511" y="16570"/>
                  </a:lnTo>
                  <a:lnTo>
                    <a:pt x="11439" y="16570"/>
                  </a:lnTo>
                  <a:lnTo>
                    <a:pt x="11439" y="16452"/>
                  </a:lnTo>
                  <a:lnTo>
                    <a:pt x="11368" y="16452"/>
                  </a:lnTo>
                  <a:lnTo>
                    <a:pt x="11368" y="16096"/>
                  </a:lnTo>
                  <a:lnTo>
                    <a:pt x="11297" y="16096"/>
                  </a:lnTo>
                  <a:lnTo>
                    <a:pt x="11297" y="15978"/>
                  </a:lnTo>
                  <a:lnTo>
                    <a:pt x="11226" y="15978"/>
                  </a:lnTo>
                  <a:lnTo>
                    <a:pt x="11226" y="15860"/>
                  </a:lnTo>
                  <a:lnTo>
                    <a:pt x="11155" y="15860"/>
                  </a:lnTo>
                  <a:lnTo>
                    <a:pt x="11226" y="15860"/>
                  </a:lnTo>
                  <a:lnTo>
                    <a:pt x="11226" y="15741"/>
                  </a:lnTo>
                  <a:lnTo>
                    <a:pt x="11155" y="15741"/>
                  </a:lnTo>
                  <a:lnTo>
                    <a:pt x="11155" y="15623"/>
                  </a:lnTo>
                  <a:lnTo>
                    <a:pt x="11084" y="15505"/>
                  </a:lnTo>
                  <a:lnTo>
                    <a:pt x="11084" y="15031"/>
                  </a:lnTo>
                  <a:lnTo>
                    <a:pt x="11155" y="15031"/>
                  </a:lnTo>
                  <a:lnTo>
                    <a:pt x="11155" y="15150"/>
                  </a:lnTo>
                  <a:lnTo>
                    <a:pt x="11297" y="15150"/>
                  </a:lnTo>
                  <a:lnTo>
                    <a:pt x="11368" y="15268"/>
                  </a:lnTo>
                  <a:lnTo>
                    <a:pt x="11368" y="15386"/>
                  </a:lnTo>
                  <a:lnTo>
                    <a:pt x="11368" y="15268"/>
                  </a:lnTo>
                  <a:lnTo>
                    <a:pt x="11368" y="15386"/>
                  </a:lnTo>
                  <a:lnTo>
                    <a:pt x="11439" y="15386"/>
                  </a:lnTo>
                  <a:lnTo>
                    <a:pt x="11439" y="15505"/>
                  </a:lnTo>
                  <a:lnTo>
                    <a:pt x="11582" y="15505"/>
                  </a:lnTo>
                  <a:lnTo>
                    <a:pt x="11582" y="15623"/>
                  </a:lnTo>
                  <a:lnTo>
                    <a:pt x="11511" y="15623"/>
                  </a:lnTo>
                  <a:lnTo>
                    <a:pt x="11511" y="15978"/>
                  </a:lnTo>
                  <a:lnTo>
                    <a:pt x="11582" y="15978"/>
                  </a:lnTo>
                  <a:lnTo>
                    <a:pt x="11582" y="16096"/>
                  </a:lnTo>
                  <a:lnTo>
                    <a:pt x="11653" y="16096"/>
                  </a:lnTo>
                  <a:lnTo>
                    <a:pt x="11653" y="15860"/>
                  </a:lnTo>
                  <a:lnTo>
                    <a:pt x="11582" y="15860"/>
                  </a:lnTo>
                  <a:lnTo>
                    <a:pt x="11582" y="15741"/>
                  </a:lnTo>
                  <a:lnTo>
                    <a:pt x="11653" y="15741"/>
                  </a:lnTo>
                  <a:lnTo>
                    <a:pt x="11653" y="15623"/>
                  </a:lnTo>
                  <a:lnTo>
                    <a:pt x="11724" y="15623"/>
                  </a:lnTo>
                  <a:lnTo>
                    <a:pt x="11724" y="15505"/>
                  </a:lnTo>
                  <a:lnTo>
                    <a:pt x="11795" y="15505"/>
                  </a:lnTo>
                  <a:lnTo>
                    <a:pt x="11795" y="15386"/>
                  </a:lnTo>
                  <a:lnTo>
                    <a:pt x="11724" y="15386"/>
                  </a:lnTo>
                  <a:lnTo>
                    <a:pt x="11724" y="15268"/>
                  </a:lnTo>
                  <a:lnTo>
                    <a:pt x="11795" y="15268"/>
                  </a:lnTo>
                  <a:lnTo>
                    <a:pt x="11795" y="15386"/>
                  </a:lnTo>
                  <a:lnTo>
                    <a:pt x="11866" y="15386"/>
                  </a:lnTo>
                  <a:lnTo>
                    <a:pt x="11866" y="15268"/>
                  </a:lnTo>
                  <a:lnTo>
                    <a:pt x="11866" y="15386"/>
                  </a:lnTo>
                  <a:lnTo>
                    <a:pt x="11937" y="15386"/>
                  </a:lnTo>
                  <a:lnTo>
                    <a:pt x="11937" y="15505"/>
                  </a:lnTo>
                  <a:lnTo>
                    <a:pt x="12008" y="15505"/>
                  </a:lnTo>
                  <a:lnTo>
                    <a:pt x="12008" y="15623"/>
                  </a:lnTo>
                  <a:lnTo>
                    <a:pt x="12079" y="15623"/>
                  </a:lnTo>
                  <a:lnTo>
                    <a:pt x="12008" y="15623"/>
                  </a:lnTo>
                  <a:lnTo>
                    <a:pt x="12008" y="15741"/>
                  </a:lnTo>
                  <a:lnTo>
                    <a:pt x="11937" y="15741"/>
                  </a:lnTo>
                  <a:lnTo>
                    <a:pt x="11937" y="15978"/>
                  </a:lnTo>
                  <a:lnTo>
                    <a:pt x="12079" y="15978"/>
                  </a:lnTo>
                  <a:lnTo>
                    <a:pt x="12079" y="15741"/>
                  </a:lnTo>
                  <a:lnTo>
                    <a:pt x="12150" y="15741"/>
                  </a:lnTo>
                  <a:lnTo>
                    <a:pt x="12150" y="15505"/>
                  </a:lnTo>
                  <a:lnTo>
                    <a:pt x="12079" y="15505"/>
                  </a:lnTo>
                  <a:lnTo>
                    <a:pt x="12150" y="15505"/>
                  </a:lnTo>
                  <a:lnTo>
                    <a:pt x="12150" y="15386"/>
                  </a:lnTo>
                  <a:lnTo>
                    <a:pt x="12221" y="15386"/>
                  </a:lnTo>
                  <a:lnTo>
                    <a:pt x="12150" y="15386"/>
                  </a:lnTo>
                  <a:lnTo>
                    <a:pt x="12150" y="15268"/>
                  </a:lnTo>
                  <a:lnTo>
                    <a:pt x="12079" y="15268"/>
                  </a:lnTo>
                  <a:lnTo>
                    <a:pt x="12079" y="15150"/>
                  </a:lnTo>
                  <a:lnTo>
                    <a:pt x="12150" y="15150"/>
                  </a:lnTo>
                  <a:lnTo>
                    <a:pt x="12079" y="15031"/>
                  </a:lnTo>
                  <a:lnTo>
                    <a:pt x="12150" y="15031"/>
                  </a:lnTo>
                  <a:lnTo>
                    <a:pt x="12221" y="15150"/>
                  </a:lnTo>
                  <a:lnTo>
                    <a:pt x="12221" y="15505"/>
                  </a:lnTo>
                  <a:lnTo>
                    <a:pt x="12292" y="15505"/>
                  </a:lnTo>
                  <a:lnTo>
                    <a:pt x="12292" y="15623"/>
                  </a:lnTo>
                  <a:lnTo>
                    <a:pt x="12363" y="15741"/>
                  </a:lnTo>
                  <a:lnTo>
                    <a:pt x="12434" y="15741"/>
                  </a:lnTo>
                  <a:lnTo>
                    <a:pt x="12363" y="15741"/>
                  </a:lnTo>
                  <a:lnTo>
                    <a:pt x="12363" y="15978"/>
                  </a:lnTo>
                  <a:lnTo>
                    <a:pt x="12434" y="15978"/>
                  </a:lnTo>
                  <a:lnTo>
                    <a:pt x="12363" y="16096"/>
                  </a:lnTo>
                  <a:lnTo>
                    <a:pt x="12292" y="16096"/>
                  </a:lnTo>
                  <a:lnTo>
                    <a:pt x="12292" y="16215"/>
                  </a:lnTo>
                  <a:lnTo>
                    <a:pt x="12221" y="16333"/>
                  </a:lnTo>
                  <a:lnTo>
                    <a:pt x="12221" y="16452"/>
                  </a:lnTo>
                  <a:lnTo>
                    <a:pt x="12150" y="16452"/>
                  </a:lnTo>
                  <a:lnTo>
                    <a:pt x="12150" y="16807"/>
                  </a:lnTo>
                  <a:lnTo>
                    <a:pt x="12079" y="16807"/>
                  </a:lnTo>
                  <a:lnTo>
                    <a:pt x="12079" y="16925"/>
                  </a:lnTo>
                  <a:lnTo>
                    <a:pt x="12008" y="16925"/>
                  </a:lnTo>
                  <a:lnTo>
                    <a:pt x="12008" y="17221"/>
                  </a:lnTo>
                  <a:lnTo>
                    <a:pt x="11937" y="17339"/>
                  </a:lnTo>
                  <a:lnTo>
                    <a:pt x="11937" y="17458"/>
                  </a:lnTo>
                  <a:lnTo>
                    <a:pt x="11866" y="17458"/>
                  </a:lnTo>
                  <a:lnTo>
                    <a:pt x="11795" y="17576"/>
                  </a:lnTo>
                  <a:lnTo>
                    <a:pt x="11724" y="17576"/>
                  </a:lnTo>
                  <a:lnTo>
                    <a:pt x="11653" y="17694"/>
                  </a:lnTo>
                  <a:lnTo>
                    <a:pt x="11368" y="17694"/>
                  </a:lnTo>
                  <a:lnTo>
                    <a:pt x="11226" y="17458"/>
                  </a:lnTo>
                  <a:lnTo>
                    <a:pt x="11226" y="17339"/>
                  </a:lnTo>
                  <a:lnTo>
                    <a:pt x="11297" y="17339"/>
                  </a:lnTo>
                  <a:lnTo>
                    <a:pt x="11297" y="17221"/>
                  </a:lnTo>
                  <a:lnTo>
                    <a:pt x="11368" y="17221"/>
                  </a:lnTo>
                  <a:lnTo>
                    <a:pt x="11368" y="17043"/>
                  </a:lnTo>
                  <a:lnTo>
                    <a:pt x="11368" y="17221"/>
                  </a:lnTo>
                  <a:lnTo>
                    <a:pt x="11439" y="17221"/>
                  </a:lnTo>
                  <a:lnTo>
                    <a:pt x="11439" y="17043"/>
                  </a:lnTo>
                  <a:lnTo>
                    <a:pt x="11368" y="17043"/>
                  </a:lnTo>
                  <a:lnTo>
                    <a:pt x="11368" y="17221"/>
                  </a:lnTo>
                  <a:lnTo>
                    <a:pt x="11368" y="16807"/>
                  </a:lnTo>
                  <a:lnTo>
                    <a:pt x="11439" y="16807"/>
                  </a:lnTo>
                  <a:lnTo>
                    <a:pt x="11439" y="16925"/>
                  </a:lnTo>
                  <a:lnTo>
                    <a:pt x="11511" y="16925"/>
                  </a:lnTo>
                  <a:lnTo>
                    <a:pt x="11511" y="16807"/>
                  </a:lnTo>
                  <a:lnTo>
                    <a:pt x="11582" y="16807"/>
                  </a:lnTo>
                  <a:lnTo>
                    <a:pt x="11653" y="16925"/>
                  </a:lnTo>
                  <a:lnTo>
                    <a:pt x="11724" y="16925"/>
                  </a:lnTo>
                  <a:lnTo>
                    <a:pt x="11724" y="17043"/>
                  </a:lnTo>
                  <a:lnTo>
                    <a:pt x="11795" y="17043"/>
                  </a:lnTo>
                  <a:lnTo>
                    <a:pt x="11795" y="16925"/>
                  </a:lnTo>
                  <a:lnTo>
                    <a:pt x="11866" y="16925"/>
                  </a:lnTo>
                  <a:lnTo>
                    <a:pt x="11795" y="16925"/>
                  </a:lnTo>
                  <a:lnTo>
                    <a:pt x="11795" y="17043"/>
                  </a:lnTo>
                  <a:lnTo>
                    <a:pt x="11866" y="17043"/>
                  </a:lnTo>
                  <a:lnTo>
                    <a:pt x="11866" y="16925"/>
                  </a:lnTo>
                  <a:lnTo>
                    <a:pt x="11866" y="17043"/>
                  </a:lnTo>
                  <a:lnTo>
                    <a:pt x="11937" y="17043"/>
                  </a:lnTo>
                  <a:close/>
                  <a:moveTo>
                    <a:pt x="15418" y="8877"/>
                  </a:moveTo>
                  <a:lnTo>
                    <a:pt x="15418" y="8758"/>
                  </a:lnTo>
                  <a:lnTo>
                    <a:pt x="15489" y="8640"/>
                  </a:lnTo>
                  <a:lnTo>
                    <a:pt x="15489" y="8758"/>
                  </a:lnTo>
                  <a:lnTo>
                    <a:pt x="15561" y="8758"/>
                  </a:lnTo>
                  <a:lnTo>
                    <a:pt x="15561" y="8877"/>
                  </a:lnTo>
                  <a:lnTo>
                    <a:pt x="15418" y="8877"/>
                  </a:lnTo>
                  <a:close/>
                  <a:moveTo>
                    <a:pt x="15632" y="7812"/>
                  </a:moveTo>
                  <a:lnTo>
                    <a:pt x="15632" y="7693"/>
                  </a:lnTo>
                  <a:lnTo>
                    <a:pt x="15561" y="7693"/>
                  </a:lnTo>
                  <a:lnTo>
                    <a:pt x="15632" y="7693"/>
                  </a:lnTo>
                  <a:lnTo>
                    <a:pt x="15632" y="7575"/>
                  </a:lnTo>
                  <a:lnTo>
                    <a:pt x="15632" y="7812"/>
                  </a:lnTo>
                  <a:close/>
                  <a:moveTo>
                    <a:pt x="15276" y="8995"/>
                  </a:moveTo>
                  <a:lnTo>
                    <a:pt x="15276" y="8758"/>
                  </a:lnTo>
                  <a:lnTo>
                    <a:pt x="15347" y="8877"/>
                  </a:lnTo>
                  <a:lnTo>
                    <a:pt x="15418" y="8877"/>
                  </a:lnTo>
                  <a:lnTo>
                    <a:pt x="15347" y="8877"/>
                  </a:lnTo>
                  <a:lnTo>
                    <a:pt x="15347" y="8995"/>
                  </a:lnTo>
                  <a:lnTo>
                    <a:pt x="15276" y="8995"/>
                  </a:lnTo>
                  <a:close/>
                  <a:moveTo>
                    <a:pt x="15632" y="8640"/>
                  </a:moveTo>
                  <a:lnTo>
                    <a:pt x="15561" y="8640"/>
                  </a:lnTo>
                  <a:lnTo>
                    <a:pt x="15632" y="8522"/>
                  </a:lnTo>
                  <a:lnTo>
                    <a:pt x="15561" y="8522"/>
                  </a:lnTo>
                  <a:lnTo>
                    <a:pt x="15561" y="8403"/>
                  </a:lnTo>
                  <a:lnTo>
                    <a:pt x="15632" y="8403"/>
                  </a:lnTo>
                  <a:lnTo>
                    <a:pt x="15632" y="8285"/>
                  </a:lnTo>
                  <a:lnTo>
                    <a:pt x="15703" y="8285"/>
                  </a:lnTo>
                  <a:lnTo>
                    <a:pt x="15703" y="8522"/>
                  </a:lnTo>
                  <a:lnTo>
                    <a:pt x="15632" y="8640"/>
                  </a:lnTo>
                  <a:close/>
                  <a:moveTo>
                    <a:pt x="15134" y="8758"/>
                  </a:moveTo>
                  <a:lnTo>
                    <a:pt x="15134" y="8640"/>
                  </a:lnTo>
                  <a:lnTo>
                    <a:pt x="15063" y="8640"/>
                  </a:lnTo>
                  <a:lnTo>
                    <a:pt x="15063" y="8758"/>
                  </a:lnTo>
                  <a:lnTo>
                    <a:pt x="14992" y="8758"/>
                  </a:lnTo>
                  <a:lnTo>
                    <a:pt x="14921" y="8640"/>
                  </a:lnTo>
                  <a:lnTo>
                    <a:pt x="14921" y="8522"/>
                  </a:lnTo>
                  <a:lnTo>
                    <a:pt x="14992" y="8640"/>
                  </a:lnTo>
                  <a:lnTo>
                    <a:pt x="15063" y="8522"/>
                  </a:lnTo>
                  <a:lnTo>
                    <a:pt x="15063" y="8403"/>
                  </a:lnTo>
                  <a:lnTo>
                    <a:pt x="15134" y="8403"/>
                  </a:lnTo>
                  <a:lnTo>
                    <a:pt x="15205" y="8522"/>
                  </a:lnTo>
                  <a:lnTo>
                    <a:pt x="15276" y="8522"/>
                  </a:lnTo>
                  <a:lnTo>
                    <a:pt x="15205" y="8640"/>
                  </a:lnTo>
                  <a:lnTo>
                    <a:pt x="15205" y="8758"/>
                  </a:lnTo>
                  <a:lnTo>
                    <a:pt x="15134" y="8758"/>
                  </a:lnTo>
                  <a:close/>
                  <a:moveTo>
                    <a:pt x="15134" y="8285"/>
                  </a:moveTo>
                  <a:lnTo>
                    <a:pt x="14921" y="8285"/>
                  </a:lnTo>
                  <a:lnTo>
                    <a:pt x="14921" y="8167"/>
                  </a:lnTo>
                  <a:lnTo>
                    <a:pt x="14992" y="8167"/>
                  </a:lnTo>
                  <a:lnTo>
                    <a:pt x="14992" y="8048"/>
                  </a:lnTo>
                  <a:lnTo>
                    <a:pt x="15063" y="8048"/>
                  </a:lnTo>
                  <a:lnTo>
                    <a:pt x="15063" y="7930"/>
                  </a:lnTo>
                  <a:lnTo>
                    <a:pt x="15276" y="7930"/>
                  </a:lnTo>
                  <a:lnTo>
                    <a:pt x="15276" y="7812"/>
                  </a:lnTo>
                  <a:lnTo>
                    <a:pt x="15276" y="8048"/>
                  </a:lnTo>
                  <a:lnTo>
                    <a:pt x="15347" y="8048"/>
                  </a:lnTo>
                  <a:lnTo>
                    <a:pt x="15418" y="7930"/>
                  </a:lnTo>
                  <a:lnTo>
                    <a:pt x="15418" y="8048"/>
                  </a:lnTo>
                  <a:lnTo>
                    <a:pt x="15489" y="8048"/>
                  </a:lnTo>
                  <a:lnTo>
                    <a:pt x="15489" y="8167"/>
                  </a:lnTo>
                  <a:lnTo>
                    <a:pt x="15347" y="8167"/>
                  </a:lnTo>
                  <a:lnTo>
                    <a:pt x="15347" y="8285"/>
                  </a:lnTo>
                  <a:lnTo>
                    <a:pt x="15134" y="8285"/>
                  </a:lnTo>
                  <a:close/>
                  <a:moveTo>
                    <a:pt x="15987" y="7220"/>
                  </a:moveTo>
                  <a:lnTo>
                    <a:pt x="16058" y="7220"/>
                  </a:lnTo>
                  <a:lnTo>
                    <a:pt x="15987" y="7220"/>
                  </a:lnTo>
                  <a:close/>
                  <a:moveTo>
                    <a:pt x="15987" y="7101"/>
                  </a:moveTo>
                  <a:lnTo>
                    <a:pt x="15987" y="6865"/>
                  </a:lnTo>
                  <a:lnTo>
                    <a:pt x="16058" y="6865"/>
                  </a:lnTo>
                  <a:lnTo>
                    <a:pt x="16058" y="6983"/>
                  </a:lnTo>
                  <a:lnTo>
                    <a:pt x="15987" y="6983"/>
                  </a:lnTo>
                  <a:lnTo>
                    <a:pt x="15987" y="7101"/>
                  </a:lnTo>
                  <a:close/>
                  <a:moveTo>
                    <a:pt x="16058" y="7101"/>
                  </a:moveTo>
                  <a:lnTo>
                    <a:pt x="16129" y="7101"/>
                  </a:lnTo>
                  <a:lnTo>
                    <a:pt x="16058" y="7101"/>
                  </a:lnTo>
                  <a:close/>
                  <a:moveTo>
                    <a:pt x="12292" y="13138"/>
                  </a:moveTo>
                  <a:lnTo>
                    <a:pt x="12221" y="13138"/>
                  </a:lnTo>
                  <a:lnTo>
                    <a:pt x="12221" y="13019"/>
                  </a:lnTo>
                  <a:lnTo>
                    <a:pt x="12292" y="13019"/>
                  </a:lnTo>
                  <a:lnTo>
                    <a:pt x="12292" y="12901"/>
                  </a:lnTo>
                  <a:lnTo>
                    <a:pt x="12434" y="12901"/>
                  </a:lnTo>
                  <a:lnTo>
                    <a:pt x="12434" y="13019"/>
                  </a:lnTo>
                  <a:lnTo>
                    <a:pt x="12363" y="13019"/>
                  </a:lnTo>
                  <a:lnTo>
                    <a:pt x="12363" y="13138"/>
                  </a:lnTo>
                  <a:lnTo>
                    <a:pt x="12292" y="13138"/>
                  </a:lnTo>
                  <a:close/>
                  <a:moveTo>
                    <a:pt x="13074" y="12901"/>
                  </a:moveTo>
                  <a:lnTo>
                    <a:pt x="13003" y="12901"/>
                  </a:lnTo>
                  <a:lnTo>
                    <a:pt x="13003" y="12782"/>
                  </a:lnTo>
                  <a:lnTo>
                    <a:pt x="13003" y="12901"/>
                  </a:lnTo>
                  <a:lnTo>
                    <a:pt x="13074" y="12901"/>
                  </a:lnTo>
                  <a:close/>
                  <a:moveTo>
                    <a:pt x="12576" y="11717"/>
                  </a:moveTo>
                  <a:lnTo>
                    <a:pt x="12505" y="11717"/>
                  </a:lnTo>
                  <a:lnTo>
                    <a:pt x="12505" y="11599"/>
                  </a:lnTo>
                  <a:lnTo>
                    <a:pt x="12576" y="11599"/>
                  </a:lnTo>
                  <a:lnTo>
                    <a:pt x="12576" y="11481"/>
                  </a:lnTo>
                  <a:lnTo>
                    <a:pt x="12647" y="11481"/>
                  </a:lnTo>
                  <a:lnTo>
                    <a:pt x="12647" y="11599"/>
                  </a:lnTo>
                  <a:lnTo>
                    <a:pt x="12576" y="11599"/>
                  </a:lnTo>
                  <a:lnTo>
                    <a:pt x="12576" y="11717"/>
                  </a:lnTo>
                  <a:close/>
                  <a:moveTo>
                    <a:pt x="12079" y="10415"/>
                  </a:moveTo>
                  <a:lnTo>
                    <a:pt x="12079" y="10179"/>
                  </a:lnTo>
                  <a:lnTo>
                    <a:pt x="12150" y="10179"/>
                  </a:lnTo>
                  <a:lnTo>
                    <a:pt x="12150" y="10415"/>
                  </a:lnTo>
                  <a:lnTo>
                    <a:pt x="12221" y="10415"/>
                  </a:lnTo>
                  <a:lnTo>
                    <a:pt x="12079" y="10415"/>
                  </a:lnTo>
                  <a:close/>
                  <a:moveTo>
                    <a:pt x="16626" y="10060"/>
                  </a:moveTo>
                  <a:lnTo>
                    <a:pt x="16626" y="9942"/>
                  </a:lnTo>
                  <a:lnTo>
                    <a:pt x="16697" y="9942"/>
                  </a:lnTo>
                  <a:lnTo>
                    <a:pt x="16697" y="9824"/>
                  </a:lnTo>
                  <a:lnTo>
                    <a:pt x="16768" y="9705"/>
                  </a:lnTo>
                  <a:lnTo>
                    <a:pt x="16768" y="9587"/>
                  </a:lnTo>
                  <a:lnTo>
                    <a:pt x="16839" y="9587"/>
                  </a:lnTo>
                  <a:lnTo>
                    <a:pt x="16839" y="9350"/>
                  </a:lnTo>
                  <a:lnTo>
                    <a:pt x="16911" y="9350"/>
                  </a:lnTo>
                  <a:lnTo>
                    <a:pt x="16911" y="9232"/>
                  </a:lnTo>
                  <a:lnTo>
                    <a:pt x="16982" y="9232"/>
                  </a:lnTo>
                  <a:lnTo>
                    <a:pt x="16982" y="9113"/>
                  </a:lnTo>
                  <a:lnTo>
                    <a:pt x="16982" y="9232"/>
                  </a:lnTo>
                  <a:lnTo>
                    <a:pt x="16982" y="9113"/>
                  </a:lnTo>
                  <a:lnTo>
                    <a:pt x="17053" y="8995"/>
                  </a:lnTo>
                  <a:lnTo>
                    <a:pt x="17124" y="8995"/>
                  </a:lnTo>
                  <a:lnTo>
                    <a:pt x="17195" y="8877"/>
                  </a:lnTo>
                  <a:lnTo>
                    <a:pt x="17195" y="8640"/>
                  </a:lnTo>
                  <a:lnTo>
                    <a:pt x="17266" y="8640"/>
                  </a:lnTo>
                  <a:lnTo>
                    <a:pt x="17266" y="8522"/>
                  </a:lnTo>
                  <a:lnTo>
                    <a:pt x="17337" y="8522"/>
                  </a:lnTo>
                  <a:lnTo>
                    <a:pt x="17337" y="8403"/>
                  </a:lnTo>
                  <a:lnTo>
                    <a:pt x="17408" y="8403"/>
                  </a:lnTo>
                  <a:lnTo>
                    <a:pt x="17408" y="8285"/>
                  </a:lnTo>
                  <a:lnTo>
                    <a:pt x="17479" y="8167"/>
                  </a:lnTo>
                  <a:lnTo>
                    <a:pt x="17550" y="8167"/>
                  </a:lnTo>
                  <a:lnTo>
                    <a:pt x="17550" y="8403"/>
                  </a:lnTo>
                  <a:lnTo>
                    <a:pt x="17479" y="8403"/>
                  </a:lnTo>
                  <a:lnTo>
                    <a:pt x="17266" y="8758"/>
                  </a:lnTo>
                  <a:lnTo>
                    <a:pt x="17266" y="8877"/>
                  </a:lnTo>
                  <a:lnTo>
                    <a:pt x="17195" y="8995"/>
                  </a:lnTo>
                  <a:lnTo>
                    <a:pt x="17124" y="8995"/>
                  </a:lnTo>
                  <a:lnTo>
                    <a:pt x="17124" y="9232"/>
                  </a:lnTo>
                  <a:lnTo>
                    <a:pt x="17053" y="9232"/>
                  </a:lnTo>
                  <a:lnTo>
                    <a:pt x="17053" y="9350"/>
                  </a:lnTo>
                  <a:lnTo>
                    <a:pt x="16982" y="9350"/>
                  </a:lnTo>
                  <a:lnTo>
                    <a:pt x="16982" y="9468"/>
                  </a:lnTo>
                  <a:lnTo>
                    <a:pt x="16911" y="9468"/>
                  </a:lnTo>
                  <a:lnTo>
                    <a:pt x="16911" y="9587"/>
                  </a:lnTo>
                  <a:lnTo>
                    <a:pt x="16839" y="9587"/>
                  </a:lnTo>
                  <a:lnTo>
                    <a:pt x="16839" y="9705"/>
                  </a:lnTo>
                  <a:lnTo>
                    <a:pt x="16768" y="9705"/>
                  </a:lnTo>
                  <a:lnTo>
                    <a:pt x="16768" y="9942"/>
                  </a:lnTo>
                  <a:lnTo>
                    <a:pt x="16626" y="9942"/>
                  </a:lnTo>
                  <a:lnTo>
                    <a:pt x="16626" y="10060"/>
                  </a:lnTo>
                  <a:close/>
                  <a:moveTo>
                    <a:pt x="16555" y="10060"/>
                  </a:moveTo>
                  <a:lnTo>
                    <a:pt x="16626" y="9942"/>
                  </a:lnTo>
                  <a:lnTo>
                    <a:pt x="16626" y="10060"/>
                  </a:lnTo>
                  <a:lnTo>
                    <a:pt x="16555" y="10060"/>
                  </a:lnTo>
                  <a:close/>
                  <a:moveTo>
                    <a:pt x="16484" y="10179"/>
                  </a:moveTo>
                  <a:lnTo>
                    <a:pt x="16484" y="10060"/>
                  </a:lnTo>
                  <a:lnTo>
                    <a:pt x="16484" y="10179"/>
                  </a:lnTo>
                  <a:close/>
                  <a:moveTo>
                    <a:pt x="16484" y="10060"/>
                  </a:moveTo>
                  <a:lnTo>
                    <a:pt x="16555" y="10060"/>
                  </a:lnTo>
                  <a:lnTo>
                    <a:pt x="16484" y="10060"/>
                  </a:lnTo>
                  <a:close/>
                  <a:moveTo>
                    <a:pt x="16555" y="10060"/>
                  </a:moveTo>
                  <a:close/>
                  <a:moveTo>
                    <a:pt x="14850" y="12191"/>
                  </a:moveTo>
                  <a:lnTo>
                    <a:pt x="14779" y="12191"/>
                  </a:lnTo>
                  <a:lnTo>
                    <a:pt x="14779" y="12072"/>
                  </a:lnTo>
                  <a:lnTo>
                    <a:pt x="14708" y="12072"/>
                  </a:lnTo>
                  <a:lnTo>
                    <a:pt x="14708" y="11954"/>
                  </a:lnTo>
                  <a:lnTo>
                    <a:pt x="14637" y="11954"/>
                  </a:lnTo>
                  <a:lnTo>
                    <a:pt x="14708" y="11836"/>
                  </a:lnTo>
                  <a:lnTo>
                    <a:pt x="14779" y="11836"/>
                  </a:lnTo>
                  <a:lnTo>
                    <a:pt x="14779" y="11717"/>
                  </a:lnTo>
                  <a:lnTo>
                    <a:pt x="14779" y="11954"/>
                  </a:lnTo>
                  <a:lnTo>
                    <a:pt x="14921" y="11954"/>
                  </a:lnTo>
                  <a:lnTo>
                    <a:pt x="14921" y="11836"/>
                  </a:lnTo>
                  <a:lnTo>
                    <a:pt x="14992" y="11836"/>
                  </a:lnTo>
                  <a:lnTo>
                    <a:pt x="14992" y="11954"/>
                  </a:lnTo>
                  <a:lnTo>
                    <a:pt x="15063" y="11954"/>
                  </a:lnTo>
                  <a:lnTo>
                    <a:pt x="15063" y="12191"/>
                  </a:lnTo>
                  <a:lnTo>
                    <a:pt x="14850" y="12191"/>
                  </a:lnTo>
                  <a:close/>
                  <a:moveTo>
                    <a:pt x="16484" y="7101"/>
                  </a:moveTo>
                  <a:lnTo>
                    <a:pt x="16484" y="6983"/>
                  </a:lnTo>
                  <a:lnTo>
                    <a:pt x="16555" y="6983"/>
                  </a:lnTo>
                  <a:lnTo>
                    <a:pt x="16484" y="7101"/>
                  </a:lnTo>
                  <a:close/>
                  <a:moveTo>
                    <a:pt x="18118" y="6983"/>
                  </a:moveTo>
                  <a:lnTo>
                    <a:pt x="18118" y="6865"/>
                  </a:lnTo>
                  <a:lnTo>
                    <a:pt x="18189" y="6865"/>
                  </a:lnTo>
                  <a:lnTo>
                    <a:pt x="18118" y="6983"/>
                  </a:lnTo>
                  <a:close/>
                  <a:moveTo>
                    <a:pt x="16697" y="8048"/>
                  </a:moveTo>
                  <a:lnTo>
                    <a:pt x="16626" y="8048"/>
                  </a:lnTo>
                  <a:lnTo>
                    <a:pt x="16555" y="7930"/>
                  </a:lnTo>
                  <a:lnTo>
                    <a:pt x="16626" y="7930"/>
                  </a:lnTo>
                  <a:lnTo>
                    <a:pt x="16697" y="8048"/>
                  </a:lnTo>
                  <a:close/>
                  <a:moveTo>
                    <a:pt x="16555" y="7930"/>
                  </a:moveTo>
                  <a:lnTo>
                    <a:pt x="16484" y="7930"/>
                  </a:lnTo>
                  <a:lnTo>
                    <a:pt x="16555" y="7930"/>
                  </a:lnTo>
                  <a:close/>
                  <a:moveTo>
                    <a:pt x="16911" y="7693"/>
                  </a:moveTo>
                  <a:lnTo>
                    <a:pt x="16839" y="7693"/>
                  </a:lnTo>
                  <a:lnTo>
                    <a:pt x="16839" y="7575"/>
                  </a:lnTo>
                  <a:lnTo>
                    <a:pt x="16911" y="7575"/>
                  </a:lnTo>
                  <a:lnTo>
                    <a:pt x="16911" y="7693"/>
                  </a:lnTo>
                  <a:close/>
                  <a:moveTo>
                    <a:pt x="18616" y="6273"/>
                  </a:moveTo>
                  <a:lnTo>
                    <a:pt x="18616" y="6155"/>
                  </a:lnTo>
                  <a:lnTo>
                    <a:pt x="18687" y="6155"/>
                  </a:lnTo>
                  <a:lnTo>
                    <a:pt x="18687" y="6036"/>
                  </a:lnTo>
                  <a:lnTo>
                    <a:pt x="18758" y="6155"/>
                  </a:lnTo>
                  <a:lnTo>
                    <a:pt x="18687" y="6155"/>
                  </a:lnTo>
                  <a:lnTo>
                    <a:pt x="18687" y="6273"/>
                  </a:lnTo>
                  <a:lnTo>
                    <a:pt x="18616" y="6273"/>
                  </a:lnTo>
                  <a:close/>
                  <a:moveTo>
                    <a:pt x="17905" y="7575"/>
                  </a:moveTo>
                  <a:lnTo>
                    <a:pt x="17905" y="7456"/>
                  </a:lnTo>
                  <a:lnTo>
                    <a:pt x="17976" y="7456"/>
                  </a:lnTo>
                  <a:lnTo>
                    <a:pt x="17976" y="7338"/>
                  </a:lnTo>
                  <a:lnTo>
                    <a:pt x="18047" y="7220"/>
                  </a:lnTo>
                  <a:lnTo>
                    <a:pt x="18118" y="7220"/>
                  </a:lnTo>
                  <a:lnTo>
                    <a:pt x="18118" y="7101"/>
                  </a:lnTo>
                  <a:lnTo>
                    <a:pt x="18189" y="7220"/>
                  </a:lnTo>
                  <a:lnTo>
                    <a:pt x="18118" y="7101"/>
                  </a:lnTo>
                  <a:lnTo>
                    <a:pt x="18189" y="7101"/>
                  </a:lnTo>
                  <a:lnTo>
                    <a:pt x="18189" y="7220"/>
                  </a:lnTo>
                  <a:lnTo>
                    <a:pt x="18118" y="7220"/>
                  </a:lnTo>
                  <a:lnTo>
                    <a:pt x="17976" y="7456"/>
                  </a:lnTo>
                  <a:lnTo>
                    <a:pt x="17905" y="7456"/>
                  </a:lnTo>
                  <a:lnTo>
                    <a:pt x="17905" y="7575"/>
                  </a:lnTo>
                  <a:close/>
                  <a:moveTo>
                    <a:pt x="17053" y="7930"/>
                  </a:moveTo>
                  <a:lnTo>
                    <a:pt x="17053" y="7693"/>
                  </a:lnTo>
                  <a:lnTo>
                    <a:pt x="17124" y="7693"/>
                  </a:lnTo>
                  <a:lnTo>
                    <a:pt x="17124" y="7930"/>
                  </a:lnTo>
                  <a:lnTo>
                    <a:pt x="17053" y="7930"/>
                  </a:lnTo>
                  <a:close/>
                  <a:moveTo>
                    <a:pt x="16413" y="7220"/>
                  </a:moveTo>
                  <a:lnTo>
                    <a:pt x="16342" y="7220"/>
                  </a:lnTo>
                  <a:lnTo>
                    <a:pt x="16413" y="7101"/>
                  </a:lnTo>
                  <a:lnTo>
                    <a:pt x="16413" y="7220"/>
                  </a:lnTo>
                  <a:close/>
                  <a:moveTo>
                    <a:pt x="16484" y="7930"/>
                  </a:moveTo>
                  <a:lnTo>
                    <a:pt x="16413" y="7812"/>
                  </a:lnTo>
                  <a:lnTo>
                    <a:pt x="16484" y="7812"/>
                  </a:lnTo>
                  <a:lnTo>
                    <a:pt x="16484" y="7930"/>
                  </a:lnTo>
                  <a:close/>
                  <a:moveTo>
                    <a:pt x="16271" y="6746"/>
                  </a:moveTo>
                  <a:lnTo>
                    <a:pt x="16342" y="6628"/>
                  </a:lnTo>
                  <a:lnTo>
                    <a:pt x="16413" y="6628"/>
                  </a:lnTo>
                  <a:lnTo>
                    <a:pt x="16413" y="6746"/>
                  </a:lnTo>
                  <a:lnTo>
                    <a:pt x="16271" y="6746"/>
                  </a:lnTo>
                  <a:close/>
                  <a:moveTo>
                    <a:pt x="18189" y="7101"/>
                  </a:moveTo>
                  <a:lnTo>
                    <a:pt x="18189" y="6983"/>
                  </a:lnTo>
                  <a:lnTo>
                    <a:pt x="18261" y="6983"/>
                  </a:lnTo>
                  <a:lnTo>
                    <a:pt x="18261" y="6865"/>
                  </a:lnTo>
                  <a:lnTo>
                    <a:pt x="18332" y="6746"/>
                  </a:lnTo>
                  <a:lnTo>
                    <a:pt x="18332" y="6628"/>
                  </a:lnTo>
                  <a:lnTo>
                    <a:pt x="18403" y="6628"/>
                  </a:lnTo>
                  <a:lnTo>
                    <a:pt x="18403" y="6746"/>
                  </a:lnTo>
                  <a:lnTo>
                    <a:pt x="18332" y="6746"/>
                  </a:lnTo>
                  <a:lnTo>
                    <a:pt x="18332" y="6865"/>
                  </a:lnTo>
                  <a:lnTo>
                    <a:pt x="18261" y="6983"/>
                  </a:lnTo>
                  <a:lnTo>
                    <a:pt x="18189" y="6983"/>
                  </a:lnTo>
                  <a:lnTo>
                    <a:pt x="18189" y="7101"/>
                  </a:lnTo>
                  <a:close/>
                  <a:moveTo>
                    <a:pt x="16271" y="6983"/>
                  </a:moveTo>
                  <a:lnTo>
                    <a:pt x="16200" y="6983"/>
                  </a:lnTo>
                  <a:lnTo>
                    <a:pt x="16200" y="6865"/>
                  </a:lnTo>
                  <a:lnTo>
                    <a:pt x="16271" y="6865"/>
                  </a:lnTo>
                  <a:lnTo>
                    <a:pt x="16271" y="6983"/>
                  </a:lnTo>
                  <a:close/>
                  <a:moveTo>
                    <a:pt x="16555" y="8048"/>
                  </a:moveTo>
                  <a:lnTo>
                    <a:pt x="16484" y="8048"/>
                  </a:lnTo>
                  <a:lnTo>
                    <a:pt x="16484" y="7930"/>
                  </a:lnTo>
                  <a:lnTo>
                    <a:pt x="16555" y="8048"/>
                  </a:lnTo>
                  <a:close/>
                  <a:moveTo>
                    <a:pt x="20534" y="2959"/>
                  </a:moveTo>
                  <a:lnTo>
                    <a:pt x="20534" y="2841"/>
                  </a:lnTo>
                  <a:lnTo>
                    <a:pt x="20605" y="2722"/>
                  </a:lnTo>
                  <a:lnTo>
                    <a:pt x="20605" y="2604"/>
                  </a:lnTo>
                  <a:lnTo>
                    <a:pt x="20676" y="2604"/>
                  </a:lnTo>
                  <a:lnTo>
                    <a:pt x="20676" y="2485"/>
                  </a:lnTo>
                  <a:lnTo>
                    <a:pt x="20747" y="2485"/>
                  </a:lnTo>
                  <a:lnTo>
                    <a:pt x="20818" y="2367"/>
                  </a:lnTo>
                  <a:lnTo>
                    <a:pt x="20889" y="2367"/>
                  </a:lnTo>
                  <a:lnTo>
                    <a:pt x="20818" y="2485"/>
                  </a:lnTo>
                  <a:lnTo>
                    <a:pt x="20747" y="2485"/>
                  </a:lnTo>
                  <a:lnTo>
                    <a:pt x="20747" y="2722"/>
                  </a:lnTo>
                  <a:lnTo>
                    <a:pt x="20676" y="2722"/>
                  </a:lnTo>
                  <a:lnTo>
                    <a:pt x="20605" y="2841"/>
                  </a:lnTo>
                  <a:lnTo>
                    <a:pt x="20605" y="2959"/>
                  </a:lnTo>
                  <a:lnTo>
                    <a:pt x="20534" y="2959"/>
                  </a:lnTo>
                  <a:close/>
                  <a:moveTo>
                    <a:pt x="20818" y="2367"/>
                  </a:moveTo>
                  <a:lnTo>
                    <a:pt x="20818" y="2249"/>
                  </a:lnTo>
                  <a:lnTo>
                    <a:pt x="20747" y="2130"/>
                  </a:lnTo>
                  <a:lnTo>
                    <a:pt x="20818" y="2130"/>
                  </a:lnTo>
                  <a:lnTo>
                    <a:pt x="20818" y="2367"/>
                  </a:lnTo>
                  <a:close/>
                  <a:moveTo>
                    <a:pt x="19895" y="4379"/>
                  </a:moveTo>
                  <a:lnTo>
                    <a:pt x="19895" y="4142"/>
                  </a:lnTo>
                  <a:lnTo>
                    <a:pt x="19966" y="4142"/>
                  </a:lnTo>
                  <a:lnTo>
                    <a:pt x="19895" y="4261"/>
                  </a:lnTo>
                  <a:lnTo>
                    <a:pt x="19895" y="4379"/>
                  </a:lnTo>
                  <a:close/>
                  <a:moveTo>
                    <a:pt x="18829" y="6036"/>
                  </a:moveTo>
                  <a:lnTo>
                    <a:pt x="18829" y="5918"/>
                  </a:lnTo>
                  <a:lnTo>
                    <a:pt x="18900" y="5918"/>
                  </a:lnTo>
                  <a:lnTo>
                    <a:pt x="18900" y="5799"/>
                  </a:lnTo>
                  <a:lnTo>
                    <a:pt x="18971" y="5799"/>
                  </a:lnTo>
                  <a:lnTo>
                    <a:pt x="18971" y="5681"/>
                  </a:lnTo>
                  <a:lnTo>
                    <a:pt x="19113" y="5444"/>
                  </a:lnTo>
                  <a:lnTo>
                    <a:pt x="19113" y="5326"/>
                  </a:lnTo>
                  <a:lnTo>
                    <a:pt x="19184" y="5326"/>
                  </a:lnTo>
                  <a:lnTo>
                    <a:pt x="19184" y="5208"/>
                  </a:lnTo>
                  <a:lnTo>
                    <a:pt x="19255" y="5208"/>
                  </a:lnTo>
                  <a:lnTo>
                    <a:pt x="19255" y="5089"/>
                  </a:lnTo>
                  <a:lnTo>
                    <a:pt x="19326" y="4971"/>
                  </a:lnTo>
                  <a:lnTo>
                    <a:pt x="19468" y="4971"/>
                  </a:lnTo>
                  <a:lnTo>
                    <a:pt x="19468" y="4853"/>
                  </a:lnTo>
                  <a:lnTo>
                    <a:pt x="19539" y="4853"/>
                  </a:lnTo>
                  <a:lnTo>
                    <a:pt x="19611" y="4734"/>
                  </a:lnTo>
                  <a:lnTo>
                    <a:pt x="19611" y="4616"/>
                  </a:lnTo>
                  <a:lnTo>
                    <a:pt x="19682" y="4616"/>
                  </a:lnTo>
                  <a:lnTo>
                    <a:pt x="19682" y="4734"/>
                  </a:lnTo>
                  <a:lnTo>
                    <a:pt x="19611" y="4853"/>
                  </a:lnTo>
                  <a:lnTo>
                    <a:pt x="19611" y="4971"/>
                  </a:lnTo>
                  <a:lnTo>
                    <a:pt x="19468" y="4971"/>
                  </a:lnTo>
                  <a:lnTo>
                    <a:pt x="19468" y="5089"/>
                  </a:lnTo>
                  <a:lnTo>
                    <a:pt x="19397" y="5089"/>
                  </a:lnTo>
                  <a:lnTo>
                    <a:pt x="19184" y="5444"/>
                  </a:lnTo>
                  <a:lnTo>
                    <a:pt x="19184" y="5563"/>
                  </a:lnTo>
                  <a:lnTo>
                    <a:pt x="19113" y="5563"/>
                  </a:lnTo>
                  <a:lnTo>
                    <a:pt x="18900" y="5918"/>
                  </a:lnTo>
                  <a:lnTo>
                    <a:pt x="18900" y="6036"/>
                  </a:lnTo>
                  <a:lnTo>
                    <a:pt x="18829" y="6036"/>
                  </a:lnTo>
                  <a:close/>
                  <a:moveTo>
                    <a:pt x="15845" y="9350"/>
                  </a:moveTo>
                  <a:lnTo>
                    <a:pt x="15845" y="9232"/>
                  </a:lnTo>
                  <a:lnTo>
                    <a:pt x="15845" y="9350"/>
                  </a:lnTo>
                  <a:close/>
                  <a:moveTo>
                    <a:pt x="16129" y="9587"/>
                  </a:moveTo>
                  <a:lnTo>
                    <a:pt x="16058" y="9587"/>
                  </a:lnTo>
                  <a:lnTo>
                    <a:pt x="16058" y="9468"/>
                  </a:lnTo>
                  <a:lnTo>
                    <a:pt x="15916" y="9468"/>
                  </a:lnTo>
                  <a:lnTo>
                    <a:pt x="15916" y="9350"/>
                  </a:lnTo>
                  <a:lnTo>
                    <a:pt x="15845" y="9350"/>
                  </a:lnTo>
                  <a:lnTo>
                    <a:pt x="15916" y="9350"/>
                  </a:lnTo>
                  <a:lnTo>
                    <a:pt x="15916" y="9232"/>
                  </a:lnTo>
                  <a:lnTo>
                    <a:pt x="15845" y="9232"/>
                  </a:lnTo>
                  <a:lnTo>
                    <a:pt x="15987" y="9232"/>
                  </a:lnTo>
                  <a:lnTo>
                    <a:pt x="15987" y="9350"/>
                  </a:lnTo>
                  <a:lnTo>
                    <a:pt x="16058" y="9350"/>
                  </a:lnTo>
                  <a:lnTo>
                    <a:pt x="16058" y="9468"/>
                  </a:lnTo>
                  <a:lnTo>
                    <a:pt x="16129" y="9587"/>
                  </a:lnTo>
                  <a:close/>
                  <a:moveTo>
                    <a:pt x="13429" y="13493"/>
                  </a:moveTo>
                  <a:lnTo>
                    <a:pt x="13429" y="13374"/>
                  </a:lnTo>
                  <a:lnTo>
                    <a:pt x="13287" y="13374"/>
                  </a:lnTo>
                  <a:lnTo>
                    <a:pt x="13287" y="13138"/>
                  </a:lnTo>
                  <a:lnTo>
                    <a:pt x="13358" y="13138"/>
                  </a:lnTo>
                  <a:lnTo>
                    <a:pt x="13358" y="13019"/>
                  </a:lnTo>
                  <a:lnTo>
                    <a:pt x="13500" y="13019"/>
                  </a:lnTo>
                  <a:lnTo>
                    <a:pt x="13500" y="13138"/>
                  </a:lnTo>
                  <a:lnTo>
                    <a:pt x="13571" y="13138"/>
                  </a:lnTo>
                  <a:lnTo>
                    <a:pt x="13571" y="13374"/>
                  </a:lnTo>
                  <a:lnTo>
                    <a:pt x="13500" y="13374"/>
                  </a:lnTo>
                  <a:lnTo>
                    <a:pt x="13500" y="13493"/>
                  </a:lnTo>
                  <a:lnTo>
                    <a:pt x="13429" y="13493"/>
                  </a:lnTo>
                  <a:close/>
                  <a:moveTo>
                    <a:pt x="13713" y="9587"/>
                  </a:moveTo>
                  <a:lnTo>
                    <a:pt x="13713" y="9468"/>
                  </a:lnTo>
                  <a:lnTo>
                    <a:pt x="13784" y="9468"/>
                  </a:lnTo>
                  <a:lnTo>
                    <a:pt x="13713" y="9468"/>
                  </a:lnTo>
                  <a:lnTo>
                    <a:pt x="13713" y="9587"/>
                  </a:lnTo>
                  <a:close/>
                  <a:moveTo>
                    <a:pt x="13571" y="9587"/>
                  </a:moveTo>
                  <a:lnTo>
                    <a:pt x="13571" y="9468"/>
                  </a:lnTo>
                  <a:lnTo>
                    <a:pt x="13571" y="9587"/>
                  </a:lnTo>
                  <a:close/>
                  <a:moveTo>
                    <a:pt x="13216" y="9942"/>
                  </a:moveTo>
                  <a:lnTo>
                    <a:pt x="13287" y="9824"/>
                  </a:lnTo>
                  <a:lnTo>
                    <a:pt x="13287" y="9942"/>
                  </a:lnTo>
                  <a:lnTo>
                    <a:pt x="13216" y="9942"/>
                  </a:lnTo>
                  <a:close/>
                  <a:moveTo>
                    <a:pt x="14353" y="10415"/>
                  </a:moveTo>
                  <a:lnTo>
                    <a:pt x="14282" y="10415"/>
                  </a:lnTo>
                  <a:lnTo>
                    <a:pt x="14282" y="10297"/>
                  </a:lnTo>
                  <a:lnTo>
                    <a:pt x="14353" y="10297"/>
                  </a:lnTo>
                  <a:lnTo>
                    <a:pt x="14353" y="10415"/>
                  </a:lnTo>
                  <a:close/>
                  <a:moveTo>
                    <a:pt x="9166" y="18404"/>
                  </a:moveTo>
                  <a:lnTo>
                    <a:pt x="9166" y="18286"/>
                  </a:lnTo>
                  <a:lnTo>
                    <a:pt x="9095" y="18286"/>
                  </a:lnTo>
                  <a:lnTo>
                    <a:pt x="9095" y="18168"/>
                  </a:lnTo>
                  <a:lnTo>
                    <a:pt x="9166" y="18168"/>
                  </a:lnTo>
                  <a:lnTo>
                    <a:pt x="9166" y="18404"/>
                  </a:lnTo>
                  <a:close/>
                  <a:moveTo>
                    <a:pt x="8100" y="15978"/>
                  </a:moveTo>
                  <a:lnTo>
                    <a:pt x="8100" y="15860"/>
                  </a:lnTo>
                  <a:lnTo>
                    <a:pt x="8171" y="15860"/>
                  </a:lnTo>
                  <a:lnTo>
                    <a:pt x="8171" y="15978"/>
                  </a:lnTo>
                  <a:lnTo>
                    <a:pt x="8100" y="15978"/>
                  </a:lnTo>
                  <a:close/>
                  <a:moveTo>
                    <a:pt x="8597" y="16096"/>
                  </a:moveTo>
                  <a:lnTo>
                    <a:pt x="8526" y="16096"/>
                  </a:lnTo>
                  <a:lnTo>
                    <a:pt x="8526" y="15978"/>
                  </a:lnTo>
                  <a:lnTo>
                    <a:pt x="8455" y="15978"/>
                  </a:lnTo>
                  <a:lnTo>
                    <a:pt x="8455" y="15860"/>
                  </a:lnTo>
                  <a:lnTo>
                    <a:pt x="8526" y="15860"/>
                  </a:lnTo>
                  <a:lnTo>
                    <a:pt x="8526" y="15978"/>
                  </a:lnTo>
                  <a:lnTo>
                    <a:pt x="8526" y="15860"/>
                  </a:lnTo>
                  <a:lnTo>
                    <a:pt x="8597" y="15860"/>
                  </a:lnTo>
                  <a:lnTo>
                    <a:pt x="8597" y="16096"/>
                  </a:lnTo>
                  <a:close/>
                  <a:moveTo>
                    <a:pt x="8171" y="15978"/>
                  </a:moveTo>
                  <a:lnTo>
                    <a:pt x="8171" y="15860"/>
                  </a:lnTo>
                  <a:lnTo>
                    <a:pt x="8171" y="15978"/>
                  </a:lnTo>
                  <a:lnTo>
                    <a:pt x="8242" y="15978"/>
                  </a:lnTo>
                  <a:lnTo>
                    <a:pt x="8171" y="15978"/>
                  </a:lnTo>
                  <a:close/>
                  <a:moveTo>
                    <a:pt x="14282" y="10534"/>
                  </a:moveTo>
                  <a:lnTo>
                    <a:pt x="14353" y="10534"/>
                  </a:lnTo>
                  <a:lnTo>
                    <a:pt x="14353" y="10652"/>
                  </a:lnTo>
                  <a:lnTo>
                    <a:pt x="14424" y="10652"/>
                  </a:lnTo>
                  <a:lnTo>
                    <a:pt x="14424" y="10770"/>
                  </a:lnTo>
                  <a:lnTo>
                    <a:pt x="14495" y="10770"/>
                  </a:lnTo>
                  <a:lnTo>
                    <a:pt x="14495" y="10889"/>
                  </a:lnTo>
                  <a:lnTo>
                    <a:pt x="14566" y="10889"/>
                  </a:lnTo>
                  <a:lnTo>
                    <a:pt x="14566" y="10770"/>
                  </a:lnTo>
                  <a:lnTo>
                    <a:pt x="14495" y="10770"/>
                  </a:lnTo>
                  <a:lnTo>
                    <a:pt x="14495" y="10652"/>
                  </a:lnTo>
                  <a:lnTo>
                    <a:pt x="14566" y="10652"/>
                  </a:lnTo>
                  <a:lnTo>
                    <a:pt x="14637" y="10770"/>
                  </a:lnTo>
                  <a:lnTo>
                    <a:pt x="14708" y="10770"/>
                  </a:lnTo>
                  <a:lnTo>
                    <a:pt x="14708" y="11007"/>
                  </a:lnTo>
                  <a:lnTo>
                    <a:pt x="14779" y="11007"/>
                  </a:lnTo>
                  <a:lnTo>
                    <a:pt x="14708" y="11007"/>
                  </a:lnTo>
                  <a:lnTo>
                    <a:pt x="14708" y="11125"/>
                  </a:lnTo>
                  <a:lnTo>
                    <a:pt x="14779" y="11125"/>
                  </a:lnTo>
                  <a:lnTo>
                    <a:pt x="14779" y="11007"/>
                  </a:lnTo>
                  <a:lnTo>
                    <a:pt x="14850" y="11007"/>
                  </a:lnTo>
                  <a:lnTo>
                    <a:pt x="14850" y="10889"/>
                  </a:lnTo>
                  <a:lnTo>
                    <a:pt x="14779" y="10889"/>
                  </a:lnTo>
                  <a:lnTo>
                    <a:pt x="14779" y="10770"/>
                  </a:lnTo>
                  <a:lnTo>
                    <a:pt x="14850" y="10770"/>
                  </a:lnTo>
                  <a:lnTo>
                    <a:pt x="14850" y="10889"/>
                  </a:lnTo>
                  <a:lnTo>
                    <a:pt x="14992" y="10889"/>
                  </a:lnTo>
                  <a:lnTo>
                    <a:pt x="14992" y="11007"/>
                  </a:lnTo>
                  <a:lnTo>
                    <a:pt x="15205" y="11007"/>
                  </a:lnTo>
                  <a:lnTo>
                    <a:pt x="15205" y="11244"/>
                  </a:lnTo>
                  <a:lnTo>
                    <a:pt x="15276" y="11244"/>
                  </a:lnTo>
                  <a:lnTo>
                    <a:pt x="15205" y="11362"/>
                  </a:lnTo>
                  <a:lnTo>
                    <a:pt x="15205" y="11244"/>
                  </a:lnTo>
                  <a:lnTo>
                    <a:pt x="15205" y="11481"/>
                  </a:lnTo>
                  <a:lnTo>
                    <a:pt x="15134" y="11481"/>
                  </a:lnTo>
                  <a:lnTo>
                    <a:pt x="15134" y="11599"/>
                  </a:lnTo>
                  <a:lnTo>
                    <a:pt x="15063" y="11599"/>
                  </a:lnTo>
                  <a:lnTo>
                    <a:pt x="15063" y="11717"/>
                  </a:lnTo>
                  <a:lnTo>
                    <a:pt x="14992" y="11717"/>
                  </a:lnTo>
                  <a:lnTo>
                    <a:pt x="15063" y="11717"/>
                  </a:lnTo>
                  <a:lnTo>
                    <a:pt x="14992" y="11599"/>
                  </a:lnTo>
                  <a:lnTo>
                    <a:pt x="15063" y="11599"/>
                  </a:lnTo>
                  <a:lnTo>
                    <a:pt x="15063" y="11481"/>
                  </a:lnTo>
                  <a:lnTo>
                    <a:pt x="14992" y="11481"/>
                  </a:lnTo>
                  <a:lnTo>
                    <a:pt x="14992" y="11599"/>
                  </a:lnTo>
                  <a:lnTo>
                    <a:pt x="14921" y="11717"/>
                  </a:lnTo>
                  <a:lnTo>
                    <a:pt x="14779" y="11717"/>
                  </a:lnTo>
                  <a:lnTo>
                    <a:pt x="14779" y="11599"/>
                  </a:lnTo>
                  <a:lnTo>
                    <a:pt x="14850" y="11599"/>
                  </a:lnTo>
                  <a:lnTo>
                    <a:pt x="14850" y="11481"/>
                  </a:lnTo>
                  <a:lnTo>
                    <a:pt x="14779" y="11481"/>
                  </a:lnTo>
                  <a:lnTo>
                    <a:pt x="14779" y="11244"/>
                  </a:lnTo>
                  <a:lnTo>
                    <a:pt x="14424" y="11244"/>
                  </a:lnTo>
                  <a:lnTo>
                    <a:pt x="14424" y="11362"/>
                  </a:lnTo>
                  <a:lnTo>
                    <a:pt x="14353" y="11362"/>
                  </a:lnTo>
                  <a:lnTo>
                    <a:pt x="14353" y="11481"/>
                  </a:lnTo>
                  <a:lnTo>
                    <a:pt x="14282" y="11481"/>
                  </a:lnTo>
                  <a:lnTo>
                    <a:pt x="14282" y="11599"/>
                  </a:lnTo>
                  <a:lnTo>
                    <a:pt x="14211" y="11599"/>
                  </a:lnTo>
                  <a:lnTo>
                    <a:pt x="14211" y="11717"/>
                  </a:lnTo>
                  <a:lnTo>
                    <a:pt x="14139" y="11717"/>
                  </a:lnTo>
                  <a:lnTo>
                    <a:pt x="14139" y="11836"/>
                  </a:lnTo>
                  <a:lnTo>
                    <a:pt x="14211" y="11836"/>
                  </a:lnTo>
                  <a:lnTo>
                    <a:pt x="14211" y="11954"/>
                  </a:lnTo>
                  <a:lnTo>
                    <a:pt x="14353" y="11954"/>
                  </a:lnTo>
                  <a:lnTo>
                    <a:pt x="14353" y="12191"/>
                  </a:lnTo>
                  <a:lnTo>
                    <a:pt x="14424" y="12191"/>
                  </a:lnTo>
                  <a:lnTo>
                    <a:pt x="14353" y="12191"/>
                  </a:lnTo>
                  <a:lnTo>
                    <a:pt x="14353" y="12546"/>
                  </a:lnTo>
                  <a:lnTo>
                    <a:pt x="14424" y="12546"/>
                  </a:lnTo>
                  <a:lnTo>
                    <a:pt x="14424" y="12664"/>
                  </a:lnTo>
                  <a:lnTo>
                    <a:pt x="14424" y="12546"/>
                  </a:lnTo>
                  <a:lnTo>
                    <a:pt x="14495" y="12546"/>
                  </a:lnTo>
                  <a:lnTo>
                    <a:pt x="14424" y="12546"/>
                  </a:lnTo>
                  <a:lnTo>
                    <a:pt x="14495" y="12664"/>
                  </a:lnTo>
                  <a:lnTo>
                    <a:pt x="14353" y="12901"/>
                  </a:lnTo>
                  <a:lnTo>
                    <a:pt x="14068" y="12901"/>
                  </a:lnTo>
                  <a:lnTo>
                    <a:pt x="14068" y="12782"/>
                  </a:lnTo>
                  <a:lnTo>
                    <a:pt x="13855" y="12782"/>
                  </a:lnTo>
                  <a:lnTo>
                    <a:pt x="13855" y="12664"/>
                  </a:lnTo>
                  <a:lnTo>
                    <a:pt x="13926" y="12664"/>
                  </a:lnTo>
                  <a:lnTo>
                    <a:pt x="13926" y="12782"/>
                  </a:lnTo>
                  <a:lnTo>
                    <a:pt x="13926" y="12664"/>
                  </a:lnTo>
                  <a:lnTo>
                    <a:pt x="13926" y="12782"/>
                  </a:lnTo>
                  <a:lnTo>
                    <a:pt x="14068" y="12782"/>
                  </a:lnTo>
                  <a:lnTo>
                    <a:pt x="14068" y="12664"/>
                  </a:lnTo>
                  <a:lnTo>
                    <a:pt x="13997" y="12664"/>
                  </a:lnTo>
                  <a:lnTo>
                    <a:pt x="13997" y="12546"/>
                  </a:lnTo>
                  <a:lnTo>
                    <a:pt x="13926" y="12664"/>
                  </a:lnTo>
                  <a:lnTo>
                    <a:pt x="13926" y="12546"/>
                  </a:lnTo>
                  <a:lnTo>
                    <a:pt x="13997" y="12546"/>
                  </a:lnTo>
                  <a:lnTo>
                    <a:pt x="13926" y="12546"/>
                  </a:lnTo>
                  <a:lnTo>
                    <a:pt x="13997" y="12546"/>
                  </a:lnTo>
                  <a:lnTo>
                    <a:pt x="13997" y="12309"/>
                  </a:lnTo>
                  <a:lnTo>
                    <a:pt x="14139" y="12309"/>
                  </a:lnTo>
                  <a:lnTo>
                    <a:pt x="14139" y="12191"/>
                  </a:lnTo>
                  <a:lnTo>
                    <a:pt x="14068" y="12191"/>
                  </a:lnTo>
                  <a:lnTo>
                    <a:pt x="14068" y="12309"/>
                  </a:lnTo>
                  <a:lnTo>
                    <a:pt x="13926" y="12309"/>
                  </a:lnTo>
                  <a:lnTo>
                    <a:pt x="13926" y="12191"/>
                  </a:lnTo>
                  <a:lnTo>
                    <a:pt x="13855" y="12191"/>
                  </a:lnTo>
                  <a:lnTo>
                    <a:pt x="13855" y="12309"/>
                  </a:lnTo>
                  <a:lnTo>
                    <a:pt x="13926" y="12309"/>
                  </a:lnTo>
                  <a:lnTo>
                    <a:pt x="13926" y="12427"/>
                  </a:lnTo>
                  <a:lnTo>
                    <a:pt x="13713" y="12427"/>
                  </a:lnTo>
                  <a:lnTo>
                    <a:pt x="13713" y="12546"/>
                  </a:lnTo>
                  <a:lnTo>
                    <a:pt x="13642" y="12546"/>
                  </a:lnTo>
                  <a:lnTo>
                    <a:pt x="13855" y="12546"/>
                  </a:lnTo>
                  <a:lnTo>
                    <a:pt x="13855" y="12664"/>
                  </a:lnTo>
                  <a:lnTo>
                    <a:pt x="13571" y="12664"/>
                  </a:lnTo>
                  <a:lnTo>
                    <a:pt x="13571" y="12782"/>
                  </a:lnTo>
                  <a:lnTo>
                    <a:pt x="13358" y="12782"/>
                  </a:lnTo>
                  <a:lnTo>
                    <a:pt x="13358" y="12664"/>
                  </a:lnTo>
                  <a:lnTo>
                    <a:pt x="13500" y="12664"/>
                  </a:lnTo>
                  <a:lnTo>
                    <a:pt x="13500" y="12427"/>
                  </a:lnTo>
                  <a:lnTo>
                    <a:pt x="13571" y="12427"/>
                  </a:lnTo>
                  <a:lnTo>
                    <a:pt x="13571" y="12309"/>
                  </a:lnTo>
                  <a:lnTo>
                    <a:pt x="13500" y="12309"/>
                  </a:lnTo>
                  <a:lnTo>
                    <a:pt x="13500" y="12427"/>
                  </a:lnTo>
                  <a:lnTo>
                    <a:pt x="13429" y="12427"/>
                  </a:lnTo>
                  <a:lnTo>
                    <a:pt x="13429" y="12309"/>
                  </a:lnTo>
                  <a:lnTo>
                    <a:pt x="13500" y="12309"/>
                  </a:lnTo>
                  <a:lnTo>
                    <a:pt x="13429" y="12309"/>
                  </a:lnTo>
                  <a:lnTo>
                    <a:pt x="13429" y="12072"/>
                  </a:lnTo>
                  <a:lnTo>
                    <a:pt x="13500" y="12072"/>
                  </a:lnTo>
                  <a:lnTo>
                    <a:pt x="13500" y="11954"/>
                  </a:lnTo>
                  <a:lnTo>
                    <a:pt x="13429" y="11954"/>
                  </a:lnTo>
                  <a:lnTo>
                    <a:pt x="13429" y="12072"/>
                  </a:lnTo>
                  <a:lnTo>
                    <a:pt x="13145" y="12072"/>
                  </a:lnTo>
                  <a:lnTo>
                    <a:pt x="13145" y="12191"/>
                  </a:lnTo>
                  <a:lnTo>
                    <a:pt x="13074" y="12191"/>
                  </a:lnTo>
                  <a:lnTo>
                    <a:pt x="13074" y="12427"/>
                  </a:lnTo>
                  <a:lnTo>
                    <a:pt x="12932" y="12427"/>
                  </a:lnTo>
                  <a:lnTo>
                    <a:pt x="12932" y="12546"/>
                  </a:lnTo>
                  <a:lnTo>
                    <a:pt x="12861" y="12546"/>
                  </a:lnTo>
                  <a:lnTo>
                    <a:pt x="12861" y="12427"/>
                  </a:lnTo>
                  <a:lnTo>
                    <a:pt x="12861" y="12546"/>
                  </a:lnTo>
                  <a:lnTo>
                    <a:pt x="12789" y="12546"/>
                  </a:lnTo>
                  <a:lnTo>
                    <a:pt x="12789" y="12427"/>
                  </a:lnTo>
                  <a:lnTo>
                    <a:pt x="12789" y="12546"/>
                  </a:lnTo>
                  <a:lnTo>
                    <a:pt x="12718" y="12546"/>
                  </a:lnTo>
                  <a:lnTo>
                    <a:pt x="12789" y="12546"/>
                  </a:lnTo>
                  <a:lnTo>
                    <a:pt x="12789" y="12664"/>
                  </a:lnTo>
                  <a:lnTo>
                    <a:pt x="12861" y="12664"/>
                  </a:lnTo>
                  <a:lnTo>
                    <a:pt x="12861" y="12782"/>
                  </a:lnTo>
                  <a:lnTo>
                    <a:pt x="12932" y="12782"/>
                  </a:lnTo>
                  <a:lnTo>
                    <a:pt x="12932" y="12901"/>
                  </a:lnTo>
                  <a:lnTo>
                    <a:pt x="12576" y="12901"/>
                  </a:lnTo>
                  <a:lnTo>
                    <a:pt x="12576" y="12782"/>
                  </a:lnTo>
                  <a:lnTo>
                    <a:pt x="12434" y="12782"/>
                  </a:lnTo>
                  <a:lnTo>
                    <a:pt x="12434" y="12664"/>
                  </a:lnTo>
                  <a:lnTo>
                    <a:pt x="12363" y="12664"/>
                  </a:lnTo>
                  <a:lnTo>
                    <a:pt x="12363" y="12309"/>
                  </a:lnTo>
                  <a:lnTo>
                    <a:pt x="12150" y="12309"/>
                  </a:lnTo>
                  <a:lnTo>
                    <a:pt x="12150" y="11954"/>
                  </a:lnTo>
                  <a:lnTo>
                    <a:pt x="12292" y="11954"/>
                  </a:lnTo>
                  <a:lnTo>
                    <a:pt x="12292" y="11836"/>
                  </a:lnTo>
                  <a:lnTo>
                    <a:pt x="12434" y="11836"/>
                  </a:lnTo>
                  <a:lnTo>
                    <a:pt x="12505" y="11717"/>
                  </a:lnTo>
                  <a:lnTo>
                    <a:pt x="12576" y="11717"/>
                  </a:lnTo>
                  <a:lnTo>
                    <a:pt x="12576" y="12072"/>
                  </a:lnTo>
                  <a:lnTo>
                    <a:pt x="12647" y="12191"/>
                  </a:lnTo>
                  <a:lnTo>
                    <a:pt x="12647" y="12072"/>
                  </a:lnTo>
                  <a:lnTo>
                    <a:pt x="12647" y="12191"/>
                  </a:lnTo>
                  <a:lnTo>
                    <a:pt x="12718" y="12191"/>
                  </a:lnTo>
                  <a:lnTo>
                    <a:pt x="12718" y="12309"/>
                  </a:lnTo>
                  <a:lnTo>
                    <a:pt x="12718" y="11954"/>
                  </a:lnTo>
                  <a:lnTo>
                    <a:pt x="12647" y="11954"/>
                  </a:lnTo>
                  <a:lnTo>
                    <a:pt x="12718" y="11954"/>
                  </a:lnTo>
                  <a:lnTo>
                    <a:pt x="12718" y="11717"/>
                  </a:lnTo>
                  <a:lnTo>
                    <a:pt x="12861" y="11717"/>
                  </a:lnTo>
                  <a:lnTo>
                    <a:pt x="12861" y="11836"/>
                  </a:lnTo>
                  <a:lnTo>
                    <a:pt x="13003" y="11836"/>
                  </a:lnTo>
                  <a:lnTo>
                    <a:pt x="13003" y="11717"/>
                  </a:lnTo>
                  <a:lnTo>
                    <a:pt x="13074" y="11717"/>
                  </a:lnTo>
                  <a:lnTo>
                    <a:pt x="13074" y="11599"/>
                  </a:lnTo>
                  <a:lnTo>
                    <a:pt x="13216" y="11599"/>
                  </a:lnTo>
                  <a:lnTo>
                    <a:pt x="13216" y="11481"/>
                  </a:lnTo>
                  <a:lnTo>
                    <a:pt x="13287" y="11481"/>
                  </a:lnTo>
                  <a:lnTo>
                    <a:pt x="13287" y="11362"/>
                  </a:lnTo>
                  <a:lnTo>
                    <a:pt x="13358" y="11362"/>
                  </a:lnTo>
                  <a:lnTo>
                    <a:pt x="13358" y="11481"/>
                  </a:lnTo>
                  <a:lnTo>
                    <a:pt x="13429" y="11362"/>
                  </a:lnTo>
                  <a:lnTo>
                    <a:pt x="13429" y="11481"/>
                  </a:lnTo>
                  <a:lnTo>
                    <a:pt x="13571" y="11481"/>
                  </a:lnTo>
                  <a:lnTo>
                    <a:pt x="13571" y="11717"/>
                  </a:lnTo>
                  <a:lnTo>
                    <a:pt x="13500" y="11717"/>
                  </a:lnTo>
                  <a:lnTo>
                    <a:pt x="13500" y="11836"/>
                  </a:lnTo>
                  <a:lnTo>
                    <a:pt x="13571" y="11836"/>
                  </a:lnTo>
                  <a:lnTo>
                    <a:pt x="13571" y="11717"/>
                  </a:lnTo>
                  <a:lnTo>
                    <a:pt x="13642" y="11717"/>
                  </a:lnTo>
                  <a:lnTo>
                    <a:pt x="13642" y="11836"/>
                  </a:lnTo>
                  <a:lnTo>
                    <a:pt x="13713" y="11836"/>
                  </a:lnTo>
                  <a:lnTo>
                    <a:pt x="13713" y="11717"/>
                  </a:lnTo>
                  <a:lnTo>
                    <a:pt x="13784" y="11717"/>
                  </a:lnTo>
                  <a:lnTo>
                    <a:pt x="13642" y="11717"/>
                  </a:lnTo>
                  <a:lnTo>
                    <a:pt x="13642" y="11481"/>
                  </a:lnTo>
                  <a:lnTo>
                    <a:pt x="13571" y="11481"/>
                  </a:lnTo>
                  <a:lnTo>
                    <a:pt x="13571" y="11362"/>
                  </a:lnTo>
                  <a:lnTo>
                    <a:pt x="13713" y="11362"/>
                  </a:lnTo>
                  <a:lnTo>
                    <a:pt x="13713" y="11244"/>
                  </a:lnTo>
                  <a:lnTo>
                    <a:pt x="13855" y="11244"/>
                  </a:lnTo>
                  <a:lnTo>
                    <a:pt x="13855" y="11125"/>
                  </a:lnTo>
                  <a:lnTo>
                    <a:pt x="13926" y="11125"/>
                  </a:lnTo>
                  <a:lnTo>
                    <a:pt x="13926" y="11007"/>
                  </a:lnTo>
                  <a:lnTo>
                    <a:pt x="13855" y="11007"/>
                  </a:lnTo>
                  <a:lnTo>
                    <a:pt x="13926" y="11007"/>
                  </a:lnTo>
                  <a:lnTo>
                    <a:pt x="13926" y="10770"/>
                  </a:lnTo>
                  <a:lnTo>
                    <a:pt x="13855" y="10770"/>
                  </a:lnTo>
                  <a:lnTo>
                    <a:pt x="13926" y="10770"/>
                  </a:lnTo>
                  <a:lnTo>
                    <a:pt x="13926" y="10534"/>
                  </a:lnTo>
                  <a:lnTo>
                    <a:pt x="13997" y="10415"/>
                  </a:lnTo>
                  <a:lnTo>
                    <a:pt x="13997" y="10534"/>
                  </a:lnTo>
                  <a:lnTo>
                    <a:pt x="14211" y="10534"/>
                  </a:lnTo>
                  <a:lnTo>
                    <a:pt x="14211" y="10652"/>
                  </a:lnTo>
                  <a:lnTo>
                    <a:pt x="14211" y="10415"/>
                  </a:lnTo>
                  <a:lnTo>
                    <a:pt x="14282" y="10415"/>
                  </a:lnTo>
                  <a:lnTo>
                    <a:pt x="14282" y="10534"/>
                  </a:lnTo>
                  <a:close/>
                  <a:moveTo>
                    <a:pt x="14495" y="10534"/>
                  </a:moveTo>
                  <a:lnTo>
                    <a:pt x="14424" y="10534"/>
                  </a:lnTo>
                  <a:lnTo>
                    <a:pt x="14353" y="10415"/>
                  </a:lnTo>
                  <a:lnTo>
                    <a:pt x="14424" y="10415"/>
                  </a:lnTo>
                  <a:lnTo>
                    <a:pt x="14495" y="10534"/>
                  </a:lnTo>
                  <a:close/>
                  <a:moveTo>
                    <a:pt x="8811" y="16570"/>
                  </a:moveTo>
                  <a:lnTo>
                    <a:pt x="8739" y="16570"/>
                  </a:lnTo>
                  <a:lnTo>
                    <a:pt x="8739" y="16452"/>
                  </a:lnTo>
                  <a:lnTo>
                    <a:pt x="8811" y="16452"/>
                  </a:lnTo>
                  <a:lnTo>
                    <a:pt x="8811" y="16570"/>
                  </a:lnTo>
                  <a:close/>
                  <a:moveTo>
                    <a:pt x="8739" y="16215"/>
                  </a:moveTo>
                  <a:lnTo>
                    <a:pt x="8739" y="16096"/>
                  </a:lnTo>
                  <a:lnTo>
                    <a:pt x="8668" y="16096"/>
                  </a:lnTo>
                  <a:lnTo>
                    <a:pt x="8739" y="16096"/>
                  </a:lnTo>
                  <a:lnTo>
                    <a:pt x="8739" y="16215"/>
                  </a:lnTo>
                  <a:lnTo>
                    <a:pt x="8811" y="16215"/>
                  </a:lnTo>
                  <a:lnTo>
                    <a:pt x="8811" y="16096"/>
                  </a:lnTo>
                  <a:lnTo>
                    <a:pt x="8882" y="16096"/>
                  </a:lnTo>
                  <a:lnTo>
                    <a:pt x="8882" y="16215"/>
                  </a:lnTo>
                  <a:lnTo>
                    <a:pt x="8739" y="16215"/>
                  </a:lnTo>
                  <a:close/>
                  <a:moveTo>
                    <a:pt x="8739" y="16570"/>
                  </a:moveTo>
                  <a:lnTo>
                    <a:pt x="8668" y="16570"/>
                  </a:lnTo>
                  <a:lnTo>
                    <a:pt x="8668" y="16452"/>
                  </a:lnTo>
                  <a:lnTo>
                    <a:pt x="8739" y="16452"/>
                  </a:lnTo>
                  <a:lnTo>
                    <a:pt x="8739" y="16570"/>
                  </a:lnTo>
                  <a:close/>
                  <a:moveTo>
                    <a:pt x="8811" y="16688"/>
                  </a:moveTo>
                  <a:lnTo>
                    <a:pt x="8739" y="16688"/>
                  </a:lnTo>
                  <a:lnTo>
                    <a:pt x="8739" y="16570"/>
                  </a:lnTo>
                  <a:lnTo>
                    <a:pt x="8811" y="16570"/>
                  </a:lnTo>
                  <a:lnTo>
                    <a:pt x="8811" y="16688"/>
                  </a:lnTo>
                  <a:close/>
                  <a:moveTo>
                    <a:pt x="8953" y="15860"/>
                  </a:moveTo>
                  <a:lnTo>
                    <a:pt x="8953" y="15741"/>
                  </a:lnTo>
                  <a:lnTo>
                    <a:pt x="8953" y="15860"/>
                  </a:lnTo>
                  <a:close/>
                  <a:moveTo>
                    <a:pt x="9308" y="16333"/>
                  </a:moveTo>
                  <a:lnTo>
                    <a:pt x="9308" y="16215"/>
                  </a:lnTo>
                  <a:lnTo>
                    <a:pt x="9379" y="16215"/>
                  </a:lnTo>
                  <a:lnTo>
                    <a:pt x="9379" y="15978"/>
                  </a:lnTo>
                  <a:lnTo>
                    <a:pt x="9521" y="15978"/>
                  </a:lnTo>
                  <a:lnTo>
                    <a:pt x="9521" y="15860"/>
                  </a:lnTo>
                  <a:lnTo>
                    <a:pt x="9521" y="15978"/>
                  </a:lnTo>
                  <a:lnTo>
                    <a:pt x="9450" y="15978"/>
                  </a:lnTo>
                  <a:lnTo>
                    <a:pt x="9450" y="16096"/>
                  </a:lnTo>
                  <a:lnTo>
                    <a:pt x="9379" y="16096"/>
                  </a:lnTo>
                  <a:lnTo>
                    <a:pt x="9379" y="16333"/>
                  </a:lnTo>
                  <a:lnTo>
                    <a:pt x="9308" y="16333"/>
                  </a:lnTo>
                  <a:close/>
                  <a:moveTo>
                    <a:pt x="9592" y="15505"/>
                  </a:moveTo>
                  <a:lnTo>
                    <a:pt x="9592" y="15386"/>
                  </a:lnTo>
                  <a:lnTo>
                    <a:pt x="9663" y="15386"/>
                  </a:lnTo>
                  <a:lnTo>
                    <a:pt x="9663" y="15505"/>
                  </a:lnTo>
                  <a:lnTo>
                    <a:pt x="9592" y="15505"/>
                  </a:lnTo>
                  <a:close/>
                  <a:moveTo>
                    <a:pt x="9308" y="16096"/>
                  </a:moveTo>
                  <a:lnTo>
                    <a:pt x="9308" y="15978"/>
                  </a:lnTo>
                  <a:lnTo>
                    <a:pt x="9379" y="15978"/>
                  </a:lnTo>
                  <a:lnTo>
                    <a:pt x="9379" y="15860"/>
                  </a:lnTo>
                  <a:lnTo>
                    <a:pt x="9450" y="15860"/>
                  </a:lnTo>
                  <a:lnTo>
                    <a:pt x="9450" y="15978"/>
                  </a:lnTo>
                  <a:lnTo>
                    <a:pt x="9379" y="15978"/>
                  </a:lnTo>
                  <a:lnTo>
                    <a:pt x="9379" y="16096"/>
                  </a:lnTo>
                  <a:lnTo>
                    <a:pt x="9308" y="16096"/>
                  </a:lnTo>
                  <a:close/>
                  <a:moveTo>
                    <a:pt x="9663" y="15860"/>
                  </a:moveTo>
                  <a:lnTo>
                    <a:pt x="9663" y="15741"/>
                  </a:lnTo>
                  <a:lnTo>
                    <a:pt x="9734" y="15741"/>
                  </a:lnTo>
                  <a:lnTo>
                    <a:pt x="9663" y="15741"/>
                  </a:lnTo>
                  <a:lnTo>
                    <a:pt x="9663" y="15860"/>
                  </a:lnTo>
                  <a:close/>
                  <a:moveTo>
                    <a:pt x="9166" y="16807"/>
                  </a:moveTo>
                  <a:lnTo>
                    <a:pt x="9095" y="16807"/>
                  </a:lnTo>
                  <a:lnTo>
                    <a:pt x="9095" y="16688"/>
                  </a:lnTo>
                  <a:lnTo>
                    <a:pt x="9166" y="16688"/>
                  </a:lnTo>
                  <a:lnTo>
                    <a:pt x="9166" y="16570"/>
                  </a:lnTo>
                  <a:lnTo>
                    <a:pt x="9237" y="16570"/>
                  </a:lnTo>
                  <a:lnTo>
                    <a:pt x="9237" y="16452"/>
                  </a:lnTo>
                  <a:lnTo>
                    <a:pt x="9308" y="16452"/>
                  </a:lnTo>
                  <a:lnTo>
                    <a:pt x="9308" y="16333"/>
                  </a:lnTo>
                  <a:lnTo>
                    <a:pt x="9308" y="16570"/>
                  </a:lnTo>
                  <a:lnTo>
                    <a:pt x="9237" y="16570"/>
                  </a:lnTo>
                  <a:lnTo>
                    <a:pt x="9237" y="16807"/>
                  </a:lnTo>
                  <a:lnTo>
                    <a:pt x="9166" y="16807"/>
                  </a:lnTo>
                  <a:close/>
                  <a:moveTo>
                    <a:pt x="9521" y="16333"/>
                  </a:moveTo>
                  <a:lnTo>
                    <a:pt x="9521" y="16215"/>
                  </a:lnTo>
                  <a:lnTo>
                    <a:pt x="9521" y="16333"/>
                  </a:lnTo>
                  <a:close/>
                  <a:moveTo>
                    <a:pt x="9237" y="16333"/>
                  </a:moveTo>
                  <a:lnTo>
                    <a:pt x="9237" y="16215"/>
                  </a:lnTo>
                  <a:lnTo>
                    <a:pt x="9237" y="16333"/>
                  </a:lnTo>
                  <a:close/>
                  <a:moveTo>
                    <a:pt x="9308" y="16807"/>
                  </a:moveTo>
                  <a:lnTo>
                    <a:pt x="9379" y="16688"/>
                  </a:lnTo>
                  <a:lnTo>
                    <a:pt x="9379" y="16807"/>
                  </a:lnTo>
                  <a:lnTo>
                    <a:pt x="9308" y="16807"/>
                  </a:lnTo>
                  <a:close/>
                  <a:moveTo>
                    <a:pt x="11155" y="16452"/>
                  </a:moveTo>
                  <a:lnTo>
                    <a:pt x="11155" y="16570"/>
                  </a:lnTo>
                  <a:lnTo>
                    <a:pt x="11226" y="16570"/>
                  </a:lnTo>
                  <a:lnTo>
                    <a:pt x="11226" y="16807"/>
                  </a:lnTo>
                  <a:lnTo>
                    <a:pt x="11297" y="16807"/>
                  </a:lnTo>
                  <a:lnTo>
                    <a:pt x="11297" y="17043"/>
                  </a:lnTo>
                  <a:lnTo>
                    <a:pt x="11084" y="17043"/>
                  </a:lnTo>
                  <a:lnTo>
                    <a:pt x="11013" y="16925"/>
                  </a:lnTo>
                  <a:lnTo>
                    <a:pt x="11013" y="17043"/>
                  </a:lnTo>
                  <a:lnTo>
                    <a:pt x="11013" y="16925"/>
                  </a:lnTo>
                  <a:lnTo>
                    <a:pt x="10800" y="16925"/>
                  </a:lnTo>
                  <a:lnTo>
                    <a:pt x="10729" y="17043"/>
                  </a:lnTo>
                  <a:lnTo>
                    <a:pt x="10587" y="17043"/>
                  </a:lnTo>
                  <a:lnTo>
                    <a:pt x="10516" y="17221"/>
                  </a:lnTo>
                  <a:lnTo>
                    <a:pt x="10374" y="17221"/>
                  </a:lnTo>
                  <a:lnTo>
                    <a:pt x="10303" y="17339"/>
                  </a:lnTo>
                  <a:lnTo>
                    <a:pt x="10232" y="17339"/>
                  </a:lnTo>
                  <a:lnTo>
                    <a:pt x="10161" y="17458"/>
                  </a:lnTo>
                  <a:lnTo>
                    <a:pt x="10161" y="17576"/>
                  </a:lnTo>
                  <a:lnTo>
                    <a:pt x="10089" y="17576"/>
                  </a:lnTo>
                  <a:lnTo>
                    <a:pt x="10018" y="17694"/>
                  </a:lnTo>
                  <a:lnTo>
                    <a:pt x="9947" y="17694"/>
                  </a:lnTo>
                  <a:lnTo>
                    <a:pt x="9947" y="17813"/>
                  </a:lnTo>
                  <a:lnTo>
                    <a:pt x="9805" y="18049"/>
                  </a:lnTo>
                  <a:lnTo>
                    <a:pt x="9734" y="18049"/>
                  </a:lnTo>
                  <a:lnTo>
                    <a:pt x="9734" y="18168"/>
                  </a:lnTo>
                  <a:lnTo>
                    <a:pt x="9663" y="18168"/>
                  </a:lnTo>
                  <a:lnTo>
                    <a:pt x="9592" y="18049"/>
                  </a:lnTo>
                  <a:lnTo>
                    <a:pt x="9592" y="16807"/>
                  </a:lnTo>
                  <a:lnTo>
                    <a:pt x="9663" y="16688"/>
                  </a:lnTo>
                  <a:lnTo>
                    <a:pt x="9663" y="16570"/>
                  </a:lnTo>
                  <a:lnTo>
                    <a:pt x="9805" y="16570"/>
                  </a:lnTo>
                  <a:lnTo>
                    <a:pt x="9805" y="16452"/>
                  </a:lnTo>
                  <a:lnTo>
                    <a:pt x="9876" y="16452"/>
                  </a:lnTo>
                  <a:lnTo>
                    <a:pt x="9876" y="16570"/>
                  </a:lnTo>
                  <a:lnTo>
                    <a:pt x="10161" y="16570"/>
                  </a:lnTo>
                  <a:lnTo>
                    <a:pt x="10161" y="16452"/>
                  </a:lnTo>
                  <a:lnTo>
                    <a:pt x="10089" y="16570"/>
                  </a:lnTo>
                  <a:lnTo>
                    <a:pt x="10089" y="16452"/>
                  </a:lnTo>
                  <a:lnTo>
                    <a:pt x="10089" y="16570"/>
                  </a:lnTo>
                  <a:lnTo>
                    <a:pt x="10018" y="16570"/>
                  </a:lnTo>
                  <a:lnTo>
                    <a:pt x="10018" y="16452"/>
                  </a:lnTo>
                  <a:lnTo>
                    <a:pt x="10089" y="16452"/>
                  </a:lnTo>
                  <a:lnTo>
                    <a:pt x="10089" y="16333"/>
                  </a:lnTo>
                  <a:lnTo>
                    <a:pt x="10018" y="16333"/>
                  </a:lnTo>
                  <a:lnTo>
                    <a:pt x="10018" y="16215"/>
                  </a:lnTo>
                  <a:lnTo>
                    <a:pt x="9947" y="16215"/>
                  </a:lnTo>
                  <a:lnTo>
                    <a:pt x="9947" y="16096"/>
                  </a:lnTo>
                  <a:lnTo>
                    <a:pt x="10089" y="16096"/>
                  </a:lnTo>
                  <a:lnTo>
                    <a:pt x="10089" y="15978"/>
                  </a:lnTo>
                  <a:lnTo>
                    <a:pt x="10232" y="15978"/>
                  </a:lnTo>
                  <a:lnTo>
                    <a:pt x="10232" y="15860"/>
                  </a:lnTo>
                  <a:lnTo>
                    <a:pt x="10232" y="15978"/>
                  </a:lnTo>
                  <a:lnTo>
                    <a:pt x="10516" y="15978"/>
                  </a:lnTo>
                  <a:lnTo>
                    <a:pt x="10516" y="15860"/>
                  </a:lnTo>
                  <a:lnTo>
                    <a:pt x="10516" y="15978"/>
                  </a:lnTo>
                  <a:lnTo>
                    <a:pt x="10587" y="15978"/>
                  </a:lnTo>
                  <a:lnTo>
                    <a:pt x="10587" y="15741"/>
                  </a:lnTo>
                  <a:lnTo>
                    <a:pt x="10658" y="15741"/>
                  </a:lnTo>
                  <a:lnTo>
                    <a:pt x="10658" y="15860"/>
                  </a:lnTo>
                  <a:lnTo>
                    <a:pt x="10729" y="15860"/>
                  </a:lnTo>
                  <a:lnTo>
                    <a:pt x="10658" y="15741"/>
                  </a:lnTo>
                  <a:lnTo>
                    <a:pt x="10942" y="15741"/>
                  </a:lnTo>
                  <a:lnTo>
                    <a:pt x="10942" y="15860"/>
                  </a:lnTo>
                  <a:lnTo>
                    <a:pt x="11013" y="15860"/>
                  </a:lnTo>
                  <a:lnTo>
                    <a:pt x="11013" y="15978"/>
                  </a:lnTo>
                  <a:lnTo>
                    <a:pt x="11084" y="15978"/>
                  </a:lnTo>
                  <a:lnTo>
                    <a:pt x="11084" y="16333"/>
                  </a:lnTo>
                  <a:lnTo>
                    <a:pt x="11155" y="16452"/>
                  </a:lnTo>
                  <a:close/>
                  <a:moveTo>
                    <a:pt x="8811" y="18168"/>
                  </a:moveTo>
                  <a:lnTo>
                    <a:pt x="8811" y="18286"/>
                  </a:lnTo>
                  <a:lnTo>
                    <a:pt x="8882" y="18286"/>
                  </a:lnTo>
                  <a:lnTo>
                    <a:pt x="8811" y="18286"/>
                  </a:lnTo>
                  <a:lnTo>
                    <a:pt x="8882" y="18286"/>
                  </a:lnTo>
                  <a:lnTo>
                    <a:pt x="8882" y="18523"/>
                  </a:lnTo>
                  <a:lnTo>
                    <a:pt x="8811" y="18523"/>
                  </a:lnTo>
                  <a:lnTo>
                    <a:pt x="8882" y="18523"/>
                  </a:lnTo>
                  <a:lnTo>
                    <a:pt x="8882" y="18641"/>
                  </a:lnTo>
                  <a:lnTo>
                    <a:pt x="8882" y="18523"/>
                  </a:lnTo>
                  <a:lnTo>
                    <a:pt x="8953" y="18523"/>
                  </a:lnTo>
                  <a:lnTo>
                    <a:pt x="8953" y="18641"/>
                  </a:lnTo>
                  <a:lnTo>
                    <a:pt x="9024" y="18641"/>
                  </a:lnTo>
                  <a:lnTo>
                    <a:pt x="8953" y="18641"/>
                  </a:lnTo>
                  <a:lnTo>
                    <a:pt x="8953" y="18759"/>
                  </a:lnTo>
                  <a:lnTo>
                    <a:pt x="9024" y="18759"/>
                  </a:lnTo>
                  <a:lnTo>
                    <a:pt x="9024" y="18641"/>
                  </a:lnTo>
                  <a:lnTo>
                    <a:pt x="9024" y="18759"/>
                  </a:lnTo>
                  <a:lnTo>
                    <a:pt x="9095" y="18759"/>
                  </a:lnTo>
                  <a:lnTo>
                    <a:pt x="9095" y="18641"/>
                  </a:lnTo>
                  <a:lnTo>
                    <a:pt x="9095" y="18759"/>
                  </a:lnTo>
                  <a:lnTo>
                    <a:pt x="9024" y="18759"/>
                  </a:lnTo>
                  <a:lnTo>
                    <a:pt x="9095" y="18759"/>
                  </a:lnTo>
                  <a:lnTo>
                    <a:pt x="9095" y="18878"/>
                  </a:lnTo>
                  <a:lnTo>
                    <a:pt x="9095" y="18759"/>
                  </a:lnTo>
                  <a:lnTo>
                    <a:pt x="9166" y="18759"/>
                  </a:lnTo>
                  <a:lnTo>
                    <a:pt x="9095" y="18759"/>
                  </a:lnTo>
                  <a:lnTo>
                    <a:pt x="9095" y="18878"/>
                  </a:lnTo>
                  <a:lnTo>
                    <a:pt x="9166" y="18878"/>
                  </a:lnTo>
                  <a:lnTo>
                    <a:pt x="9095" y="18878"/>
                  </a:lnTo>
                  <a:lnTo>
                    <a:pt x="9095" y="18996"/>
                  </a:lnTo>
                  <a:lnTo>
                    <a:pt x="9024" y="18996"/>
                  </a:lnTo>
                  <a:lnTo>
                    <a:pt x="9095" y="18996"/>
                  </a:lnTo>
                  <a:lnTo>
                    <a:pt x="9095" y="19115"/>
                  </a:lnTo>
                  <a:lnTo>
                    <a:pt x="9095" y="18996"/>
                  </a:lnTo>
                  <a:lnTo>
                    <a:pt x="9024" y="18996"/>
                  </a:lnTo>
                  <a:lnTo>
                    <a:pt x="9024" y="19115"/>
                  </a:lnTo>
                  <a:lnTo>
                    <a:pt x="8953" y="19115"/>
                  </a:lnTo>
                  <a:lnTo>
                    <a:pt x="8953" y="18996"/>
                  </a:lnTo>
                  <a:lnTo>
                    <a:pt x="8882" y="18996"/>
                  </a:lnTo>
                  <a:lnTo>
                    <a:pt x="8882" y="19115"/>
                  </a:lnTo>
                  <a:lnTo>
                    <a:pt x="8953" y="19115"/>
                  </a:lnTo>
                  <a:lnTo>
                    <a:pt x="8882" y="19115"/>
                  </a:lnTo>
                  <a:lnTo>
                    <a:pt x="8882" y="19233"/>
                  </a:lnTo>
                  <a:lnTo>
                    <a:pt x="8953" y="19115"/>
                  </a:lnTo>
                  <a:lnTo>
                    <a:pt x="8953" y="19233"/>
                  </a:lnTo>
                  <a:lnTo>
                    <a:pt x="8953" y="19115"/>
                  </a:lnTo>
                  <a:lnTo>
                    <a:pt x="9024" y="19233"/>
                  </a:lnTo>
                  <a:lnTo>
                    <a:pt x="9024" y="19115"/>
                  </a:lnTo>
                  <a:lnTo>
                    <a:pt x="9095" y="19115"/>
                  </a:lnTo>
                  <a:lnTo>
                    <a:pt x="9095" y="19233"/>
                  </a:lnTo>
                  <a:lnTo>
                    <a:pt x="8953" y="19233"/>
                  </a:lnTo>
                  <a:lnTo>
                    <a:pt x="8953" y="19351"/>
                  </a:lnTo>
                  <a:lnTo>
                    <a:pt x="8882" y="19351"/>
                  </a:lnTo>
                  <a:lnTo>
                    <a:pt x="8953" y="19470"/>
                  </a:lnTo>
                  <a:lnTo>
                    <a:pt x="8882" y="19588"/>
                  </a:lnTo>
                  <a:lnTo>
                    <a:pt x="8811" y="19588"/>
                  </a:lnTo>
                  <a:lnTo>
                    <a:pt x="8811" y="19706"/>
                  </a:lnTo>
                  <a:lnTo>
                    <a:pt x="8739" y="19706"/>
                  </a:lnTo>
                  <a:lnTo>
                    <a:pt x="8739" y="19825"/>
                  </a:lnTo>
                  <a:lnTo>
                    <a:pt x="8811" y="19825"/>
                  </a:lnTo>
                  <a:lnTo>
                    <a:pt x="8811" y="19706"/>
                  </a:lnTo>
                  <a:lnTo>
                    <a:pt x="8882" y="19706"/>
                  </a:lnTo>
                  <a:lnTo>
                    <a:pt x="8882" y="19588"/>
                  </a:lnTo>
                  <a:lnTo>
                    <a:pt x="8953" y="19588"/>
                  </a:lnTo>
                  <a:lnTo>
                    <a:pt x="8953" y="19706"/>
                  </a:lnTo>
                  <a:lnTo>
                    <a:pt x="9024" y="19706"/>
                  </a:lnTo>
                  <a:lnTo>
                    <a:pt x="9024" y="19470"/>
                  </a:lnTo>
                  <a:lnTo>
                    <a:pt x="8953" y="19470"/>
                  </a:lnTo>
                  <a:lnTo>
                    <a:pt x="8953" y="19351"/>
                  </a:lnTo>
                  <a:lnTo>
                    <a:pt x="9095" y="19351"/>
                  </a:lnTo>
                  <a:lnTo>
                    <a:pt x="9095" y="19233"/>
                  </a:lnTo>
                  <a:lnTo>
                    <a:pt x="9166" y="19233"/>
                  </a:lnTo>
                  <a:lnTo>
                    <a:pt x="9166" y="19115"/>
                  </a:lnTo>
                  <a:lnTo>
                    <a:pt x="9166" y="19233"/>
                  </a:lnTo>
                  <a:lnTo>
                    <a:pt x="9166" y="19115"/>
                  </a:lnTo>
                  <a:lnTo>
                    <a:pt x="9166" y="19233"/>
                  </a:lnTo>
                  <a:lnTo>
                    <a:pt x="9166" y="19115"/>
                  </a:lnTo>
                  <a:lnTo>
                    <a:pt x="9237" y="19115"/>
                  </a:lnTo>
                  <a:lnTo>
                    <a:pt x="9166" y="19115"/>
                  </a:lnTo>
                  <a:lnTo>
                    <a:pt x="9237" y="19115"/>
                  </a:lnTo>
                  <a:lnTo>
                    <a:pt x="9237" y="18759"/>
                  </a:lnTo>
                  <a:lnTo>
                    <a:pt x="9308" y="18759"/>
                  </a:lnTo>
                  <a:lnTo>
                    <a:pt x="9308" y="18641"/>
                  </a:lnTo>
                  <a:lnTo>
                    <a:pt x="9237" y="18641"/>
                  </a:lnTo>
                  <a:lnTo>
                    <a:pt x="9308" y="18641"/>
                  </a:lnTo>
                  <a:lnTo>
                    <a:pt x="9237" y="18641"/>
                  </a:lnTo>
                  <a:lnTo>
                    <a:pt x="9308" y="18641"/>
                  </a:lnTo>
                  <a:lnTo>
                    <a:pt x="9237" y="18523"/>
                  </a:lnTo>
                  <a:lnTo>
                    <a:pt x="9308" y="18523"/>
                  </a:lnTo>
                  <a:lnTo>
                    <a:pt x="9308" y="18641"/>
                  </a:lnTo>
                  <a:lnTo>
                    <a:pt x="9379" y="18641"/>
                  </a:lnTo>
                  <a:lnTo>
                    <a:pt x="9379" y="18404"/>
                  </a:lnTo>
                  <a:lnTo>
                    <a:pt x="9450" y="18523"/>
                  </a:lnTo>
                  <a:lnTo>
                    <a:pt x="9450" y="18641"/>
                  </a:lnTo>
                  <a:lnTo>
                    <a:pt x="9663" y="18641"/>
                  </a:lnTo>
                  <a:lnTo>
                    <a:pt x="9663" y="18759"/>
                  </a:lnTo>
                  <a:lnTo>
                    <a:pt x="9734" y="18759"/>
                  </a:lnTo>
                  <a:lnTo>
                    <a:pt x="9734" y="18996"/>
                  </a:lnTo>
                  <a:lnTo>
                    <a:pt x="9805" y="18996"/>
                  </a:lnTo>
                  <a:lnTo>
                    <a:pt x="9805" y="19233"/>
                  </a:lnTo>
                  <a:lnTo>
                    <a:pt x="9734" y="19351"/>
                  </a:lnTo>
                  <a:lnTo>
                    <a:pt x="9734" y="19470"/>
                  </a:lnTo>
                  <a:lnTo>
                    <a:pt x="9805" y="19470"/>
                  </a:lnTo>
                  <a:lnTo>
                    <a:pt x="9734" y="19588"/>
                  </a:lnTo>
                  <a:lnTo>
                    <a:pt x="9734" y="19706"/>
                  </a:lnTo>
                  <a:lnTo>
                    <a:pt x="9592" y="19706"/>
                  </a:lnTo>
                  <a:lnTo>
                    <a:pt x="9592" y="19943"/>
                  </a:lnTo>
                  <a:lnTo>
                    <a:pt x="9521" y="19943"/>
                  </a:lnTo>
                  <a:lnTo>
                    <a:pt x="9379" y="20180"/>
                  </a:lnTo>
                  <a:lnTo>
                    <a:pt x="9308" y="20180"/>
                  </a:lnTo>
                  <a:lnTo>
                    <a:pt x="9308" y="20298"/>
                  </a:lnTo>
                  <a:lnTo>
                    <a:pt x="9237" y="20298"/>
                  </a:lnTo>
                  <a:lnTo>
                    <a:pt x="9095" y="20535"/>
                  </a:lnTo>
                  <a:lnTo>
                    <a:pt x="9095" y="20653"/>
                  </a:lnTo>
                  <a:lnTo>
                    <a:pt x="9024" y="20653"/>
                  </a:lnTo>
                  <a:lnTo>
                    <a:pt x="9024" y="20772"/>
                  </a:lnTo>
                  <a:lnTo>
                    <a:pt x="8953" y="20772"/>
                  </a:lnTo>
                  <a:lnTo>
                    <a:pt x="8953" y="21245"/>
                  </a:lnTo>
                  <a:lnTo>
                    <a:pt x="8526" y="21245"/>
                  </a:lnTo>
                  <a:lnTo>
                    <a:pt x="8455" y="21363"/>
                  </a:lnTo>
                  <a:lnTo>
                    <a:pt x="8384" y="21363"/>
                  </a:lnTo>
                  <a:lnTo>
                    <a:pt x="7247" y="21600"/>
                  </a:lnTo>
                  <a:lnTo>
                    <a:pt x="5897" y="21008"/>
                  </a:lnTo>
                  <a:lnTo>
                    <a:pt x="5187" y="20653"/>
                  </a:lnTo>
                  <a:lnTo>
                    <a:pt x="4547" y="20298"/>
                  </a:lnTo>
                  <a:lnTo>
                    <a:pt x="4476" y="20298"/>
                  </a:lnTo>
                  <a:lnTo>
                    <a:pt x="4192" y="20061"/>
                  </a:lnTo>
                  <a:lnTo>
                    <a:pt x="3695" y="19825"/>
                  </a:lnTo>
                  <a:lnTo>
                    <a:pt x="568" y="19825"/>
                  </a:lnTo>
                  <a:lnTo>
                    <a:pt x="568" y="15741"/>
                  </a:lnTo>
                  <a:lnTo>
                    <a:pt x="497" y="14676"/>
                  </a:lnTo>
                  <a:lnTo>
                    <a:pt x="355" y="13729"/>
                  </a:lnTo>
                  <a:lnTo>
                    <a:pt x="213" y="12427"/>
                  </a:lnTo>
                  <a:lnTo>
                    <a:pt x="71" y="10652"/>
                  </a:lnTo>
                  <a:lnTo>
                    <a:pt x="0" y="10060"/>
                  </a:lnTo>
                  <a:lnTo>
                    <a:pt x="497" y="9705"/>
                  </a:lnTo>
                  <a:lnTo>
                    <a:pt x="1634" y="8758"/>
                  </a:lnTo>
                  <a:lnTo>
                    <a:pt x="2416" y="8167"/>
                  </a:lnTo>
                  <a:lnTo>
                    <a:pt x="2984" y="7693"/>
                  </a:lnTo>
                  <a:lnTo>
                    <a:pt x="3482" y="7220"/>
                  </a:lnTo>
                  <a:lnTo>
                    <a:pt x="4334" y="6746"/>
                  </a:lnTo>
                  <a:lnTo>
                    <a:pt x="4547" y="6510"/>
                  </a:lnTo>
                  <a:lnTo>
                    <a:pt x="10232" y="2012"/>
                  </a:lnTo>
                  <a:lnTo>
                    <a:pt x="11013" y="1539"/>
                  </a:lnTo>
                  <a:lnTo>
                    <a:pt x="11368" y="1420"/>
                  </a:lnTo>
                  <a:lnTo>
                    <a:pt x="11724" y="1420"/>
                  </a:lnTo>
                  <a:lnTo>
                    <a:pt x="12221" y="1302"/>
                  </a:lnTo>
                  <a:lnTo>
                    <a:pt x="14495" y="947"/>
                  </a:lnTo>
                  <a:lnTo>
                    <a:pt x="15205" y="947"/>
                  </a:lnTo>
                  <a:lnTo>
                    <a:pt x="16342" y="710"/>
                  </a:lnTo>
                  <a:lnTo>
                    <a:pt x="19184" y="355"/>
                  </a:lnTo>
                  <a:lnTo>
                    <a:pt x="21600" y="0"/>
                  </a:lnTo>
                  <a:lnTo>
                    <a:pt x="21600" y="237"/>
                  </a:lnTo>
                  <a:lnTo>
                    <a:pt x="21529" y="237"/>
                  </a:lnTo>
                  <a:lnTo>
                    <a:pt x="21529" y="355"/>
                  </a:lnTo>
                  <a:lnTo>
                    <a:pt x="21387" y="592"/>
                  </a:lnTo>
                  <a:lnTo>
                    <a:pt x="21316" y="592"/>
                  </a:lnTo>
                  <a:lnTo>
                    <a:pt x="21316" y="710"/>
                  </a:lnTo>
                  <a:lnTo>
                    <a:pt x="21245" y="710"/>
                  </a:lnTo>
                  <a:lnTo>
                    <a:pt x="20818" y="1420"/>
                  </a:lnTo>
                  <a:lnTo>
                    <a:pt x="20818" y="1539"/>
                  </a:lnTo>
                  <a:lnTo>
                    <a:pt x="20747" y="1539"/>
                  </a:lnTo>
                  <a:lnTo>
                    <a:pt x="20747" y="1657"/>
                  </a:lnTo>
                  <a:lnTo>
                    <a:pt x="20676" y="1657"/>
                  </a:lnTo>
                  <a:lnTo>
                    <a:pt x="20676" y="1894"/>
                  </a:lnTo>
                  <a:lnTo>
                    <a:pt x="20605" y="1894"/>
                  </a:lnTo>
                  <a:lnTo>
                    <a:pt x="20605" y="2012"/>
                  </a:lnTo>
                  <a:lnTo>
                    <a:pt x="20534" y="2130"/>
                  </a:lnTo>
                  <a:lnTo>
                    <a:pt x="20534" y="2249"/>
                  </a:lnTo>
                  <a:lnTo>
                    <a:pt x="20463" y="2249"/>
                  </a:lnTo>
                  <a:lnTo>
                    <a:pt x="20392" y="2367"/>
                  </a:lnTo>
                  <a:lnTo>
                    <a:pt x="20321" y="2367"/>
                  </a:lnTo>
                  <a:lnTo>
                    <a:pt x="20250" y="2604"/>
                  </a:lnTo>
                  <a:lnTo>
                    <a:pt x="20108" y="2841"/>
                  </a:lnTo>
                  <a:lnTo>
                    <a:pt x="19966" y="2959"/>
                  </a:lnTo>
                  <a:lnTo>
                    <a:pt x="19966" y="3077"/>
                  </a:lnTo>
                  <a:lnTo>
                    <a:pt x="19895" y="3196"/>
                  </a:lnTo>
                  <a:lnTo>
                    <a:pt x="19895" y="3314"/>
                  </a:lnTo>
                  <a:lnTo>
                    <a:pt x="19824" y="3432"/>
                  </a:lnTo>
                  <a:lnTo>
                    <a:pt x="19824" y="3551"/>
                  </a:lnTo>
                  <a:lnTo>
                    <a:pt x="19682" y="3787"/>
                  </a:lnTo>
                  <a:lnTo>
                    <a:pt x="19611" y="3787"/>
                  </a:lnTo>
                  <a:lnTo>
                    <a:pt x="19611" y="3906"/>
                  </a:lnTo>
                  <a:lnTo>
                    <a:pt x="19539" y="3906"/>
                  </a:lnTo>
                  <a:lnTo>
                    <a:pt x="19397" y="4142"/>
                  </a:lnTo>
                  <a:lnTo>
                    <a:pt x="19468" y="4142"/>
                  </a:lnTo>
                  <a:lnTo>
                    <a:pt x="19397" y="4261"/>
                  </a:lnTo>
                  <a:lnTo>
                    <a:pt x="19468" y="4261"/>
                  </a:lnTo>
                  <a:lnTo>
                    <a:pt x="19468" y="4379"/>
                  </a:lnTo>
                  <a:lnTo>
                    <a:pt x="19397" y="4379"/>
                  </a:lnTo>
                  <a:lnTo>
                    <a:pt x="19326" y="4498"/>
                  </a:lnTo>
                  <a:lnTo>
                    <a:pt x="19326" y="4379"/>
                  </a:lnTo>
                  <a:lnTo>
                    <a:pt x="19326" y="4498"/>
                  </a:lnTo>
                  <a:lnTo>
                    <a:pt x="19255" y="4498"/>
                  </a:lnTo>
                  <a:lnTo>
                    <a:pt x="19255" y="4616"/>
                  </a:lnTo>
                  <a:lnTo>
                    <a:pt x="19184" y="4616"/>
                  </a:lnTo>
                  <a:lnTo>
                    <a:pt x="19113" y="4734"/>
                  </a:lnTo>
                  <a:lnTo>
                    <a:pt x="19113" y="4853"/>
                  </a:lnTo>
                  <a:lnTo>
                    <a:pt x="19042" y="4853"/>
                  </a:lnTo>
                  <a:lnTo>
                    <a:pt x="18900" y="5089"/>
                  </a:lnTo>
                  <a:lnTo>
                    <a:pt x="18971" y="5089"/>
                  </a:lnTo>
                  <a:lnTo>
                    <a:pt x="18971" y="5208"/>
                  </a:lnTo>
                  <a:lnTo>
                    <a:pt x="18829" y="5444"/>
                  </a:lnTo>
                  <a:lnTo>
                    <a:pt x="18758" y="5444"/>
                  </a:lnTo>
                  <a:lnTo>
                    <a:pt x="18758" y="5208"/>
                  </a:lnTo>
                  <a:lnTo>
                    <a:pt x="18616" y="5208"/>
                  </a:lnTo>
                  <a:lnTo>
                    <a:pt x="18545" y="5326"/>
                  </a:lnTo>
                  <a:lnTo>
                    <a:pt x="18474" y="5326"/>
                  </a:lnTo>
                  <a:lnTo>
                    <a:pt x="18474" y="5444"/>
                  </a:lnTo>
                  <a:lnTo>
                    <a:pt x="18545" y="5444"/>
                  </a:lnTo>
                  <a:lnTo>
                    <a:pt x="18616" y="5326"/>
                  </a:lnTo>
                  <a:lnTo>
                    <a:pt x="18616" y="5444"/>
                  </a:lnTo>
                  <a:lnTo>
                    <a:pt x="18687" y="5326"/>
                  </a:lnTo>
                  <a:lnTo>
                    <a:pt x="18687" y="5563"/>
                  </a:lnTo>
                  <a:lnTo>
                    <a:pt x="18829" y="5563"/>
                  </a:lnTo>
                  <a:lnTo>
                    <a:pt x="18900" y="5444"/>
                  </a:lnTo>
                  <a:lnTo>
                    <a:pt x="18900" y="5563"/>
                  </a:lnTo>
                  <a:lnTo>
                    <a:pt x="18829" y="5681"/>
                  </a:lnTo>
                  <a:lnTo>
                    <a:pt x="18758" y="5681"/>
                  </a:lnTo>
                  <a:lnTo>
                    <a:pt x="18332" y="6391"/>
                  </a:lnTo>
                  <a:lnTo>
                    <a:pt x="18332" y="6510"/>
                  </a:lnTo>
                  <a:lnTo>
                    <a:pt x="18261" y="6628"/>
                  </a:lnTo>
                  <a:lnTo>
                    <a:pt x="18261" y="6746"/>
                  </a:lnTo>
                  <a:lnTo>
                    <a:pt x="18189" y="6746"/>
                  </a:lnTo>
                  <a:lnTo>
                    <a:pt x="18047" y="6983"/>
                  </a:lnTo>
                  <a:lnTo>
                    <a:pt x="18047" y="7101"/>
                  </a:lnTo>
                  <a:lnTo>
                    <a:pt x="17976" y="7220"/>
                  </a:lnTo>
                  <a:lnTo>
                    <a:pt x="17905" y="7220"/>
                  </a:lnTo>
                  <a:lnTo>
                    <a:pt x="17905" y="7338"/>
                  </a:lnTo>
                  <a:lnTo>
                    <a:pt x="17834" y="7338"/>
                  </a:lnTo>
                  <a:lnTo>
                    <a:pt x="17834" y="7456"/>
                  </a:lnTo>
                  <a:lnTo>
                    <a:pt x="17905" y="7575"/>
                  </a:lnTo>
                  <a:lnTo>
                    <a:pt x="17834" y="7693"/>
                  </a:lnTo>
                  <a:lnTo>
                    <a:pt x="17763" y="7693"/>
                  </a:lnTo>
                  <a:lnTo>
                    <a:pt x="17692" y="7812"/>
                  </a:lnTo>
                  <a:lnTo>
                    <a:pt x="17692" y="8048"/>
                  </a:lnTo>
                  <a:lnTo>
                    <a:pt x="17621" y="7930"/>
                  </a:lnTo>
                  <a:lnTo>
                    <a:pt x="17621" y="7812"/>
                  </a:lnTo>
                  <a:lnTo>
                    <a:pt x="17479" y="7930"/>
                  </a:lnTo>
                  <a:lnTo>
                    <a:pt x="17408" y="7930"/>
                  </a:lnTo>
                  <a:lnTo>
                    <a:pt x="17408" y="8167"/>
                  </a:lnTo>
                  <a:lnTo>
                    <a:pt x="17337" y="8285"/>
                  </a:lnTo>
                  <a:lnTo>
                    <a:pt x="17266" y="8285"/>
                  </a:lnTo>
                  <a:lnTo>
                    <a:pt x="17266" y="8403"/>
                  </a:lnTo>
                  <a:lnTo>
                    <a:pt x="17195" y="8403"/>
                  </a:lnTo>
                  <a:lnTo>
                    <a:pt x="17195" y="8522"/>
                  </a:lnTo>
                  <a:lnTo>
                    <a:pt x="17124" y="8640"/>
                  </a:lnTo>
                  <a:lnTo>
                    <a:pt x="17053" y="8640"/>
                  </a:lnTo>
                  <a:lnTo>
                    <a:pt x="17053" y="8048"/>
                  </a:lnTo>
                  <a:lnTo>
                    <a:pt x="17124" y="8048"/>
                  </a:lnTo>
                  <a:lnTo>
                    <a:pt x="17124" y="7930"/>
                  </a:lnTo>
                  <a:lnTo>
                    <a:pt x="17195" y="7812"/>
                  </a:lnTo>
                  <a:lnTo>
                    <a:pt x="17124" y="7693"/>
                  </a:lnTo>
                  <a:lnTo>
                    <a:pt x="17124" y="7456"/>
                  </a:lnTo>
                  <a:lnTo>
                    <a:pt x="16982" y="7456"/>
                  </a:lnTo>
                  <a:lnTo>
                    <a:pt x="16982" y="7338"/>
                  </a:lnTo>
                  <a:lnTo>
                    <a:pt x="16911" y="7338"/>
                  </a:lnTo>
                  <a:lnTo>
                    <a:pt x="16911" y="7456"/>
                  </a:lnTo>
                  <a:lnTo>
                    <a:pt x="16839" y="7338"/>
                  </a:lnTo>
                  <a:lnTo>
                    <a:pt x="16768" y="7338"/>
                  </a:lnTo>
                  <a:lnTo>
                    <a:pt x="16768" y="7456"/>
                  </a:lnTo>
                  <a:lnTo>
                    <a:pt x="16626" y="7456"/>
                  </a:lnTo>
                  <a:lnTo>
                    <a:pt x="16626" y="7575"/>
                  </a:lnTo>
                  <a:lnTo>
                    <a:pt x="16555" y="7693"/>
                  </a:lnTo>
                  <a:lnTo>
                    <a:pt x="16555" y="7812"/>
                  </a:lnTo>
                  <a:lnTo>
                    <a:pt x="16484" y="7812"/>
                  </a:lnTo>
                  <a:lnTo>
                    <a:pt x="16484" y="7693"/>
                  </a:lnTo>
                  <a:lnTo>
                    <a:pt x="16484" y="7812"/>
                  </a:lnTo>
                  <a:lnTo>
                    <a:pt x="16484" y="7338"/>
                  </a:lnTo>
                  <a:lnTo>
                    <a:pt x="16555" y="7220"/>
                  </a:lnTo>
                  <a:lnTo>
                    <a:pt x="16697" y="7220"/>
                  </a:lnTo>
                  <a:lnTo>
                    <a:pt x="16697" y="7101"/>
                  </a:lnTo>
                  <a:lnTo>
                    <a:pt x="16626" y="7101"/>
                  </a:lnTo>
                  <a:lnTo>
                    <a:pt x="16626" y="6865"/>
                  </a:lnTo>
                  <a:lnTo>
                    <a:pt x="16555" y="6865"/>
                  </a:lnTo>
                  <a:lnTo>
                    <a:pt x="16626" y="6746"/>
                  </a:lnTo>
                  <a:lnTo>
                    <a:pt x="16555" y="6746"/>
                  </a:lnTo>
                  <a:lnTo>
                    <a:pt x="16484" y="6865"/>
                  </a:lnTo>
                  <a:lnTo>
                    <a:pt x="16555" y="6865"/>
                  </a:lnTo>
                  <a:lnTo>
                    <a:pt x="16484" y="6983"/>
                  </a:lnTo>
                  <a:lnTo>
                    <a:pt x="16484" y="6628"/>
                  </a:lnTo>
                  <a:lnTo>
                    <a:pt x="16413" y="6628"/>
                  </a:lnTo>
                  <a:lnTo>
                    <a:pt x="16484" y="6510"/>
                  </a:lnTo>
                  <a:lnTo>
                    <a:pt x="16271" y="6510"/>
                  </a:lnTo>
                  <a:lnTo>
                    <a:pt x="16271" y="6628"/>
                  </a:lnTo>
                  <a:lnTo>
                    <a:pt x="16200" y="6628"/>
                  </a:lnTo>
                  <a:lnTo>
                    <a:pt x="16200" y="6746"/>
                  </a:lnTo>
                  <a:lnTo>
                    <a:pt x="16200" y="6510"/>
                  </a:lnTo>
                  <a:lnTo>
                    <a:pt x="16271" y="6391"/>
                  </a:lnTo>
                  <a:lnTo>
                    <a:pt x="16200" y="6391"/>
                  </a:lnTo>
                  <a:lnTo>
                    <a:pt x="16200" y="6273"/>
                  </a:lnTo>
                  <a:lnTo>
                    <a:pt x="16129" y="6273"/>
                  </a:lnTo>
                  <a:lnTo>
                    <a:pt x="16058" y="6391"/>
                  </a:lnTo>
                  <a:lnTo>
                    <a:pt x="15916" y="6391"/>
                  </a:lnTo>
                  <a:lnTo>
                    <a:pt x="15845" y="6510"/>
                  </a:lnTo>
                  <a:lnTo>
                    <a:pt x="15845" y="6628"/>
                  </a:lnTo>
                  <a:lnTo>
                    <a:pt x="15774" y="6628"/>
                  </a:lnTo>
                  <a:lnTo>
                    <a:pt x="15774" y="6746"/>
                  </a:lnTo>
                  <a:lnTo>
                    <a:pt x="15703" y="6746"/>
                  </a:lnTo>
                  <a:lnTo>
                    <a:pt x="15703" y="6865"/>
                  </a:lnTo>
                  <a:lnTo>
                    <a:pt x="15632" y="6865"/>
                  </a:lnTo>
                  <a:lnTo>
                    <a:pt x="15632" y="6983"/>
                  </a:lnTo>
                  <a:lnTo>
                    <a:pt x="15561" y="6983"/>
                  </a:lnTo>
                  <a:lnTo>
                    <a:pt x="15489" y="7101"/>
                  </a:lnTo>
                  <a:lnTo>
                    <a:pt x="15489" y="7220"/>
                  </a:lnTo>
                  <a:lnTo>
                    <a:pt x="15418" y="7101"/>
                  </a:lnTo>
                  <a:lnTo>
                    <a:pt x="15418" y="7220"/>
                  </a:lnTo>
                  <a:lnTo>
                    <a:pt x="15205" y="7220"/>
                  </a:lnTo>
                  <a:lnTo>
                    <a:pt x="15205" y="7338"/>
                  </a:lnTo>
                  <a:lnTo>
                    <a:pt x="15276" y="7338"/>
                  </a:lnTo>
                  <a:lnTo>
                    <a:pt x="15276" y="7456"/>
                  </a:lnTo>
                  <a:lnTo>
                    <a:pt x="15205" y="7456"/>
                  </a:lnTo>
                  <a:lnTo>
                    <a:pt x="15205" y="7575"/>
                  </a:lnTo>
                  <a:lnTo>
                    <a:pt x="15134" y="7575"/>
                  </a:lnTo>
                  <a:lnTo>
                    <a:pt x="15063" y="7693"/>
                  </a:lnTo>
                  <a:lnTo>
                    <a:pt x="15063" y="7812"/>
                  </a:lnTo>
                  <a:lnTo>
                    <a:pt x="14992" y="7812"/>
                  </a:lnTo>
                  <a:lnTo>
                    <a:pt x="14992" y="7693"/>
                  </a:lnTo>
                  <a:lnTo>
                    <a:pt x="14992" y="7812"/>
                  </a:lnTo>
                  <a:lnTo>
                    <a:pt x="14921" y="7812"/>
                  </a:lnTo>
                  <a:lnTo>
                    <a:pt x="14779" y="8048"/>
                  </a:lnTo>
                  <a:lnTo>
                    <a:pt x="14708" y="8048"/>
                  </a:lnTo>
                  <a:lnTo>
                    <a:pt x="14708" y="8167"/>
                  </a:lnTo>
                  <a:lnTo>
                    <a:pt x="14637" y="8048"/>
                  </a:lnTo>
                  <a:lnTo>
                    <a:pt x="14566" y="8167"/>
                  </a:lnTo>
                  <a:lnTo>
                    <a:pt x="14566" y="8285"/>
                  </a:lnTo>
                  <a:lnTo>
                    <a:pt x="14637" y="8285"/>
                  </a:lnTo>
                  <a:lnTo>
                    <a:pt x="14566" y="8285"/>
                  </a:lnTo>
                  <a:lnTo>
                    <a:pt x="14566" y="8403"/>
                  </a:lnTo>
                  <a:lnTo>
                    <a:pt x="14566" y="8285"/>
                  </a:lnTo>
                  <a:lnTo>
                    <a:pt x="14495" y="8285"/>
                  </a:lnTo>
                  <a:lnTo>
                    <a:pt x="14495" y="8048"/>
                  </a:lnTo>
                  <a:lnTo>
                    <a:pt x="14424" y="8167"/>
                  </a:lnTo>
                  <a:lnTo>
                    <a:pt x="14353" y="8167"/>
                  </a:lnTo>
                  <a:lnTo>
                    <a:pt x="14353" y="8048"/>
                  </a:lnTo>
                  <a:lnTo>
                    <a:pt x="14353" y="8167"/>
                  </a:lnTo>
                  <a:lnTo>
                    <a:pt x="14282" y="8167"/>
                  </a:lnTo>
                  <a:lnTo>
                    <a:pt x="14211" y="8285"/>
                  </a:lnTo>
                  <a:lnTo>
                    <a:pt x="14211" y="8167"/>
                  </a:lnTo>
                  <a:lnTo>
                    <a:pt x="14139" y="8285"/>
                  </a:lnTo>
                  <a:lnTo>
                    <a:pt x="14139" y="8167"/>
                  </a:lnTo>
                  <a:lnTo>
                    <a:pt x="13997" y="8403"/>
                  </a:lnTo>
                  <a:lnTo>
                    <a:pt x="13855" y="8403"/>
                  </a:lnTo>
                  <a:lnTo>
                    <a:pt x="13855" y="8522"/>
                  </a:lnTo>
                  <a:lnTo>
                    <a:pt x="13784" y="8522"/>
                  </a:lnTo>
                  <a:lnTo>
                    <a:pt x="13784" y="8640"/>
                  </a:lnTo>
                  <a:lnTo>
                    <a:pt x="13713" y="8640"/>
                  </a:lnTo>
                  <a:lnTo>
                    <a:pt x="13642" y="8522"/>
                  </a:lnTo>
                  <a:lnTo>
                    <a:pt x="13713" y="8640"/>
                  </a:lnTo>
                  <a:lnTo>
                    <a:pt x="13713" y="8758"/>
                  </a:lnTo>
                  <a:lnTo>
                    <a:pt x="13642" y="8877"/>
                  </a:lnTo>
                  <a:lnTo>
                    <a:pt x="13571" y="8758"/>
                  </a:lnTo>
                  <a:lnTo>
                    <a:pt x="13642" y="8877"/>
                  </a:lnTo>
                  <a:lnTo>
                    <a:pt x="13642" y="8995"/>
                  </a:lnTo>
                  <a:lnTo>
                    <a:pt x="13571" y="9113"/>
                  </a:lnTo>
                  <a:lnTo>
                    <a:pt x="13642" y="9113"/>
                  </a:lnTo>
                  <a:lnTo>
                    <a:pt x="13642" y="9232"/>
                  </a:lnTo>
                  <a:lnTo>
                    <a:pt x="13571" y="9232"/>
                  </a:lnTo>
                  <a:lnTo>
                    <a:pt x="13571" y="9468"/>
                  </a:lnTo>
                  <a:lnTo>
                    <a:pt x="13642" y="9468"/>
                  </a:lnTo>
                  <a:lnTo>
                    <a:pt x="13571" y="9468"/>
                  </a:lnTo>
                  <a:lnTo>
                    <a:pt x="13571" y="9232"/>
                  </a:lnTo>
                  <a:lnTo>
                    <a:pt x="13500" y="9232"/>
                  </a:lnTo>
                  <a:lnTo>
                    <a:pt x="13500" y="9350"/>
                  </a:lnTo>
                  <a:lnTo>
                    <a:pt x="13500" y="9232"/>
                  </a:lnTo>
                  <a:lnTo>
                    <a:pt x="13429" y="9232"/>
                  </a:lnTo>
                  <a:lnTo>
                    <a:pt x="13429" y="9350"/>
                  </a:lnTo>
                  <a:lnTo>
                    <a:pt x="13500" y="9350"/>
                  </a:lnTo>
                  <a:lnTo>
                    <a:pt x="13500" y="9468"/>
                  </a:lnTo>
                  <a:lnTo>
                    <a:pt x="13429" y="9468"/>
                  </a:lnTo>
                  <a:lnTo>
                    <a:pt x="13429" y="9350"/>
                  </a:lnTo>
                  <a:lnTo>
                    <a:pt x="13429" y="9468"/>
                  </a:lnTo>
                  <a:lnTo>
                    <a:pt x="13358" y="9468"/>
                  </a:lnTo>
                  <a:lnTo>
                    <a:pt x="13358" y="9587"/>
                  </a:lnTo>
                  <a:lnTo>
                    <a:pt x="13358" y="9468"/>
                  </a:lnTo>
                  <a:lnTo>
                    <a:pt x="13287" y="9587"/>
                  </a:lnTo>
                  <a:lnTo>
                    <a:pt x="13287" y="9705"/>
                  </a:lnTo>
                  <a:lnTo>
                    <a:pt x="13358" y="9705"/>
                  </a:lnTo>
                  <a:lnTo>
                    <a:pt x="13358" y="9824"/>
                  </a:lnTo>
                  <a:lnTo>
                    <a:pt x="13216" y="9824"/>
                  </a:lnTo>
                  <a:lnTo>
                    <a:pt x="13216" y="10060"/>
                  </a:lnTo>
                  <a:lnTo>
                    <a:pt x="13074" y="10060"/>
                  </a:lnTo>
                  <a:lnTo>
                    <a:pt x="13074" y="10179"/>
                  </a:lnTo>
                  <a:lnTo>
                    <a:pt x="13074" y="10060"/>
                  </a:lnTo>
                  <a:lnTo>
                    <a:pt x="13003" y="10060"/>
                  </a:lnTo>
                  <a:lnTo>
                    <a:pt x="13003" y="10179"/>
                  </a:lnTo>
                  <a:lnTo>
                    <a:pt x="12932" y="10297"/>
                  </a:lnTo>
                  <a:lnTo>
                    <a:pt x="12861" y="10297"/>
                  </a:lnTo>
                  <a:lnTo>
                    <a:pt x="12861" y="10415"/>
                  </a:lnTo>
                  <a:lnTo>
                    <a:pt x="12932" y="10415"/>
                  </a:lnTo>
                  <a:lnTo>
                    <a:pt x="12861" y="10415"/>
                  </a:lnTo>
                  <a:lnTo>
                    <a:pt x="12789" y="10297"/>
                  </a:lnTo>
                  <a:lnTo>
                    <a:pt x="12861" y="10297"/>
                  </a:lnTo>
                  <a:lnTo>
                    <a:pt x="12789" y="10297"/>
                  </a:lnTo>
                  <a:lnTo>
                    <a:pt x="12789" y="10179"/>
                  </a:lnTo>
                  <a:lnTo>
                    <a:pt x="12718" y="10179"/>
                  </a:lnTo>
                  <a:lnTo>
                    <a:pt x="12789" y="10060"/>
                  </a:lnTo>
                  <a:lnTo>
                    <a:pt x="12789" y="9942"/>
                  </a:lnTo>
                  <a:lnTo>
                    <a:pt x="12718" y="9942"/>
                  </a:lnTo>
                  <a:lnTo>
                    <a:pt x="12718" y="10060"/>
                  </a:lnTo>
                  <a:lnTo>
                    <a:pt x="12505" y="10060"/>
                  </a:lnTo>
                  <a:lnTo>
                    <a:pt x="12505" y="9942"/>
                  </a:lnTo>
                  <a:lnTo>
                    <a:pt x="12434" y="9942"/>
                  </a:lnTo>
                  <a:lnTo>
                    <a:pt x="12434" y="9705"/>
                  </a:lnTo>
                  <a:lnTo>
                    <a:pt x="12363" y="9705"/>
                  </a:lnTo>
                  <a:lnTo>
                    <a:pt x="12363" y="9468"/>
                  </a:lnTo>
                  <a:lnTo>
                    <a:pt x="12505" y="9468"/>
                  </a:lnTo>
                  <a:lnTo>
                    <a:pt x="12505" y="9350"/>
                  </a:lnTo>
                  <a:lnTo>
                    <a:pt x="12434" y="9350"/>
                  </a:lnTo>
                  <a:lnTo>
                    <a:pt x="12434" y="9113"/>
                  </a:lnTo>
                  <a:lnTo>
                    <a:pt x="12363" y="8995"/>
                  </a:lnTo>
                  <a:lnTo>
                    <a:pt x="12363" y="8877"/>
                  </a:lnTo>
                  <a:lnTo>
                    <a:pt x="12434" y="8877"/>
                  </a:lnTo>
                  <a:lnTo>
                    <a:pt x="12434" y="8640"/>
                  </a:lnTo>
                  <a:lnTo>
                    <a:pt x="12505" y="8640"/>
                  </a:lnTo>
                  <a:lnTo>
                    <a:pt x="12505" y="8048"/>
                  </a:lnTo>
                  <a:lnTo>
                    <a:pt x="12576" y="7930"/>
                  </a:lnTo>
                  <a:lnTo>
                    <a:pt x="12505" y="7930"/>
                  </a:lnTo>
                  <a:lnTo>
                    <a:pt x="12363" y="7693"/>
                  </a:lnTo>
                  <a:lnTo>
                    <a:pt x="12505" y="7456"/>
                  </a:lnTo>
                  <a:lnTo>
                    <a:pt x="12576" y="7220"/>
                  </a:lnTo>
                  <a:lnTo>
                    <a:pt x="12647" y="7220"/>
                  </a:lnTo>
                  <a:lnTo>
                    <a:pt x="12718" y="7101"/>
                  </a:lnTo>
                  <a:lnTo>
                    <a:pt x="12718" y="6983"/>
                  </a:lnTo>
                  <a:lnTo>
                    <a:pt x="12789" y="7101"/>
                  </a:lnTo>
                  <a:lnTo>
                    <a:pt x="12789" y="6983"/>
                  </a:lnTo>
                  <a:lnTo>
                    <a:pt x="12861" y="6983"/>
                  </a:lnTo>
                  <a:lnTo>
                    <a:pt x="12861" y="6746"/>
                  </a:lnTo>
                  <a:lnTo>
                    <a:pt x="12932" y="6628"/>
                  </a:lnTo>
                  <a:lnTo>
                    <a:pt x="13003" y="6628"/>
                  </a:lnTo>
                  <a:lnTo>
                    <a:pt x="13074" y="6746"/>
                  </a:lnTo>
                  <a:lnTo>
                    <a:pt x="13074" y="6391"/>
                  </a:lnTo>
                  <a:lnTo>
                    <a:pt x="13145" y="6391"/>
                  </a:lnTo>
                  <a:lnTo>
                    <a:pt x="13216" y="6273"/>
                  </a:lnTo>
                  <a:lnTo>
                    <a:pt x="13287" y="6273"/>
                  </a:lnTo>
                  <a:lnTo>
                    <a:pt x="13358" y="6155"/>
                  </a:lnTo>
                  <a:lnTo>
                    <a:pt x="13429" y="6155"/>
                  </a:lnTo>
                  <a:lnTo>
                    <a:pt x="13358" y="6036"/>
                  </a:lnTo>
                  <a:lnTo>
                    <a:pt x="13429" y="6036"/>
                  </a:lnTo>
                  <a:lnTo>
                    <a:pt x="13429" y="5799"/>
                  </a:lnTo>
                  <a:lnTo>
                    <a:pt x="13358" y="5681"/>
                  </a:lnTo>
                  <a:lnTo>
                    <a:pt x="13358" y="5563"/>
                  </a:lnTo>
                  <a:lnTo>
                    <a:pt x="13287" y="5444"/>
                  </a:lnTo>
                  <a:lnTo>
                    <a:pt x="13287" y="5563"/>
                  </a:lnTo>
                  <a:lnTo>
                    <a:pt x="13216" y="5563"/>
                  </a:lnTo>
                  <a:lnTo>
                    <a:pt x="13216" y="5799"/>
                  </a:lnTo>
                  <a:lnTo>
                    <a:pt x="13145" y="5918"/>
                  </a:lnTo>
                  <a:lnTo>
                    <a:pt x="13074" y="5918"/>
                  </a:lnTo>
                  <a:lnTo>
                    <a:pt x="13074" y="6155"/>
                  </a:lnTo>
                  <a:lnTo>
                    <a:pt x="12932" y="6273"/>
                  </a:lnTo>
                  <a:lnTo>
                    <a:pt x="12861" y="6273"/>
                  </a:lnTo>
                  <a:lnTo>
                    <a:pt x="12861" y="6155"/>
                  </a:lnTo>
                  <a:lnTo>
                    <a:pt x="12789" y="6273"/>
                  </a:lnTo>
                  <a:lnTo>
                    <a:pt x="12789" y="6391"/>
                  </a:lnTo>
                  <a:lnTo>
                    <a:pt x="12789" y="6155"/>
                  </a:lnTo>
                  <a:lnTo>
                    <a:pt x="12718" y="6036"/>
                  </a:lnTo>
                  <a:lnTo>
                    <a:pt x="12718" y="6273"/>
                  </a:lnTo>
                  <a:lnTo>
                    <a:pt x="12647" y="6391"/>
                  </a:lnTo>
                  <a:lnTo>
                    <a:pt x="12718" y="6391"/>
                  </a:lnTo>
                  <a:lnTo>
                    <a:pt x="12647" y="6510"/>
                  </a:lnTo>
                  <a:lnTo>
                    <a:pt x="12576" y="6510"/>
                  </a:lnTo>
                  <a:lnTo>
                    <a:pt x="12647" y="6510"/>
                  </a:lnTo>
                  <a:lnTo>
                    <a:pt x="12647" y="6628"/>
                  </a:lnTo>
                  <a:lnTo>
                    <a:pt x="12576" y="6746"/>
                  </a:lnTo>
                  <a:lnTo>
                    <a:pt x="12363" y="6746"/>
                  </a:lnTo>
                  <a:lnTo>
                    <a:pt x="12363" y="6628"/>
                  </a:lnTo>
                  <a:lnTo>
                    <a:pt x="12292" y="6628"/>
                  </a:lnTo>
                  <a:lnTo>
                    <a:pt x="12434" y="6865"/>
                  </a:lnTo>
                  <a:lnTo>
                    <a:pt x="12434" y="6983"/>
                  </a:lnTo>
                  <a:lnTo>
                    <a:pt x="12505" y="6983"/>
                  </a:lnTo>
                  <a:lnTo>
                    <a:pt x="12505" y="7101"/>
                  </a:lnTo>
                  <a:lnTo>
                    <a:pt x="12363" y="7220"/>
                  </a:lnTo>
                  <a:lnTo>
                    <a:pt x="12292" y="7101"/>
                  </a:lnTo>
                  <a:lnTo>
                    <a:pt x="12221" y="7101"/>
                  </a:lnTo>
                  <a:lnTo>
                    <a:pt x="12292" y="7220"/>
                  </a:lnTo>
                  <a:lnTo>
                    <a:pt x="12150" y="7220"/>
                  </a:lnTo>
                  <a:lnTo>
                    <a:pt x="12150" y="7338"/>
                  </a:lnTo>
                  <a:lnTo>
                    <a:pt x="12079" y="7338"/>
                  </a:lnTo>
                  <a:lnTo>
                    <a:pt x="12079" y="7456"/>
                  </a:lnTo>
                  <a:lnTo>
                    <a:pt x="12008" y="7575"/>
                  </a:lnTo>
                  <a:lnTo>
                    <a:pt x="12079" y="7693"/>
                  </a:lnTo>
                  <a:lnTo>
                    <a:pt x="12008" y="7812"/>
                  </a:lnTo>
                  <a:lnTo>
                    <a:pt x="12008" y="7930"/>
                  </a:lnTo>
                  <a:lnTo>
                    <a:pt x="12150" y="7930"/>
                  </a:lnTo>
                  <a:lnTo>
                    <a:pt x="12150" y="8167"/>
                  </a:lnTo>
                  <a:lnTo>
                    <a:pt x="12079" y="8285"/>
                  </a:lnTo>
                  <a:lnTo>
                    <a:pt x="12079" y="8522"/>
                  </a:lnTo>
                  <a:lnTo>
                    <a:pt x="12150" y="8640"/>
                  </a:lnTo>
                  <a:lnTo>
                    <a:pt x="12150" y="8758"/>
                  </a:lnTo>
                  <a:lnTo>
                    <a:pt x="12079" y="8758"/>
                  </a:lnTo>
                  <a:lnTo>
                    <a:pt x="12008" y="8877"/>
                  </a:lnTo>
                  <a:lnTo>
                    <a:pt x="12008" y="9113"/>
                  </a:lnTo>
                  <a:lnTo>
                    <a:pt x="11937" y="9113"/>
                  </a:lnTo>
                  <a:lnTo>
                    <a:pt x="11937" y="9232"/>
                  </a:lnTo>
                  <a:lnTo>
                    <a:pt x="12008" y="9232"/>
                  </a:lnTo>
                  <a:lnTo>
                    <a:pt x="11937" y="9232"/>
                  </a:lnTo>
                  <a:lnTo>
                    <a:pt x="11937" y="9350"/>
                  </a:lnTo>
                  <a:lnTo>
                    <a:pt x="11866" y="9468"/>
                  </a:lnTo>
                  <a:lnTo>
                    <a:pt x="11866" y="9824"/>
                  </a:lnTo>
                  <a:lnTo>
                    <a:pt x="11795" y="9824"/>
                  </a:lnTo>
                  <a:lnTo>
                    <a:pt x="11795" y="9942"/>
                  </a:lnTo>
                  <a:lnTo>
                    <a:pt x="11937" y="9942"/>
                  </a:lnTo>
                  <a:lnTo>
                    <a:pt x="11937" y="10179"/>
                  </a:lnTo>
                  <a:lnTo>
                    <a:pt x="12008" y="10179"/>
                  </a:lnTo>
                  <a:lnTo>
                    <a:pt x="11937" y="10297"/>
                  </a:lnTo>
                  <a:lnTo>
                    <a:pt x="11937" y="10770"/>
                  </a:lnTo>
                  <a:lnTo>
                    <a:pt x="12008" y="10770"/>
                  </a:lnTo>
                  <a:lnTo>
                    <a:pt x="12008" y="10889"/>
                  </a:lnTo>
                  <a:lnTo>
                    <a:pt x="11937" y="11007"/>
                  </a:lnTo>
                  <a:lnTo>
                    <a:pt x="11937" y="10889"/>
                  </a:lnTo>
                  <a:lnTo>
                    <a:pt x="11866" y="10889"/>
                  </a:lnTo>
                  <a:lnTo>
                    <a:pt x="11866" y="10770"/>
                  </a:lnTo>
                  <a:lnTo>
                    <a:pt x="11795" y="10770"/>
                  </a:lnTo>
                  <a:lnTo>
                    <a:pt x="11795" y="11125"/>
                  </a:lnTo>
                  <a:lnTo>
                    <a:pt x="11866" y="11125"/>
                  </a:lnTo>
                  <a:lnTo>
                    <a:pt x="11724" y="11125"/>
                  </a:lnTo>
                  <a:lnTo>
                    <a:pt x="11724" y="11007"/>
                  </a:lnTo>
                  <a:lnTo>
                    <a:pt x="11653" y="11007"/>
                  </a:lnTo>
                  <a:lnTo>
                    <a:pt x="11653" y="10889"/>
                  </a:lnTo>
                  <a:lnTo>
                    <a:pt x="11582" y="10889"/>
                  </a:lnTo>
                  <a:lnTo>
                    <a:pt x="11582" y="10652"/>
                  </a:lnTo>
                  <a:lnTo>
                    <a:pt x="11653" y="10652"/>
                  </a:lnTo>
                  <a:lnTo>
                    <a:pt x="11653" y="10534"/>
                  </a:lnTo>
                  <a:lnTo>
                    <a:pt x="11724" y="10534"/>
                  </a:lnTo>
                  <a:lnTo>
                    <a:pt x="11724" y="10415"/>
                  </a:lnTo>
                  <a:lnTo>
                    <a:pt x="11582" y="10415"/>
                  </a:lnTo>
                  <a:lnTo>
                    <a:pt x="11582" y="10179"/>
                  </a:lnTo>
                  <a:lnTo>
                    <a:pt x="11511" y="10179"/>
                  </a:lnTo>
                  <a:lnTo>
                    <a:pt x="11439" y="10060"/>
                  </a:lnTo>
                  <a:lnTo>
                    <a:pt x="11368" y="10060"/>
                  </a:lnTo>
                  <a:lnTo>
                    <a:pt x="11368" y="9942"/>
                  </a:lnTo>
                  <a:lnTo>
                    <a:pt x="11368" y="10060"/>
                  </a:lnTo>
                  <a:lnTo>
                    <a:pt x="11368" y="9824"/>
                  </a:lnTo>
                  <a:lnTo>
                    <a:pt x="11439" y="9824"/>
                  </a:lnTo>
                  <a:lnTo>
                    <a:pt x="11368" y="9824"/>
                  </a:lnTo>
                  <a:lnTo>
                    <a:pt x="11439" y="9705"/>
                  </a:lnTo>
                  <a:lnTo>
                    <a:pt x="11439" y="9824"/>
                  </a:lnTo>
                  <a:lnTo>
                    <a:pt x="11511" y="9824"/>
                  </a:lnTo>
                  <a:lnTo>
                    <a:pt x="11511" y="9705"/>
                  </a:lnTo>
                  <a:lnTo>
                    <a:pt x="11368" y="9705"/>
                  </a:lnTo>
                  <a:lnTo>
                    <a:pt x="11368" y="9587"/>
                  </a:lnTo>
                  <a:lnTo>
                    <a:pt x="11439" y="9705"/>
                  </a:lnTo>
                  <a:lnTo>
                    <a:pt x="11439" y="9587"/>
                  </a:lnTo>
                  <a:lnTo>
                    <a:pt x="11511" y="9587"/>
                  </a:lnTo>
                  <a:lnTo>
                    <a:pt x="11511" y="9705"/>
                  </a:lnTo>
                  <a:lnTo>
                    <a:pt x="11511" y="9587"/>
                  </a:lnTo>
                  <a:lnTo>
                    <a:pt x="11582" y="9587"/>
                  </a:lnTo>
                  <a:lnTo>
                    <a:pt x="11582" y="9350"/>
                  </a:lnTo>
                  <a:lnTo>
                    <a:pt x="11511" y="9350"/>
                  </a:lnTo>
                  <a:lnTo>
                    <a:pt x="11511" y="9468"/>
                  </a:lnTo>
                  <a:lnTo>
                    <a:pt x="11439" y="9468"/>
                  </a:lnTo>
                  <a:lnTo>
                    <a:pt x="11439" y="9350"/>
                  </a:lnTo>
                  <a:lnTo>
                    <a:pt x="11368" y="9350"/>
                  </a:lnTo>
                  <a:lnTo>
                    <a:pt x="11368" y="9468"/>
                  </a:lnTo>
                  <a:lnTo>
                    <a:pt x="11368" y="8995"/>
                  </a:lnTo>
                  <a:lnTo>
                    <a:pt x="11297" y="8995"/>
                  </a:lnTo>
                  <a:lnTo>
                    <a:pt x="11297" y="8877"/>
                  </a:lnTo>
                  <a:lnTo>
                    <a:pt x="11013" y="8877"/>
                  </a:lnTo>
                  <a:lnTo>
                    <a:pt x="11155" y="8640"/>
                  </a:lnTo>
                  <a:lnTo>
                    <a:pt x="11084" y="8640"/>
                  </a:lnTo>
                  <a:lnTo>
                    <a:pt x="11084" y="8758"/>
                  </a:lnTo>
                  <a:lnTo>
                    <a:pt x="11013" y="8758"/>
                  </a:lnTo>
                  <a:lnTo>
                    <a:pt x="11013" y="8877"/>
                  </a:lnTo>
                  <a:lnTo>
                    <a:pt x="10942" y="8877"/>
                  </a:lnTo>
                  <a:lnTo>
                    <a:pt x="10942" y="8995"/>
                  </a:lnTo>
                  <a:lnTo>
                    <a:pt x="10871" y="8995"/>
                  </a:lnTo>
                  <a:lnTo>
                    <a:pt x="10871" y="8877"/>
                  </a:lnTo>
                  <a:lnTo>
                    <a:pt x="10942" y="8877"/>
                  </a:lnTo>
                  <a:lnTo>
                    <a:pt x="10942" y="8758"/>
                  </a:lnTo>
                  <a:lnTo>
                    <a:pt x="10942" y="8877"/>
                  </a:lnTo>
                  <a:lnTo>
                    <a:pt x="10729" y="8877"/>
                  </a:lnTo>
                  <a:lnTo>
                    <a:pt x="10658" y="8758"/>
                  </a:lnTo>
                  <a:lnTo>
                    <a:pt x="10658" y="8640"/>
                  </a:lnTo>
                  <a:lnTo>
                    <a:pt x="10587" y="8640"/>
                  </a:lnTo>
                  <a:lnTo>
                    <a:pt x="10658" y="8640"/>
                  </a:lnTo>
                  <a:lnTo>
                    <a:pt x="10587" y="8522"/>
                  </a:lnTo>
                  <a:lnTo>
                    <a:pt x="10658" y="8522"/>
                  </a:lnTo>
                  <a:lnTo>
                    <a:pt x="10658" y="8403"/>
                  </a:lnTo>
                  <a:lnTo>
                    <a:pt x="10729" y="8285"/>
                  </a:lnTo>
                  <a:lnTo>
                    <a:pt x="10587" y="8285"/>
                  </a:lnTo>
                  <a:lnTo>
                    <a:pt x="10658" y="8167"/>
                  </a:lnTo>
                  <a:lnTo>
                    <a:pt x="10587" y="8048"/>
                  </a:lnTo>
                  <a:lnTo>
                    <a:pt x="10587" y="7812"/>
                  </a:lnTo>
                  <a:lnTo>
                    <a:pt x="10516" y="7930"/>
                  </a:lnTo>
                  <a:lnTo>
                    <a:pt x="10516" y="8167"/>
                  </a:lnTo>
                  <a:lnTo>
                    <a:pt x="10445" y="8167"/>
                  </a:lnTo>
                  <a:lnTo>
                    <a:pt x="10445" y="8285"/>
                  </a:lnTo>
                  <a:lnTo>
                    <a:pt x="10303" y="8285"/>
                  </a:lnTo>
                  <a:lnTo>
                    <a:pt x="10232" y="8167"/>
                  </a:lnTo>
                  <a:lnTo>
                    <a:pt x="10303" y="8167"/>
                  </a:lnTo>
                  <a:lnTo>
                    <a:pt x="10303" y="7930"/>
                  </a:lnTo>
                  <a:lnTo>
                    <a:pt x="10232" y="7812"/>
                  </a:lnTo>
                  <a:lnTo>
                    <a:pt x="10232" y="7693"/>
                  </a:lnTo>
                  <a:lnTo>
                    <a:pt x="10161" y="7575"/>
                  </a:lnTo>
                  <a:lnTo>
                    <a:pt x="10089" y="7575"/>
                  </a:lnTo>
                  <a:lnTo>
                    <a:pt x="10089" y="7220"/>
                  </a:lnTo>
                  <a:lnTo>
                    <a:pt x="10018" y="7338"/>
                  </a:lnTo>
                  <a:lnTo>
                    <a:pt x="9947" y="7338"/>
                  </a:lnTo>
                  <a:lnTo>
                    <a:pt x="9947" y="7456"/>
                  </a:lnTo>
                  <a:lnTo>
                    <a:pt x="10018" y="7575"/>
                  </a:lnTo>
                  <a:lnTo>
                    <a:pt x="10018" y="7693"/>
                  </a:lnTo>
                  <a:lnTo>
                    <a:pt x="10089" y="7693"/>
                  </a:lnTo>
                  <a:lnTo>
                    <a:pt x="10089" y="7812"/>
                  </a:lnTo>
                  <a:lnTo>
                    <a:pt x="10161" y="7812"/>
                  </a:lnTo>
                  <a:lnTo>
                    <a:pt x="10161" y="7930"/>
                  </a:lnTo>
                  <a:lnTo>
                    <a:pt x="10089" y="8048"/>
                  </a:lnTo>
                  <a:lnTo>
                    <a:pt x="9947" y="8048"/>
                  </a:lnTo>
                  <a:lnTo>
                    <a:pt x="9876" y="7930"/>
                  </a:lnTo>
                  <a:lnTo>
                    <a:pt x="9947" y="7930"/>
                  </a:lnTo>
                  <a:lnTo>
                    <a:pt x="9876" y="7930"/>
                  </a:lnTo>
                  <a:lnTo>
                    <a:pt x="9805" y="7812"/>
                  </a:lnTo>
                  <a:lnTo>
                    <a:pt x="9805" y="7930"/>
                  </a:lnTo>
                  <a:lnTo>
                    <a:pt x="9734" y="7930"/>
                  </a:lnTo>
                  <a:lnTo>
                    <a:pt x="9734" y="7812"/>
                  </a:lnTo>
                  <a:lnTo>
                    <a:pt x="9663" y="7930"/>
                  </a:lnTo>
                  <a:lnTo>
                    <a:pt x="9592" y="7812"/>
                  </a:lnTo>
                  <a:lnTo>
                    <a:pt x="9663" y="7812"/>
                  </a:lnTo>
                  <a:lnTo>
                    <a:pt x="9592" y="7812"/>
                  </a:lnTo>
                  <a:lnTo>
                    <a:pt x="9663" y="7693"/>
                  </a:lnTo>
                  <a:lnTo>
                    <a:pt x="9592" y="7693"/>
                  </a:lnTo>
                  <a:lnTo>
                    <a:pt x="9592" y="7812"/>
                  </a:lnTo>
                  <a:lnTo>
                    <a:pt x="9521" y="7812"/>
                  </a:lnTo>
                  <a:lnTo>
                    <a:pt x="9521" y="7575"/>
                  </a:lnTo>
                  <a:lnTo>
                    <a:pt x="9237" y="7575"/>
                  </a:lnTo>
                  <a:lnTo>
                    <a:pt x="9237" y="7456"/>
                  </a:lnTo>
                  <a:lnTo>
                    <a:pt x="9166" y="7338"/>
                  </a:lnTo>
                  <a:lnTo>
                    <a:pt x="9166" y="7575"/>
                  </a:lnTo>
                  <a:lnTo>
                    <a:pt x="9095" y="7456"/>
                  </a:lnTo>
                  <a:lnTo>
                    <a:pt x="9024" y="7456"/>
                  </a:lnTo>
                  <a:lnTo>
                    <a:pt x="9024" y="7338"/>
                  </a:lnTo>
                  <a:lnTo>
                    <a:pt x="8953" y="7456"/>
                  </a:lnTo>
                  <a:lnTo>
                    <a:pt x="8882" y="7456"/>
                  </a:lnTo>
                  <a:lnTo>
                    <a:pt x="8953" y="7456"/>
                  </a:lnTo>
                  <a:lnTo>
                    <a:pt x="9024" y="7575"/>
                  </a:lnTo>
                  <a:lnTo>
                    <a:pt x="9166" y="7693"/>
                  </a:lnTo>
                  <a:lnTo>
                    <a:pt x="9237" y="7693"/>
                  </a:lnTo>
                  <a:lnTo>
                    <a:pt x="9237" y="7812"/>
                  </a:lnTo>
                  <a:lnTo>
                    <a:pt x="9308" y="7812"/>
                  </a:lnTo>
                  <a:lnTo>
                    <a:pt x="9237" y="7930"/>
                  </a:lnTo>
                  <a:lnTo>
                    <a:pt x="9308" y="7930"/>
                  </a:lnTo>
                  <a:lnTo>
                    <a:pt x="9308" y="7812"/>
                  </a:lnTo>
                  <a:lnTo>
                    <a:pt x="9379" y="7930"/>
                  </a:lnTo>
                  <a:lnTo>
                    <a:pt x="9379" y="8048"/>
                  </a:lnTo>
                  <a:lnTo>
                    <a:pt x="9521" y="8167"/>
                  </a:lnTo>
                  <a:lnTo>
                    <a:pt x="9592" y="8167"/>
                  </a:lnTo>
                  <a:lnTo>
                    <a:pt x="9592" y="8285"/>
                  </a:lnTo>
                  <a:lnTo>
                    <a:pt x="9663" y="8285"/>
                  </a:lnTo>
                  <a:lnTo>
                    <a:pt x="9592" y="8403"/>
                  </a:lnTo>
                  <a:lnTo>
                    <a:pt x="9734" y="8403"/>
                  </a:lnTo>
                  <a:lnTo>
                    <a:pt x="9805" y="8522"/>
                  </a:lnTo>
                  <a:lnTo>
                    <a:pt x="9734" y="8522"/>
                  </a:lnTo>
                  <a:lnTo>
                    <a:pt x="9805" y="8522"/>
                  </a:lnTo>
                  <a:lnTo>
                    <a:pt x="9876" y="8640"/>
                  </a:lnTo>
                  <a:lnTo>
                    <a:pt x="9947" y="8640"/>
                  </a:lnTo>
                  <a:lnTo>
                    <a:pt x="10018" y="8522"/>
                  </a:lnTo>
                  <a:lnTo>
                    <a:pt x="10161" y="8522"/>
                  </a:lnTo>
                  <a:lnTo>
                    <a:pt x="10161" y="8640"/>
                  </a:lnTo>
                  <a:lnTo>
                    <a:pt x="10232" y="8640"/>
                  </a:lnTo>
                  <a:lnTo>
                    <a:pt x="10303" y="8758"/>
                  </a:lnTo>
                  <a:lnTo>
                    <a:pt x="10232" y="8877"/>
                  </a:lnTo>
                  <a:lnTo>
                    <a:pt x="10445" y="8877"/>
                  </a:lnTo>
                  <a:lnTo>
                    <a:pt x="10445" y="8995"/>
                  </a:lnTo>
                  <a:lnTo>
                    <a:pt x="10516" y="9113"/>
                  </a:lnTo>
                  <a:lnTo>
                    <a:pt x="10587" y="9113"/>
                  </a:lnTo>
                  <a:lnTo>
                    <a:pt x="10587" y="9232"/>
                  </a:lnTo>
                  <a:lnTo>
                    <a:pt x="10445" y="9232"/>
                  </a:lnTo>
                  <a:lnTo>
                    <a:pt x="10445" y="9350"/>
                  </a:lnTo>
                  <a:lnTo>
                    <a:pt x="10089" y="9350"/>
                  </a:lnTo>
                  <a:lnTo>
                    <a:pt x="10089" y="9468"/>
                  </a:lnTo>
                  <a:lnTo>
                    <a:pt x="9876" y="9468"/>
                  </a:lnTo>
                  <a:lnTo>
                    <a:pt x="9876" y="9587"/>
                  </a:lnTo>
                  <a:lnTo>
                    <a:pt x="9947" y="9587"/>
                  </a:lnTo>
                  <a:lnTo>
                    <a:pt x="9947" y="9705"/>
                  </a:lnTo>
                  <a:lnTo>
                    <a:pt x="9947" y="9587"/>
                  </a:lnTo>
                  <a:lnTo>
                    <a:pt x="10018" y="9705"/>
                  </a:lnTo>
                  <a:lnTo>
                    <a:pt x="10018" y="9587"/>
                  </a:lnTo>
                  <a:lnTo>
                    <a:pt x="10303" y="9587"/>
                  </a:lnTo>
                  <a:lnTo>
                    <a:pt x="10303" y="9705"/>
                  </a:lnTo>
                  <a:lnTo>
                    <a:pt x="10445" y="9705"/>
                  </a:lnTo>
                  <a:lnTo>
                    <a:pt x="10445" y="9468"/>
                  </a:lnTo>
                  <a:lnTo>
                    <a:pt x="10658" y="9468"/>
                  </a:lnTo>
                  <a:lnTo>
                    <a:pt x="10658" y="9587"/>
                  </a:lnTo>
                  <a:lnTo>
                    <a:pt x="10729" y="9587"/>
                  </a:lnTo>
                  <a:lnTo>
                    <a:pt x="10729" y="9468"/>
                  </a:lnTo>
                  <a:lnTo>
                    <a:pt x="10729" y="9587"/>
                  </a:lnTo>
                  <a:lnTo>
                    <a:pt x="10800" y="9468"/>
                  </a:lnTo>
                  <a:lnTo>
                    <a:pt x="10871" y="9468"/>
                  </a:lnTo>
                  <a:lnTo>
                    <a:pt x="10871" y="9587"/>
                  </a:lnTo>
                  <a:lnTo>
                    <a:pt x="10871" y="9350"/>
                  </a:lnTo>
                  <a:lnTo>
                    <a:pt x="11013" y="9350"/>
                  </a:lnTo>
                  <a:lnTo>
                    <a:pt x="11084" y="9468"/>
                  </a:lnTo>
                  <a:lnTo>
                    <a:pt x="11084" y="9350"/>
                  </a:lnTo>
                  <a:lnTo>
                    <a:pt x="11084" y="9824"/>
                  </a:lnTo>
                  <a:lnTo>
                    <a:pt x="11013" y="9942"/>
                  </a:lnTo>
                  <a:lnTo>
                    <a:pt x="11013" y="10060"/>
                  </a:lnTo>
                  <a:lnTo>
                    <a:pt x="11084" y="10179"/>
                  </a:lnTo>
                  <a:lnTo>
                    <a:pt x="11084" y="10297"/>
                  </a:lnTo>
                  <a:lnTo>
                    <a:pt x="11013" y="10297"/>
                  </a:lnTo>
                  <a:lnTo>
                    <a:pt x="10942" y="10179"/>
                  </a:lnTo>
                  <a:lnTo>
                    <a:pt x="10871" y="10179"/>
                  </a:lnTo>
                  <a:lnTo>
                    <a:pt x="10942" y="10179"/>
                  </a:lnTo>
                  <a:lnTo>
                    <a:pt x="10871" y="10060"/>
                  </a:lnTo>
                  <a:lnTo>
                    <a:pt x="10800" y="10060"/>
                  </a:lnTo>
                  <a:lnTo>
                    <a:pt x="10871" y="10060"/>
                  </a:lnTo>
                  <a:lnTo>
                    <a:pt x="10729" y="10060"/>
                  </a:lnTo>
                  <a:lnTo>
                    <a:pt x="10729" y="10179"/>
                  </a:lnTo>
                  <a:lnTo>
                    <a:pt x="10658" y="10179"/>
                  </a:lnTo>
                  <a:lnTo>
                    <a:pt x="10587" y="10297"/>
                  </a:lnTo>
                  <a:lnTo>
                    <a:pt x="10587" y="10179"/>
                  </a:lnTo>
                  <a:lnTo>
                    <a:pt x="10587" y="10297"/>
                  </a:lnTo>
                  <a:lnTo>
                    <a:pt x="10729" y="10297"/>
                  </a:lnTo>
                  <a:lnTo>
                    <a:pt x="10729" y="10415"/>
                  </a:lnTo>
                  <a:lnTo>
                    <a:pt x="10871" y="10415"/>
                  </a:lnTo>
                  <a:lnTo>
                    <a:pt x="10871" y="10652"/>
                  </a:lnTo>
                  <a:lnTo>
                    <a:pt x="10942" y="10652"/>
                  </a:lnTo>
                  <a:lnTo>
                    <a:pt x="10942" y="10534"/>
                  </a:lnTo>
                  <a:lnTo>
                    <a:pt x="10942" y="10770"/>
                  </a:lnTo>
                  <a:lnTo>
                    <a:pt x="10871" y="10770"/>
                  </a:lnTo>
                  <a:lnTo>
                    <a:pt x="10871" y="10652"/>
                  </a:lnTo>
                  <a:lnTo>
                    <a:pt x="10800" y="10652"/>
                  </a:lnTo>
                  <a:lnTo>
                    <a:pt x="10800" y="10534"/>
                  </a:lnTo>
                  <a:lnTo>
                    <a:pt x="10658" y="10534"/>
                  </a:lnTo>
                  <a:lnTo>
                    <a:pt x="10658" y="10652"/>
                  </a:lnTo>
                  <a:lnTo>
                    <a:pt x="10729" y="10652"/>
                  </a:lnTo>
                  <a:lnTo>
                    <a:pt x="10587" y="10652"/>
                  </a:lnTo>
                  <a:lnTo>
                    <a:pt x="10587" y="10770"/>
                  </a:lnTo>
                  <a:lnTo>
                    <a:pt x="10516" y="10770"/>
                  </a:lnTo>
                  <a:lnTo>
                    <a:pt x="10516" y="10889"/>
                  </a:lnTo>
                  <a:lnTo>
                    <a:pt x="10303" y="10889"/>
                  </a:lnTo>
                  <a:lnTo>
                    <a:pt x="10303" y="11007"/>
                  </a:lnTo>
                  <a:lnTo>
                    <a:pt x="10232" y="11007"/>
                  </a:lnTo>
                  <a:lnTo>
                    <a:pt x="10516" y="11007"/>
                  </a:lnTo>
                  <a:lnTo>
                    <a:pt x="10516" y="11125"/>
                  </a:lnTo>
                  <a:lnTo>
                    <a:pt x="10516" y="11007"/>
                  </a:lnTo>
                  <a:lnTo>
                    <a:pt x="10587" y="11007"/>
                  </a:lnTo>
                  <a:lnTo>
                    <a:pt x="10658" y="10889"/>
                  </a:lnTo>
                  <a:lnTo>
                    <a:pt x="10729" y="10889"/>
                  </a:lnTo>
                  <a:lnTo>
                    <a:pt x="10729" y="10770"/>
                  </a:lnTo>
                  <a:lnTo>
                    <a:pt x="10800" y="10770"/>
                  </a:lnTo>
                  <a:lnTo>
                    <a:pt x="10800" y="10889"/>
                  </a:lnTo>
                  <a:lnTo>
                    <a:pt x="10729" y="11007"/>
                  </a:lnTo>
                  <a:lnTo>
                    <a:pt x="10658" y="11007"/>
                  </a:lnTo>
                  <a:lnTo>
                    <a:pt x="10658" y="11125"/>
                  </a:lnTo>
                  <a:lnTo>
                    <a:pt x="10800" y="11125"/>
                  </a:lnTo>
                  <a:lnTo>
                    <a:pt x="10800" y="11007"/>
                  </a:lnTo>
                  <a:lnTo>
                    <a:pt x="11013" y="11007"/>
                  </a:lnTo>
                  <a:lnTo>
                    <a:pt x="11013" y="11244"/>
                  </a:lnTo>
                  <a:lnTo>
                    <a:pt x="10942" y="11362"/>
                  </a:lnTo>
                  <a:lnTo>
                    <a:pt x="11013" y="11362"/>
                  </a:lnTo>
                  <a:lnTo>
                    <a:pt x="11013" y="11244"/>
                  </a:lnTo>
                  <a:lnTo>
                    <a:pt x="11084" y="11125"/>
                  </a:lnTo>
                  <a:lnTo>
                    <a:pt x="11155" y="11244"/>
                  </a:lnTo>
                  <a:lnTo>
                    <a:pt x="11155" y="11481"/>
                  </a:lnTo>
                  <a:lnTo>
                    <a:pt x="11226" y="11481"/>
                  </a:lnTo>
                  <a:lnTo>
                    <a:pt x="11226" y="13019"/>
                  </a:lnTo>
                  <a:lnTo>
                    <a:pt x="11297" y="12901"/>
                  </a:lnTo>
                  <a:lnTo>
                    <a:pt x="11297" y="13256"/>
                  </a:lnTo>
                  <a:lnTo>
                    <a:pt x="11368" y="13256"/>
                  </a:lnTo>
                  <a:lnTo>
                    <a:pt x="11368" y="13493"/>
                  </a:lnTo>
                  <a:lnTo>
                    <a:pt x="11297" y="13493"/>
                  </a:lnTo>
                  <a:lnTo>
                    <a:pt x="11297" y="14084"/>
                  </a:lnTo>
                  <a:lnTo>
                    <a:pt x="11368" y="14084"/>
                  </a:lnTo>
                  <a:lnTo>
                    <a:pt x="11368" y="15031"/>
                  </a:lnTo>
                  <a:lnTo>
                    <a:pt x="11439" y="15031"/>
                  </a:lnTo>
                  <a:lnTo>
                    <a:pt x="11368" y="15031"/>
                  </a:lnTo>
                  <a:lnTo>
                    <a:pt x="11368" y="15150"/>
                  </a:lnTo>
                  <a:lnTo>
                    <a:pt x="11368" y="15031"/>
                  </a:lnTo>
                  <a:lnTo>
                    <a:pt x="11297" y="15031"/>
                  </a:lnTo>
                  <a:lnTo>
                    <a:pt x="11297" y="14913"/>
                  </a:lnTo>
                  <a:lnTo>
                    <a:pt x="11155" y="14913"/>
                  </a:lnTo>
                  <a:lnTo>
                    <a:pt x="11155" y="14795"/>
                  </a:lnTo>
                  <a:lnTo>
                    <a:pt x="11084" y="14795"/>
                  </a:lnTo>
                  <a:lnTo>
                    <a:pt x="11013" y="14676"/>
                  </a:lnTo>
                  <a:lnTo>
                    <a:pt x="11084" y="14676"/>
                  </a:lnTo>
                  <a:lnTo>
                    <a:pt x="11084" y="14439"/>
                  </a:lnTo>
                  <a:lnTo>
                    <a:pt x="11013" y="14439"/>
                  </a:lnTo>
                  <a:lnTo>
                    <a:pt x="11013" y="14558"/>
                  </a:lnTo>
                  <a:lnTo>
                    <a:pt x="10942" y="14558"/>
                  </a:lnTo>
                  <a:lnTo>
                    <a:pt x="10942" y="14439"/>
                  </a:lnTo>
                  <a:lnTo>
                    <a:pt x="10871" y="14439"/>
                  </a:lnTo>
                  <a:lnTo>
                    <a:pt x="10871" y="14558"/>
                  </a:lnTo>
                  <a:lnTo>
                    <a:pt x="10800" y="14558"/>
                  </a:lnTo>
                  <a:lnTo>
                    <a:pt x="10800" y="14439"/>
                  </a:lnTo>
                  <a:lnTo>
                    <a:pt x="10871" y="14439"/>
                  </a:lnTo>
                  <a:lnTo>
                    <a:pt x="10871" y="14084"/>
                  </a:lnTo>
                  <a:lnTo>
                    <a:pt x="10729" y="14084"/>
                  </a:lnTo>
                  <a:lnTo>
                    <a:pt x="10800" y="14203"/>
                  </a:lnTo>
                  <a:lnTo>
                    <a:pt x="10729" y="14203"/>
                  </a:lnTo>
                  <a:lnTo>
                    <a:pt x="10729" y="14321"/>
                  </a:lnTo>
                  <a:lnTo>
                    <a:pt x="10658" y="14439"/>
                  </a:lnTo>
                  <a:lnTo>
                    <a:pt x="10516" y="14439"/>
                  </a:lnTo>
                  <a:lnTo>
                    <a:pt x="10516" y="14558"/>
                  </a:lnTo>
                  <a:lnTo>
                    <a:pt x="10729" y="14558"/>
                  </a:lnTo>
                  <a:lnTo>
                    <a:pt x="10658" y="14676"/>
                  </a:lnTo>
                  <a:lnTo>
                    <a:pt x="10729" y="14676"/>
                  </a:lnTo>
                  <a:lnTo>
                    <a:pt x="10658" y="14795"/>
                  </a:lnTo>
                  <a:lnTo>
                    <a:pt x="10729" y="14795"/>
                  </a:lnTo>
                  <a:lnTo>
                    <a:pt x="10729" y="14913"/>
                  </a:lnTo>
                  <a:lnTo>
                    <a:pt x="10658" y="14795"/>
                  </a:lnTo>
                  <a:lnTo>
                    <a:pt x="10374" y="14795"/>
                  </a:lnTo>
                  <a:lnTo>
                    <a:pt x="10445" y="14913"/>
                  </a:lnTo>
                  <a:lnTo>
                    <a:pt x="10587" y="14913"/>
                  </a:lnTo>
                  <a:lnTo>
                    <a:pt x="10516" y="15031"/>
                  </a:lnTo>
                  <a:lnTo>
                    <a:pt x="10658" y="15031"/>
                  </a:lnTo>
                  <a:lnTo>
                    <a:pt x="10658" y="15150"/>
                  </a:lnTo>
                  <a:lnTo>
                    <a:pt x="10587" y="15031"/>
                  </a:lnTo>
                  <a:lnTo>
                    <a:pt x="10587" y="15150"/>
                  </a:lnTo>
                  <a:lnTo>
                    <a:pt x="10658" y="15150"/>
                  </a:lnTo>
                  <a:lnTo>
                    <a:pt x="10658" y="15268"/>
                  </a:lnTo>
                  <a:lnTo>
                    <a:pt x="10587" y="15150"/>
                  </a:lnTo>
                  <a:lnTo>
                    <a:pt x="10516" y="15150"/>
                  </a:lnTo>
                  <a:lnTo>
                    <a:pt x="10516" y="15268"/>
                  </a:lnTo>
                  <a:lnTo>
                    <a:pt x="10445" y="15268"/>
                  </a:lnTo>
                  <a:lnTo>
                    <a:pt x="10445" y="15386"/>
                  </a:lnTo>
                  <a:lnTo>
                    <a:pt x="10374" y="15386"/>
                  </a:lnTo>
                  <a:lnTo>
                    <a:pt x="10587" y="15386"/>
                  </a:lnTo>
                  <a:lnTo>
                    <a:pt x="10587" y="15268"/>
                  </a:lnTo>
                  <a:lnTo>
                    <a:pt x="10587" y="15386"/>
                  </a:lnTo>
                  <a:lnTo>
                    <a:pt x="10658" y="15386"/>
                  </a:lnTo>
                  <a:lnTo>
                    <a:pt x="10374" y="15386"/>
                  </a:lnTo>
                  <a:lnTo>
                    <a:pt x="10374" y="15505"/>
                  </a:lnTo>
                  <a:lnTo>
                    <a:pt x="10232" y="15505"/>
                  </a:lnTo>
                  <a:lnTo>
                    <a:pt x="10232" y="15623"/>
                  </a:lnTo>
                  <a:lnTo>
                    <a:pt x="10161" y="15623"/>
                  </a:lnTo>
                  <a:lnTo>
                    <a:pt x="10161" y="15505"/>
                  </a:lnTo>
                  <a:lnTo>
                    <a:pt x="10303" y="15505"/>
                  </a:lnTo>
                  <a:lnTo>
                    <a:pt x="10303" y="15386"/>
                  </a:lnTo>
                  <a:lnTo>
                    <a:pt x="10161" y="15386"/>
                  </a:lnTo>
                  <a:lnTo>
                    <a:pt x="10161" y="15505"/>
                  </a:lnTo>
                  <a:lnTo>
                    <a:pt x="10018" y="15505"/>
                  </a:lnTo>
                  <a:lnTo>
                    <a:pt x="10018" y="15623"/>
                  </a:lnTo>
                  <a:lnTo>
                    <a:pt x="9876" y="15623"/>
                  </a:lnTo>
                  <a:lnTo>
                    <a:pt x="9876" y="15741"/>
                  </a:lnTo>
                  <a:lnTo>
                    <a:pt x="9805" y="15741"/>
                  </a:lnTo>
                  <a:lnTo>
                    <a:pt x="9805" y="15623"/>
                  </a:lnTo>
                  <a:lnTo>
                    <a:pt x="9947" y="15623"/>
                  </a:lnTo>
                  <a:lnTo>
                    <a:pt x="9947" y="15505"/>
                  </a:lnTo>
                  <a:lnTo>
                    <a:pt x="10018" y="15505"/>
                  </a:lnTo>
                  <a:lnTo>
                    <a:pt x="10018" y="15386"/>
                  </a:lnTo>
                  <a:lnTo>
                    <a:pt x="10089" y="15386"/>
                  </a:lnTo>
                  <a:lnTo>
                    <a:pt x="10018" y="15386"/>
                  </a:lnTo>
                  <a:lnTo>
                    <a:pt x="10018" y="15268"/>
                  </a:lnTo>
                  <a:lnTo>
                    <a:pt x="9592" y="15268"/>
                  </a:lnTo>
                  <a:lnTo>
                    <a:pt x="9592" y="15505"/>
                  </a:lnTo>
                  <a:lnTo>
                    <a:pt x="9450" y="15505"/>
                  </a:lnTo>
                  <a:lnTo>
                    <a:pt x="9450" y="15386"/>
                  </a:lnTo>
                  <a:lnTo>
                    <a:pt x="9308" y="15386"/>
                  </a:lnTo>
                  <a:lnTo>
                    <a:pt x="9308" y="15623"/>
                  </a:lnTo>
                  <a:lnTo>
                    <a:pt x="9379" y="15505"/>
                  </a:lnTo>
                  <a:lnTo>
                    <a:pt x="9379" y="15741"/>
                  </a:lnTo>
                  <a:lnTo>
                    <a:pt x="9450" y="15623"/>
                  </a:lnTo>
                  <a:lnTo>
                    <a:pt x="9450" y="15741"/>
                  </a:lnTo>
                  <a:lnTo>
                    <a:pt x="9379" y="15741"/>
                  </a:lnTo>
                  <a:lnTo>
                    <a:pt x="9379" y="15860"/>
                  </a:lnTo>
                  <a:lnTo>
                    <a:pt x="9308" y="15860"/>
                  </a:lnTo>
                  <a:lnTo>
                    <a:pt x="9308" y="15741"/>
                  </a:lnTo>
                  <a:lnTo>
                    <a:pt x="9308" y="15860"/>
                  </a:lnTo>
                  <a:lnTo>
                    <a:pt x="9237" y="15860"/>
                  </a:lnTo>
                  <a:lnTo>
                    <a:pt x="9308" y="15860"/>
                  </a:lnTo>
                  <a:lnTo>
                    <a:pt x="9237" y="15860"/>
                  </a:lnTo>
                  <a:lnTo>
                    <a:pt x="9237" y="15978"/>
                  </a:lnTo>
                  <a:lnTo>
                    <a:pt x="9166" y="15978"/>
                  </a:lnTo>
                  <a:lnTo>
                    <a:pt x="9166" y="16096"/>
                  </a:lnTo>
                  <a:lnTo>
                    <a:pt x="9095" y="16096"/>
                  </a:lnTo>
                  <a:lnTo>
                    <a:pt x="9095" y="15741"/>
                  </a:lnTo>
                  <a:lnTo>
                    <a:pt x="9024" y="15741"/>
                  </a:lnTo>
                  <a:lnTo>
                    <a:pt x="9024" y="15860"/>
                  </a:lnTo>
                  <a:lnTo>
                    <a:pt x="9024" y="15741"/>
                  </a:lnTo>
                  <a:lnTo>
                    <a:pt x="8953" y="15741"/>
                  </a:lnTo>
                  <a:lnTo>
                    <a:pt x="8953" y="15623"/>
                  </a:lnTo>
                  <a:lnTo>
                    <a:pt x="9024" y="15623"/>
                  </a:lnTo>
                  <a:lnTo>
                    <a:pt x="9024" y="15505"/>
                  </a:lnTo>
                  <a:lnTo>
                    <a:pt x="9024" y="15623"/>
                  </a:lnTo>
                  <a:lnTo>
                    <a:pt x="9024" y="15505"/>
                  </a:lnTo>
                  <a:lnTo>
                    <a:pt x="8953" y="15505"/>
                  </a:lnTo>
                  <a:lnTo>
                    <a:pt x="8953" y="15623"/>
                  </a:lnTo>
                  <a:lnTo>
                    <a:pt x="8882" y="15623"/>
                  </a:lnTo>
                  <a:lnTo>
                    <a:pt x="8882" y="15741"/>
                  </a:lnTo>
                  <a:lnTo>
                    <a:pt x="8811" y="15741"/>
                  </a:lnTo>
                  <a:lnTo>
                    <a:pt x="8882" y="15741"/>
                  </a:lnTo>
                  <a:lnTo>
                    <a:pt x="8882" y="15860"/>
                  </a:lnTo>
                  <a:lnTo>
                    <a:pt x="8739" y="15860"/>
                  </a:lnTo>
                  <a:lnTo>
                    <a:pt x="8739" y="15741"/>
                  </a:lnTo>
                  <a:lnTo>
                    <a:pt x="8668" y="15860"/>
                  </a:lnTo>
                  <a:lnTo>
                    <a:pt x="8668" y="15741"/>
                  </a:lnTo>
                  <a:lnTo>
                    <a:pt x="8597" y="15741"/>
                  </a:lnTo>
                  <a:lnTo>
                    <a:pt x="8597" y="15505"/>
                  </a:lnTo>
                  <a:lnTo>
                    <a:pt x="8526" y="15386"/>
                  </a:lnTo>
                  <a:lnTo>
                    <a:pt x="8597" y="15386"/>
                  </a:lnTo>
                  <a:lnTo>
                    <a:pt x="8597" y="15268"/>
                  </a:lnTo>
                  <a:lnTo>
                    <a:pt x="8526" y="15268"/>
                  </a:lnTo>
                  <a:lnTo>
                    <a:pt x="8526" y="15150"/>
                  </a:lnTo>
                  <a:lnTo>
                    <a:pt x="8526" y="15741"/>
                  </a:lnTo>
                  <a:lnTo>
                    <a:pt x="8455" y="15741"/>
                  </a:lnTo>
                  <a:lnTo>
                    <a:pt x="8455" y="15623"/>
                  </a:lnTo>
                  <a:lnTo>
                    <a:pt x="8384" y="15623"/>
                  </a:lnTo>
                  <a:lnTo>
                    <a:pt x="8384" y="15505"/>
                  </a:lnTo>
                  <a:lnTo>
                    <a:pt x="8384" y="15623"/>
                  </a:lnTo>
                  <a:lnTo>
                    <a:pt x="8384" y="15505"/>
                  </a:lnTo>
                  <a:lnTo>
                    <a:pt x="8242" y="15505"/>
                  </a:lnTo>
                  <a:lnTo>
                    <a:pt x="8242" y="15268"/>
                  </a:lnTo>
                  <a:lnTo>
                    <a:pt x="8313" y="15268"/>
                  </a:lnTo>
                  <a:lnTo>
                    <a:pt x="8242" y="15150"/>
                  </a:lnTo>
                  <a:lnTo>
                    <a:pt x="8242" y="15031"/>
                  </a:lnTo>
                  <a:lnTo>
                    <a:pt x="8171" y="15031"/>
                  </a:lnTo>
                  <a:lnTo>
                    <a:pt x="8242" y="15031"/>
                  </a:lnTo>
                  <a:lnTo>
                    <a:pt x="8242" y="15268"/>
                  </a:lnTo>
                  <a:lnTo>
                    <a:pt x="8171" y="15268"/>
                  </a:lnTo>
                  <a:lnTo>
                    <a:pt x="8171" y="15150"/>
                  </a:lnTo>
                  <a:lnTo>
                    <a:pt x="8100" y="15150"/>
                  </a:lnTo>
                  <a:lnTo>
                    <a:pt x="8100" y="15031"/>
                  </a:lnTo>
                  <a:lnTo>
                    <a:pt x="8029" y="15031"/>
                  </a:lnTo>
                  <a:lnTo>
                    <a:pt x="8029" y="14913"/>
                  </a:lnTo>
                  <a:lnTo>
                    <a:pt x="7958" y="14913"/>
                  </a:lnTo>
                  <a:lnTo>
                    <a:pt x="7958" y="14795"/>
                  </a:lnTo>
                  <a:lnTo>
                    <a:pt x="7887" y="14795"/>
                  </a:lnTo>
                  <a:lnTo>
                    <a:pt x="7887" y="14558"/>
                  </a:lnTo>
                  <a:lnTo>
                    <a:pt x="7816" y="14558"/>
                  </a:lnTo>
                  <a:lnTo>
                    <a:pt x="7816" y="14676"/>
                  </a:lnTo>
                  <a:lnTo>
                    <a:pt x="7887" y="14676"/>
                  </a:lnTo>
                  <a:lnTo>
                    <a:pt x="7887" y="14795"/>
                  </a:lnTo>
                  <a:lnTo>
                    <a:pt x="7958" y="14795"/>
                  </a:lnTo>
                  <a:lnTo>
                    <a:pt x="7958" y="14913"/>
                  </a:lnTo>
                  <a:lnTo>
                    <a:pt x="8029" y="15031"/>
                  </a:lnTo>
                  <a:lnTo>
                    <a:pt x="8029" y="15150"/>
                  </a:lnTo>
                  <a:lnTo>
                    <a:pt x="8100" y="15150"/>
                  </a:lnTo>
                  <a:lnTo>
                    <a:pt x="8100" y="15268"/>
                  </a:lnTo>
                  <a:lnTo>
                    <a:pt x="8171" y="15268"/>
                  </a:lnTo>
                  <a:lnTo>
                    <a:pt x="8171" y="15505"/>
                  </a:lnTo>
                  <a:lnTo>
                    <a:pt x="8242" y="15505"/>
                  </a:lnTo>
                  <a:lnTo>
                    <a:pt x="8242" y="15741"/>
                  </a:lnTo>
                  <a:lnTo>
                    <a:pt x="8100" y="15741"/>
                  </a:lnTo>
                  <a:lnTo>
                    <a:pt x="8100" y="15978"/>
                  </a:lnTo>
                  <a:lnTo>
                    <a:pt x="7887" y="15978"/>
                  </a:lnTo>
                  <a:lnTo>
                    <a:pt x="7887" y="15860"/>
                  </a:lnTo>
                  <a:lnTo>
                    <a:pt x="7816" y="15860"/>
                  </a:lnTo>
                  <a:lnTo>
                    <a:pt x="7887" y="15978"/>
                  </a:lnTo>
                  <a:lnTo>
                    <a:pt x="7887" y="16096"/>
                  </a:lnTo>
                  <a:lnTo>
                    <a:pt x="8171" y="16096"/>
                  </a:lnTo>
                  <a:lnTo>
                    <a:pt x="8171" y="16215"/>
                  </a:lnTo>
                  <a:lnTo>
                    <a:pt x="8242" y="16215"/>
                  </a:lnTo>
                  <a:lnTo>
                    <a:pt x="8242" y="16096"/>
                  </a:lnTo>
                  <a:lnTo>
                    <a:pt x="8313" y="16096"/>
                  </a:lnTo>
                  <a:lnTo>
                    <a:pt x="8313" y="15978"/>
                  </a:lnTo>
                  <a:lnTo>
                    <a:pt x="8384" y="15978"/>
                  </a:lnTo>
                  <a:lnTo>
                    <a:pt x="8384" y="16215"/>
                  </a:lnTo>
                  <a:lnTo>
                    <a:pt x="8455" y="16215"/>
                  </a:lnTo>
                  <a:lnTo>
                    <a:pt x="8455" y="16096"/>
                  </a:lnTo>
                  <a:lnTo>
                    <a:pt x="8455" y="16215"/>
                  </a:lnTo>
                  <a:lnTo>
                    <a:pt x="8526" y="16215"/>
                  </a:lnTo>
                  <a:lnTo>
                    <a:pt x="8526" y="16333"/>
                  </a:lnTo>
                  <a:lnTo>
                    <a:pt x="8597" y="16333"/>
                  </a:lnTo>
                  <a:lnTo>
                    <a:pt x="8597" y="16452"/>
                  </a:lnTo>
                  <a:lnTo>
                    <a:pt x="8668" y="16452"/>
                  </a:lnTo>
                  <a:lnTo>
                    <a:pt x="8597" y="16452"/>
                  </a:lnTo>
                  <a:lnTo>
                    <a:pt x="8597" y="16333"/>
                  </a:lnTo>
                  <a:lnTo>
                    <a:pt x="8455" y="16333"/>
                  </a:lnTo>
                  <a:lnTo>
                    <a:pt x="8455" y="16452"/>
                  </a:lnTo>
                  <a:lnTo>
                    <a:pt x="8526" y="16452"/>
                  </a:lnTo>
                  <a:lnTo>
                    <a:pt x="8526" y="16570"/>
                  </a:lnTo>
                  <a:lnTo>
                    <a:pt x="8455" y="16570"/>
                  </a:lnTo>
                  <a:lnTo>
                    <a:pt x="8455" y="16452"/>
                  </a:lnTo>
                  <a:lnTo>
                    <a:pt x="8455" y="16688"/>
                  </a:lnTo>
                  <a:lnTo>
                    <a:pt x="8384" y="16688"/>
                  </a:lnTo>
                  <a:lnTo>
                    <a:pt x="8455" y="16688"/>
                  </a:lnTo>
                  <a:lnTo>
                    <a:pt x="8455" y="16807"/>
                  </a:lnTo>
                  <a:lnTo>
                    <a:pt x="8455" y="16688"/>
                  </a:lnTo>
                  <a:lnTo>
                    <a:pt x="8526" y="16688"/>
                  </a:lnTo>
                  <a:lnTo>
                    <a:pt x="8526" y="16807"/>
                  </a:lnTo>
                  <a:lnTo>
                    <a:pt x="8597" y="16807"/>
                  </a:lnTo>
                  <a:lnTo>
                    <a:pt x="8597" y="17043"/>
                  </a:lnTo>
                  <a:lnTo>
                    <a:pt x="8668" y="17043"/>
                  </a:lnTo>
                  <a:lnTo>
                    <a:pt x="8668" y="17221"/>
                  </a:lnTo>
                  <a:lnTo>
                    <a:pt x="8668" y="17043"/>
                  </a:lnTo>
                  <a:lnTo>
                    <a:pt x="8739" y="17043"/>
                  </a:lnTo>
                  <a:lnTo>
                    <a:pt x="8739" y="17221"/>
                  </a:lnTo>
                  <a:lnTo>
                    <a:pt x="8668" y="17221"/>
                  </a:lnTo>
                  <a:lnTo>
                    <a:pt x="8739" y="17221"/>
                  </a:lnTo>
                  <a:lnTo>
                    <a:pt x="8739" y="17339"/>
                  </a:lnTo>
                  <a:lnTo>
                    <a:pt x="8668" y="17339"/>
                  </a:lnTo>
                  <a:lnTo>
                    <a:pt x="8668" y="17458"/>
                  </a:lnTo>
                  <a:lnTo>
                    <a:pt x="8668" y="17221"/>
                  </a:lnTo>
                  <a:lnTo>
                    <a:pt x="8597" y="17221"/>
                  </a:lnTo>
                  <a:lnTo>
                    <a:pt x="8597" y="17043"/>
                  </a:lnTo>
                  <a:lnTo>
                    <a:pt x="8526" y="17043"/>
                  </a:lnTo>
                  <a:lnTo>
                    <a:pt x="8526" y="16925"/>
                  </a:lnTo>
                  <a:lnTo>
                    <a:pt x="8384" y="16925"/>
                  </a:lnTo>
                  <a:lnTo>
                    <a:pt x="8384" y="16807"/>
                  </a:lnTo>
                  <a:lnTo>
                    <a:pt x="8313" y="16807"/>
                  </a:lnTo>
                  <a:lnTo>
                    <a:pt x="8313" y="16688"/>
                  </a:lnTo>
                  <a:lnTo>
                    <a:pt x="8242" y="16688"/>
                  </a:lnTo>
                  <a:lnTo>
                    <a:pt x="8242" y="16807"/>
                  </a:lnTo>
                  <a:lnTo>
                    <a:pt x="8242" y="16570"/>
                  </a:lnTo>
                  <a:lnTo>
                    <a:pt x="8313" y="16570"/>
                  </a:lnTo>
                  <a:lnTo>
                    <a:pt x="8242" y="16452"/>
                  </a:lnTo>
                  <a:lnTo>
                    <a:pt x="8313" y="16452"/>
                  </a:lnTo>
                  <a:lnTo>
                    <a:pt x="8242" y="16452"/>
                  </a:lnTo>
                  <a:lnTo>
                    <a:pt x="8242" y="16333"/>
                  </a:lnTo>
                  <a:lnTo>
                    <a:pt x="8171" y="16333"/>
                  </a:lnTo>
                  <a:lnTo>
                    <a:pt x="8171" y="16570"/>
                  </a:lnTo>
                  <a:lnTo>
                    <a:pt x="8100" y="16570"/>
                  </a:lnTo>
                  <a:lnTo>
                    <a:pt x="8100" y="16452"/>
                  </a:lnTo>
                  <a:lnTo>
                    <a:pt x="8029" y="16452"/>
                  </a:lnTo>
                  <a:lnTo>
                    <a:pt x="8029" y="16570"/>
                  </a:lnTo>
                  <a:lnTo>
                    <a:pt x="8029" y="16333"/>
                  </a:lnTo>
                  <a:lnTo>
                    <a:pt x="7958" y="16333"/>
                  </a:lnTo>
                  <a:lnTo>
                    <a:pt x="7958" y="16452"/>
                  </a:lnTo>
                  <a:lnTo>
                    <a:pt x="7958" y="16333"/>
                  </a:lnTo>
                  <a:lnTo>
                    <a:pt x="7887" y="16333"/>
                  </a:lnTo>
                  <a:lnTo>
                    <a:pt x="7887" y="16570"/>
                  </a:lnTo>
                  <a:lnTo>
                    <a:pt x="7958" y="16452"/>
                  </a:lnTo>
                  <a:lnTo>
                    <a:pt x="7958" y="16570"/>
                  </a:lnTo>
                  <a:lnTo>
                    <a:pt x="7887" y="16570"/>
                  </a:lnTo>
                  <a:lnTo>
                    <a:pt x="7958" y="16570"/>
                  </a:lnTo>
                  <a:lnTo>
                    <a:pt x="7958" y="16688"/>
                  </a:lnTo>
                  <a:lnTo>
                    <a:pt x="8029" y="16688"/>
                  </a:lnTo>
                  <a:lnTo>
                    <a:pt x="8029" y="16807"/>
                  </a:lnTo>
                  <a:lnTo>
                    <a:pt x="7958" y="16688"/>
                  </a:lnTo>
                  <a:lnTo>
                    <a:pt x="7887" y="16688"/>
                  </a:lnTo>
                  <a:lnTo>
                    <a:pt x="7887" y="16570"/>
                  </a:lnTo>
                  <a:lnTo>
                    <a:pt x="7887" y="16688"/>
                  </a:lnTo>
                  <a:lnTo>
                    <a:pt x="7887" y="16570"/>
                  </a:lnTo>
                  <a:lnTo>
                    <a:pt x="7887" y="16688"/>
                  </a:lnTo>
                  <a:lnTo>
                    <a:pt x="7816" y="16688"/>
                  </a:lnTo>
                  <a:lnTo>
                    <a:pt x="7816" y="16807"/>
                  </a:lnTo>
                  <a:lnTo>
                    <a:pt x="7674" y="16807"/>
                  </a:lnTo>
                  <a:lnTo>
                    <a:pt x="7745" y="16925"/>
                  </a:lnTo>
                  <a:lnTo>
                    <a:pt x="7887" y="16925"/>
                  </a:lnTo>
                  <a:lnTo>
                    <a:pt x="7887" y="17043"/>
                  </a:lnTo>
                  <a:lnTo>
                    <a:pt x="7887" y="16925"/>
                  </a:lnTo>
                  <a:lnTo>
                    <a:pt x="7887" y="17458"/>
                  </a:lnTo>
                  <a:lnTo>
                    <a:pt x="7958" y="17458"/>
                  </a:lnTo>
                  <a:lnTo>
                    <a:pt x="7958" y="17339"/>
                  </a:lnTo>
                  <a:lnTo>
                    <a:pt x="7958" y="17458"/>
                  </a:lnTo>
                  <a:lnTo>
                    <a:pt x="7958" y="17339"/>
                  </a:lnTo>
                  <a:lnTo>
                    <a:pt x="7958" y="17458"/>
                  </a:lnTo>
                  <a:lnTo>
                    <a:pt x="8171" y="17458"/>
                  </a:lnTo>
                  <a:lnTo>
                    <a:pt x="8171" y="17576"/>
                  </a:lnTo>
                  <a:lnTo>
                    <a:pt x="8242" y="17576"/>
                  </a:lnTo>
                  <a:lnTo>
                    <a:pt x="8242" y="17458"/>
                  </a:lnTo>
                  <a:lnTo>
                    <a:pt x="8171" y="17458"/>
                  </a:lnTo>
                  <a:lnTo>
                    <a:pt x="8171" y="17339"/>
                  </a:lnTo>
                  <a:lnTo>
                    <a:pt x="8242" y="17339"/>
                  </a:lnTo>
                  <a:lnTo>
                    <a:pt x="8242" y="17458"/>
                  </a:lnTo>
                  <a:lnTo>
                    <a:pt x="8455" y="17458"/>
                  </a:lnTo>
                  <a:lnTo>
                    <a:pt x="8455" y="17576"/>
                  </a:lnTo>
                  <a:lnTo>
                    <a:pt x="8668" y="17576"/>
                  </a:lnTo>
                  <a:lnTo>
                    <a:pt x="8668" y="17694"/>
                  </a:lnTo>
                  <a:lnTo>
                    <a:pt x="8739" y="17694"/>
                  </a:lnTo>
                  <a:lnTo>
                    <a:pt x="8739" y="17813"/>
                  </a:lnTo>
                  <a:lnTo>
                    <a:pt x="8811" y="17813"/>
                  </a:lnTo>
                  <a:lnTo>
                    <a:pt x="8811" y="17931"/>
                  </a:lnTo>
                  <a:lnTo>
                    <a:pt x="8739" y="17931"/>
                  </a:lnTo>
                  <a:lnTo>
                    <a:pt x="8811" y="17931"/>
                  </a:lnTo>
                  <a:lnTo>
                    <a:pt x="8811" y="18168"/>
                  </a:lnTo>
                  <a:close/>
                </a:path>
              </a:pathLst>
            </a:custGeom>
            <a:solidFill>
              <a:schemeClr val="accent3"/>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15" name="Freeform 20"/>
            <p:cNvSpPr/>
            <p:nvPr/>
          </p:nvSpPr>
          <p:spPr>
            <a:xfrm>
              <a:off x="2563553" y="5383418"/>
              <a:ext cx="854098" cy="868663"/>
            </a:xfrm>
            <a:custGeom>
              <a:avLst/>
              <a:gdLst/>
              <a:ahLst/>
              <a:cxnLst>
                <a:cxn ang="0">
                  <a:pos x="wd2" y="hd2"/>
                </a:cxn>
                <a:cxn ang="5400000">
                  <a:pos x="wd2" y="hd2"/>
                </a:cxn>
                <a:cxn ang="10800000">
                  <a:pos x="wd2" y="hd2"/>
                </a:cxn>
                <a:cxn ang="16200000">
                  <a:pos x="wd2" y="hd2"/>
                </a:cxn>
              </a:cxnLst>
              <a:rect l="0" t="0" r="r" b="b"/>
              <a:pathLst>
                <a:path w="21600" h="21600" extrusionOk="0">
                  <a:moveTo>
                    <a:pt x="14271" y="3032"/>
                  </a:moveTo>
                  <a:lnTo>
                    <a:pt x="14368" y="3032"/>
                  </a:lnTo>
                  <a:lnTo>
                    <a:pt x="14368" y="2653"/>
                  </a:lnTo>
                  <a:lnTo>
                    <a:pt x="14271" y="2653"/>
                  </a:lnTo>
                  <a:lnTo>
                    <a:pt x="14368" y="2653"/>
                  </a:lnTo>
                  <a:lnTo>
                    <a:pt x="14368" y="2463"/>
                  </a:lnTo>
                  <a:lnTo>
                    <a:pt x="14561" y="2463"/>
                  </a:lnTo>
                  <a:lnTo>
                    <a:pt x="14561" y="2368"/>
                  </a:lnTo>
                  <a:lnTo>
                    <a:pt x="14754" y="2368"/>
                  </a:lnTo>
                  <a:lnTo>
                    <a:pt x="14754" y="2274"/>
                  </a:lnTo>
                  <a:lnTo>
                    <a:pt x="14850" y="2274"/>
                  </a:lnTo>
                  <a:lnTo>
                    <a:pt x="14850" y="2179"/>
                  </a:lnTo>
                  <a:lnTo>
                    <a:pt x="14946" y="2179"/>
                  </a:lnTo>
                  <a:lnTo>
                    <a:pt x="14946" y="2274"/>
                  </a:lnTo>
                  <a:lnTo>
                    <a:pt x="15236" y="2274"/>
                  </a:lnTo>
                  <a:lnTo>
                    <a:pt x="15236" y="2179"/>
                  </a:lnTo>
                  <a:lnTo>
                    <a:pt x="15332" y="2179"/>
                  </a:lnTo>
                  <a:lnTo>
                    <a:pt x="15332" y="2274"/>
                  </a:lnTo>
                  <a:lnTo>
                    <a:pt x="15525" y="2274"/>
                  </a:lnTo>
                  <a:lnTo>
                    <a:pt x="15525" y="2084"/>
                  </a:lnTo>
                  <a:lnTo>
                    <a:pt x="15621" y="2084"/>
                  </a:lnTo>
                  <a:lnTo>
                    <a:pt x="15525" y="2084"/>
                  </a:lnTo>
                  <a:lnTo>
                    <a:pt x="15525" y="1989"/>
                  </a:lnTo>
                  <a:lnTo>
                    <a:pt x="15911" y="1989"/>
                  </a:lnTo>
                  <a:lnTo>
                    <a:pt x="15911" y="1800"/>
                  </a:lnTo>
                  <a:lnTo>
                    <a:pt x="16200" y="1800"/>
                  </a:lnTo>
                  <a:lnTo>
                    <a:pt x="16200" y="1705"/>
                  </a:lnTo>
                  <a:lnTo>
                    <a:pt x="16296" y="1800"/>
                  </a:lnTo>
                  <a:lnTo>
                    <a:pt x="16296" y="1705"/>
                  </a:lnTo>
                  <a:lnTo>
                    <a:pt x="16393" y="1705"/>
                  </a:lnTo>
                  <a:lnTo>
                    <a:pt x="16393" y="1421"/>
                  </a:lnTo>
                  <a:lnTo>
                    <a:pt x="16586" y="1421"/>
                  </a:lnTo>
                  <a:lnTo>
                    <a:pt x="16586" y="1611"/>
                  </a:lnTo>
                  <a:lnTo>
                    <a:pt x="16779" y="1611"/>
                  </a:lnTo>
                  <a:lnTo>
                    <a:pt x="16779" y="1516"/>
                  </a:lnTo>
                  <a:lnTo>
                    <a:pt x="16779" y="1611"/>
                  </a:lnTo>
                  <a:lnTo>
                    <a:pt x="17261" y="1611"/>
                  </a:lnTo>
                  <a:lnTo>
                    <a:pt x="17261" y="1421"/>
                  </a:lnTo>
                  <a:lnTo>
                    <a:pt x="17357" y="1421"/>
                  </a:lnTo>
                  <a:lnTo>
                    <a:pt x="17357" y="1232"/>
                  </a:lnTo>
                  <a:lnTo>
                    <a:pt x="17454" y="1137"/>
                  </a:lnTo>
                  <a:lnTo>
                    <a:pt x="17550" y="1137"/>
                  </a:lnTo>
                  <a:lnTo>
                    <a:pt x="17550" y="853"/>
                  </a:lnTo>
                  <a:lnTo>
                    <a:pt x="17646" y="853"/>
                  </a:lnTo>
                  <a:lnTo>
                    <a:pt x="17646" y="758"/>
                  </a:lnTo>
                  <a:lnTo>
                    <a:pt x="17550" y="663"/>
                  </a:lnTo>
                  <a:lnTo>
                    <a:pt x="17550" y="474"/>
                  </a:lnTo>
                  <a:lnTo>
                    <a:pt x="17743" y="474"/>
                  </a:lnTo>
                  <a:lnTo>
                    <a:pt x="17743" y="568"/>
                  </a:lnTo>
                  <a:lnTo>
                    <a:pt x="17839" y="568"/>
                  </a:lnTo>
                  <a:lnTo>
                    <a:pt x="17839" y="379"/>
                  </a:lnTo>
                  <a:lnTo>
                    <a:pt x="18032" y="379"/>
                  </a:lnTo>
                  <a:lnTo>
                    <a:pt x="18032" y="284"/>
                  </a:lnTo>
                  <a:lnTo>
                    <a:pt x="17936" y="284"/>
                  </a:lnTo>
                  <a:lnTo>
                    <a:pt x="18032" y="284"/>
                  </a:lnTo>
                  <a:lnTo>
                    <a:pt x="18032" y="189"/>
                  </a:lnTo>
                  <a:lnTo>
                    <a:pt x="18321" y="189"/>
                  </a:lnTo>
                  <a:lnTo>
                    <a:pt x="18321" y="95"/>
                  </a:lnTo>
                  <a:lnTo>
                    <a:pt x="18321" y="189"/>
                  </a:lnTo>
                  <a:lnTo>
                    <a:pt x="18514" y="189"/>
                  </a:lnTo>
                  <a:lnTo>
                    <a:pt x="18514" y="95"/>
                  </a:lnTo>
                  <a:lnTo>
                    <a:pt x="18611" y="95"/>
                  </a:lnTo>
                  <a:lnTo>
                    <a:pt x="18611" y="0"/>
                  </a:lnTo>
                  <a:lnTo>
                    <a:pt x="18707" y="0"/>
                  </a:lnTo>
                  <a:lnTo>
                    <a:pt x="18707" y="95"/>
                  </a:lnTo>
                  <a:lnTo>
                    <a:pt x="18900" y="95"/>
                  </a:lnTo>
                  <a:lnTo>
                    <a:pt x="18900" y="189"/>
                  </a:lnTo>
                  <a:lnTo>
                    <a:pt x="18996" y="189"/>
                  </a:lnTo>
                  <a:lnTo>
                    <a:pt x="18996" y="568"/>
                  </a:lnTo>
                  <a:lnTo>
                    <a:pt x="19093" y="568"/>
                  </a:lnTo>
                  <a:lnTo>
                    <a:pt x="19093" y="853"/>
                  </a:lnTo>
                  <a:lnTo>
                    <a:pt x="19189" y="853"/>
                  </a:lnTo>
                  <a:lnTo>
                    <a:pt x="19189" y="1137"/>
                  </a:lnTo>
                  <a:lnTo>
                    <a:pt x="19382" y="1137"/>
                  </a:lnTo>
                  <a:lnTo>
                    <a:pt x="19479" y="1042"/>
                  </a:lnTo>
                  <a:lnTo>
                    <a:pt x="19575" y="1042"/>
                  </a:lnTo>
                  <a:lnTo>
                    <a:pt x="19671" y="1137"/>
                  </a:lnTo>
                  <a:lnTo>
                    <a:pt x="19864" y="1137"/>
                  </a:lnTo>
                  <a:lnTo>
                    <a:pt x="19864" y="1042"/>
                  </a:lnTo>
                  <a:lnTo>
                    <a:pt x="19864" y="1137"/>
                  </a:lnTo>
                  <a:lnTo>
                    <a:pt x="19961" y="1137"/>
                  </a:lnTo>
                  <a:lnTo>
                    <a:pt x="19961" y="947"/>
                  </a:lnTo>
                  <a:lnTo>
                    <a:pt x="20154" y="947"/>
                  </a:lnTo>
                  <a:lnTo>
                    <a:pt x="20154" y="758"/>
                  </a:lnTo>
                  <a:lnTo>
                    <a:pt x="20250" y="758"/>
                  </a:lnTo>
                  <a:lnTo>
                    <a:pt x="20250" y="663"/>
                  </a:lnTo>
                  <a:lnTo>
                    <a:pt x="20346" y="663"/>
                  </a:lnTo>
                  <a:lnTo>
                    <a:pt x="20346" y="947"/>
                  </a:lnTo>
                  <a:lnTo>
                    <a:pt x="20443" y="947"/>
                  </a:lnTo>
                  <a:lnTo>
                    <a:pt x="20443" y="853"/>
                  </a:lnTo>
                  <a:lnTo>
                    <a:pt x="20539" y="758"/>
                  </a:lnTo>
                  <a:lnTo>
                    <a:pt x="20636" y="758"/>
                  </a:lnTo>
                  <a:lnTo>
                    <a:pt x="20636" y="663"/>
                  </a:lnTo>
                  <a:lnTo>
                    <a:pt x="20732" y="663"/>
                  </a:lnTo>
                  <a:lnTo>
                    <a:pt x="20732" y="758"/>
                  </a:lnTo>
                  <a:lnTo>
                    <a:pt x="20829" y="758"/>
                  </a:lnTo>
                  <a:lnTo>
                    <a:pt x="20829" y="853"/>
                  </a:lnTo>
                  <a:lnTo>
                    <a:pt x="20925" y="947"/>
                  </a:lnTo>
                  <a:lnTo>
                    <a:pt x="20925" y="853"/>
                  </a:lnTo>
                  <a:lnTo>
                    <a:pt x="21118" y="853"/>
                  </a:lnTo>
                  <a:lnTo>
                    <a:pt x="21118" y="1042"/>
                  </a:lnTo>
                  <a:lnTo>
                    <a:pt x="21214" y="1042"/>
                  </a:lnTo>
                  <a:lnTo>
                    <a:pt x="21214" y="1137"/>
                  </a:lnTo>
                  <a:lnTo>
                    <a:pt x="21118" y="1232"/>
                  </a:lnTo>
                  <a:lnTo>
                    <a:pt x="21214" y="1232"/>
                  </a:lnTo>
                  <a:lnTo>
                    <a:pt x="21214" y="1326"/>
                  </a:lnTo>
                  <a:lnTo>
                    <a:pt x="21021" y="1326"/>
                  </a:lnTo>
                  <a:lnTo>
                    <a:pt x="21021" y="1421"/>
                  </a:lnTo>
                  <a:lnTo>
                    <a:pt x="21118" y="1516"/>
                  </a:lnTo>
                  <a:lnTo>
                    <a:pt x="21118" y="1611"/>
                  </a:lnTo>
                  <a:lnTo>
                    <a:pt x="20925" y="1611"/>
                  </a:lnTo>
                  <a:lnTo>
                    <a:pt x="20925" y="1705"/>
                  </a:lnTo>
                  <a:lnTo>
                    <a:pt x="21021" y="1705"/>
                  </a:lnTo>
                  <a:lnTo>
                    <a:pt x="20925" y="1705"/>
                  </a:lnTo>
                  <a:lnTo>
                    <a:pt x="20925" y="1800"/>
                  </a:lnTo>
                  <a:lnTo>
                    <a:pt x="20829" y="1800"/>
                  </a:lnTo>
                  <a:lnTo>
                    <a:pt x="20829" y="2084"/>
                  </a:lnTo>
                  <a:lnTo>
                    <a:pt x="20732" y="2084"/>
                  </a:lnTo>
                  <a:lnTo>
                    <a:pt x="20732" y="2179"/>
                  </a:lnTo>
                  <a:lnTo>
                    <a:pt x="20829" y="2179"/>
                  </a:lnTo>
                  <a:lnTo>
                    <a:pt x="20732" y="2179"/>
                  </a:lnTo>
                  <a:lnTo>
                    <a:pt x="20732" y="2368"/>
                  </a:lnTo>
                  <a:lnTo>
                    <a:pt x="20636" y="2368"/>
                  </a:lnTo>
                  <a:lnTo>
                    <a:pt x="20732" y="2368"/>
                  </a:lnTo>
                  <a:lnTo>
                    <a:pt x="20732" y="2653"/>
                  </a:lnTo>
                  <a:lnTo>
                    <a:pt x="20636" y="2653"/>
                  </a:lnTo>
                  <a:lnTo>
                    <a:pt x="20636" y="2747"/>
                  </a:lnTo>
                  <a:lnTo>
                    <a:pt x="20829" y="2747"/>
                  </a:lnTo>
                  <a:lnTo>
                    <a:pt x="20829" y="2842"/>
                  </a:lnTo>
                  <a:lnTo>
                    <a:pt x="20925" y="2842"/>
                  </a:lnTo>
                  <a:lnTo>
                    <a:pt x="20925" y="2937"/>
                  </a:lnTo>
                  <a:lnTo>
                    <a:pt x="20829" y="2937"/>
                  </a:lnTo>
                  <a:lnTo>
                    <a:pt x="20925" y="2937"/>
                  </a:lnTo>
                  <a:lnTo>
                    <a:pt x="20925" y="3032"/>
                  </a:lnTo>
                  <a:lnTo>
                    <a:pt x="20829" y="3032"/>
                  </a:lnTo>
                  <a:lnTo>
                    <a:pt x="20925" y="3032"/>
                  </a:lnTo>
                  <a:lnTo>
                    <a:pt x="20925" y="2937"/>
                  </a:lnTo>
                  <a:lnTo>
                    <a:pt x="21021" y="2937"/>
                  </a:lnTo>
                  <a:lnTo>
                    <a:pt x="21021" y="3126"/>
                  </a:lnTo>
                  <a:lnTo>
                    <a:pt x="21118" y="3221"/>
                  </a:lnTo>
                  <a:lnTo>
                    <a:pt x="21021" y="3221"/>
                  </a:lnTo>
                  <a:lnTo>
                    <a:pt x="21118" y="3221"/>
                  </a:lnTo>
                  <a:lnTo>
                    <a:pt x="21118" y="3316"/>
                  </a:lnTo>
                  <a:lnTo>
                    <a:pt x="21311" y="3505"/>
                  </a:lnTo>
                  <a:lnTo>
                    <a:pt x="21214" y="3505"/>
                  </a:lnTo>
                  <a:lnTo>
                    <a:pt x="21214" y="3600"/>
                  </a:lnTo>
                  <a:lnTo>
                    <a:pt x="21214" y="3505"/>
                  </a:lnTo>
                  <a:lnTo>
                    <a:pt x="21311" y="3505"/>
                  </a:lnTo>
                  <a:lnTo>
                    <a:pt x="21311" y="3695"/>
                  </a:lnTo>
                  <a:lnTo>
                    <a:pt x="21214" y="3695"/>
                  </a:lnTo>
                  <a:lnTo>
                    <a:pt x="21214" y="3600"/>
                  </a:lnTo>
                  <a:lnTo>
                    <a:pt x="21118" y="3695"/>
                  </a:lnTo>
                  <a:lnTo>
                    <a:pt x="21214" y="3695"/>
                  </a:lnTo>
                  <a:lnTo>
                    <a:pt x="21214" y="3789"/>
                  </a:lnTo>
                  <a:lnTo>
                    <a:pt x="21311" y="3789"/>
                  </a:lnTo>
                  <a:lnTo>
                    <a:pt x="21311" y="3884"/>
                  </a:lnTo>
                  <a:lnTo>
                    <a:pt x="21214" y="3884"/>
                  </a:lnTo>
                  <a:lnTo>
                    <a:pt x="21214" y="3979"/>
                  </a:lnTo>
                  <a:lnTo>
                    <a:pt x="21311" y="3979"/>
                  </a:lnTo>
                  <a:lnTo>
                    <a:pt x="21311" y="4074"/>
                  </a:lnTo>
                  <a:lnTo>
                    <a:pt x="21214" y="4074"/>
                  </a:lnTo>
                  <a:lnTo>
                    <a:pt x="21311" y="4074"/>
                  </a:lnTo>
                  <a:lnTo>
                    <a:pt x="21214" y="4074"/>
                  </a:lnTo>
                  <a:lnTo>
                    <a:pt x="21214" y="4168"/>
                  </a:lnTo>
                  <a:lnTo>
                    <a:pt x="21118" y="4168"/>
                  </a:lnTo>
                  <a:lnTo>
                    <a:pt x="21311" y="4168"/>
                  </a:lnTo>
                  <a:lnTo>
                    <a:pt x="21311" y="4263"/>
                  </a:lnTo>
                  <a:lnTo>
                    <a:pt x="21311" y="4168"/>
                  </a:lnTo>
                  <a:lnTo>
                    <a:pt x="21407" y="4168"/>
                  </a:lnTo>
                  <a:lnTo>
                    <a:pt x="21407" y="4263"/>
                  </a:lnTo>
                  <a:lnTo>
                    <a:pt x="21600" y="4263"/>
                  </a:lnTo>
                  <a:lnTo>
                    <a:pt x="21504" y="4358"/>
                  </a:lnTo>
                  <a:lnTo>
                    <a:pt x="21600" y="4358"/>
                  </a:lnTo>
                  <a:lnTo>
                    <a:pt x="21504" y="4358"/>
                  </a:lnTo>
                  <a:lnTo>
                    <a:pt x="21504" y="4453"/>
                  </a:lnTo>
                  <a:lnTo>
                    <a:pt x="21600" y="4453"/>
                  </a:lnTo>
                  <a:lnTo>
                    <a:pt x="21504" y="4453"/>
                  </a:lnTo>
                  <a:lnTo>
                    <a:pt x="21504" y="4547"/>
                  </a:lnTo>
                  <a:lnTo>
                    <a:pt x="21311" y="4547"/>
                  </a:lnTo>
                  <a:lnTo>
                    <a:pt x="21311" y="4642"/>
                  </a:lnTo>
                  <a:lnTo>
                    <a:pt x="21214" y="4642"/>
                  </a:lnTo>
                  <a:lnTo>
                    <a:pt x="21214" y="4737"/>
                  </a:lnTo>
                  <a:lnTo>
                    <a:pt x="21118" y="4737"/>
                  </a:lnTo>
                  <a:lnTo>
                    <a:pt x="21118" y="4832"/>
                  </a:lnTo>
                  <a:lnTo>
                    <a:pt x="21214" y="4832"/>
                  </a:lnTo>
                  <a:lnTo>
                    <a:pt x="21214" y="5495"/>
                  </a:lnTo>
                  <a:lnTo>
                    <a:pt x="21118" y="5495"/>
                  </a:lnTo>
                  <a:lnTo>
                    <a:pt x="21118" y="5684"/>
                  </a:lnTo>
                  <a:lnTo>
                    <a:pt x="21214" y="5684"/>
                  </a:lnTo>
                  <a:lnTo>
                    <a:pt x="21214" y="5779"/>
                  </a:lnTo>
                  <a:lnTo>
                    <a:pt x="21118" y="5874"/>
                  </a:lnTo>
                  <a:lnTo>
                    <a:pt x="21118" y="5968"/>
                  </a:lnTo>
                  <a:lnTo>
                    <a:pt x="21021" y="5968"/>
                  </a:lnTo>
                  <a:lnTo>
                    <a:pt x="21021" y="6063"/>
                  </a:lnTo>
                  <a:lnTo>
                    <a:pt x="20925" y="6158"/>
                  </a:lnTo>
                  <a:lnTo>
                    <a:pt x="20925" y="6253"/>
                  </a:lnTo>
                  <a:lnTo>
                    <a:pt x="20829" y="6253"/>
                  </a:lnTo>
                  <a:lnTo>
                    <a:pt x="20829" y="6442"/>
                  </a:lnTo>
                  <a:lnTo>
                    <a:pt x="20636" y="6442"/>
                  </a:lnTo>
                  <a:lnTo>
                    <a:pt x="20636" y="6632"/>
                  </a:lnTo>
                  <a:lnTo>
                    <a:pt x="20539" y="6632"/>
                  </a:lnTo>
                  <a:lnTo>
                    <a:pt x="20539" y="6726"/>
                  </a:lnTo>
                  <a:lnTo>
                    <a:pt x="20443" y="6726"/>
                  </a:lnTo>
                  <a:lnTo>
                    <a:pt x="20443" y="6821"/>
                  </a:lnTo>
                  <a:lnTo>
                    <a:pt x="20346" y="6821"/>
                  </a:lnTo>
                  <a:lnTo>
                    <a:pt x="20346" y="7105"/>
                  </a:lnTo>
                  <a:lnTo>
                    <a:pt x="20250" y="7200"/>
                  </a:lnTo>
                  <a:lnTo>
                    <a:pt x="20250" y="7389"/>
                  </a:lnTo>
                  <a:lnTo>
                    <a:pt x="20154" y="7389"/>
                  </a:lnTo>
                  <a:lnTo>
                    <a:pt x="20154" y="7484"/>
                  </a:lnTo>
                  <a:lnTo>
                    <a:pt x="20057" y="7484"/>
                  </a:lnTo>
                  <a:lnTo>
                    <a:pt x="20057" y="7579"/>
                  </a:lnTo>
                  <a:lnTo>
                    <a:pt x="19671" y="7295"/>
                  </a:lnTo>
                  <a:lnTo>
                    <a:pt x="19382" y="7105"/>
                  </a:lnTo>
                  <a:lnTo>
                    <a:pt x="19286" y="7011"/>
                  </a:lnTo>
                  <a:lnTo>
                    <a:pt x="18996" y="6821"/>
                  </a:lnTo>
                  <a:lnTo>
                    <a:pt x="18900" y="6726"/>
                  </a:lnTo>
                  <a:lnTo>
                    <a:pt x="18804" y="6726"/>
                  </a:lnTo>
                  <a:lnTo>
                    <a:pt x="18804" y="6632"/>
                  </a:lnTo>
                  <a:lnTo>
                    <a:pt x="16296" y="6632"/>
                  </a:lnTo>
                  <a:lnTo>
                    <a:pt x="16296" y="6726"/>
                  </a:lnTo>
                  <a:lnTo>
                    <a:pt x="15718" y="6726"/>
                  </a:lnTo>
                  <a:lnTo>
                    <a:pt x="15718" y="6916"/>
                  </a:lnTo>
                  <a:lnTo>
                    <a:pt x="15814" y="6916"/>
                  </a:lnTo>
                  <a:lnTo>
                    <a:pt x="15814" y="7011"/>
                  </a:lnTo>
                  <a:lnTo>
                    <a:pt x="15718" y="7011"/>
                  </a:lnTo>
                  <a:lnTo>
                    <a:pt x="15718" y="7105"/>
                  </a:lnTo>
                  <a:lnTo>
                    <a:pt x="15814" y="7105"/>
                  </a:lnTo>
                  <a:lnTo>
                    <a:pt x="15814" y="7389"/>
                  </a:lnTo>
                  <a:lnTo>
                    <a:pt x="15718" y="7389"/>
                  </a:lnTo>
                  <a:lnTo>
                    <a:pt x="15814" y="7389"/>
                  </a:lnTo>
                  <a:lnTo>
                    <a:pt x="15814" y="7674"/>
                  </a:lnTo>
                  <a:lnTo>
                    <a:pt x="15911" y="7674"/>
                  </a:lnTo>
                  <a:lnTo>
                    <a:pt x="15911" y="7958"/>
                  </a:lnTo>
                  <a:lnTo>
                    <a:pt x="16007" y="7958"/>
                  </a:lnTo>
                  <a:lnTo>
                    <a:pt x="16007" y="7863"/>
                  </a:lnTo>
                  <a:lnTo>
                    <a:pt x="16104" y="7863"/>
                  </a:lnTo>
                  <a:lnTo>
                    <a:pt x="16104" y="7958"/>
                  </a:lnTo>
                  <a:lnTo>
                    <a:pt x="16200" y="7958"/>
                  </a:lnTo>
                  <a:lnTo>
                    <a:pt x="16200" y="8053"/>
                  </a:lnTo>
                  <a:lnTo>
                    <a:pt x="16296" y="8053"/>
                  </a:lnTo>
                  <a:lnTo>
                    <a:pt x="16296" y="8147"/>
                  </a:lnTo>
                  <a:lnTo>
                    <a:pt x="16393" y="8147"/>
                  </a:lnTo>
                  <a:lnTo>
                    <a:pt x="16393" y="8242"/>
                  </a:lnTo>
                  <a:lnTo>
                    <a:pt x="16489" y="8337"/>
                  </a:lnTo>
                  <a:lnTo>
                    <a:pt x="16489" y="8432"/>
                  </a:lnTo>
                  <a:lnTo>
                    <a:pt x="16586" y="8432"/>
                  </a:lnTo>
                  <a:lnTo>
                    <a:pt x="16586" y="8526"/>
                  </a:lnTo>
                  <a:lnTo>
                    <a:pt x="16682" y="8526"/>
                  </a:lnTo>
                  <a:lnTo>
                    <a:pt x="16682" y="8811"/>
                  </a:lnTo>
                  <a:lnTo>
                    <a:pt x="16779" y="8811"/>
                  </a:lnTo>
                  <a:lnTo>
                    <a:pt x="16779" y="8905"/>
                  </a:lnTo>
                  <a:lnTo>
                    <a:pt x="16875" y="8905"/>
                  </a:lnTo>
                  <a:lnTo>
                    <a:pt x="16875" y="9095"/>
                  </a:lnTo>
                  <a:lnTo>
                    <a:pt x="16971" y="9095"/>
                  </a:lnTo>
                  <a:lnTo>
                    <a:pt x="16971" y="9284"/>
                  </a:lnTo>
                  <a:lnTo>
                    <a:pt x="17068" y="9284"/>
                  </a:lnTo>
                  <a:lnTo>
                    <a:pt x="17068" y="9379"/>
                  </a:lnTo>
                  <a:lnTo>
                    <a:pt x="17164" y="9379"/>
                  </a:lnTo>
                  <a:lnTo>
                    <a:pt x="17164" y="9474"/>
                  </a:lnTo>
                  <a:lnTo>
                    <a:pt x="17261" y="9474"/>
                  </a:lnTo>
                  <a:lnTo>
                    <a:pt x="17261" y="9663"/>
                  </a:lnTo>
                  <a:lnTo>
                    <a:pt x="17357" y="9663"/>
                  </a:lnTo>
                  <a:lnTo>
                    <a:pt x="17357" y="9758"/>
                  </a:lnTo>
                  <a:lnTo>
                    <a:pt x="17454" y="9758"/>
                  </a:lnTo>
                  <a:lnTo>
                    <a:pt x="17454" y="9853"/>
                  </a:lnTo>
                  <a:lnTo>
                    <a:pt x="17646" y="9853"/>
                  </a:lnTo>
                  <a:lnTo>
                    <a:pt x="17646" y="9947"/>
                  </a:lnTo>
                  <a:lnTo>
                    <a:pt x="17743" y="9947"/>
                  </a:lnTo>
                  <a:lnTo>
                    <a:pt x="17743" y="10232"/>
                  </a:lnTo>
                  <a:lnTo>
                    <a:pt x="17839" y="10232"/>
                  </a:lnTo>
                  <a:lnTo>
                    <a:pt x="17839" y="10421"/>
                  </a:lnTo>
                  <a:lnTo>
                    <a:pt x="17936" y="10421"/>
                  </a:lnTo>
                  <a:lnTo>
                    <a:pt x="17936" y="10705"/>
                  </a:lnTo>
                  <a:lnTo>
                    <a:pt x="18032" y="10705"/>
                  </a:lnTo>
                  <a:lnTo>
                    <a:pt x="18032" y="10800"/>
                  </a:lnTo>
                  <a:lnTo>
                    <a:pt x="18129" y="10800"/>
                  </a:lnTo>
                  <a:lnTo>
                    <a:pt x="18129" y="10895"/>
                  </a:lnTo>
                  <a:lnTo>
                    <a:pt x="18225" y="10989"/>
                  </a:lnTo>
                  <a:lnTo>
                    <a:pt x="18225" y="11084"/>
                  </a:lnTo>
                  <a:lnTo>
                    <a:pt x="18321" y="11179"/>
                  </a:lnTo>
                  <a:lnTo>
                    <a:pt x="18321" y="11274"/>
                  </a:lnTo>
                  <a:lnTo>
                    <a:pt x="18418" y="11274"/>
                  </a:lnTo>
                  <a:lnTo>
                    <a:pt x="18418" y="11463"/>
                  </a:lnTo>
                  <a:lnTo>
                    <a:pt x="18514" y="11463"/>
                  </a:lnTo>
                  <a:lnTo>
                    <a:pt x="18514" y="11937"/>
                  </a:lnTo>
                  <a:lnTo>
                    <a:pt x="18611" y="11937"/>
                  </a:lnTo>
                  <a:lnTo>
                    <a:pt x="18611" y="12221"/>
                  </a:lnTo>
                  <a:lnTo>
                    <a:pt x="18804" y="12221"/>
                  </a:lnTo>
                  <a:lnTo>
                    <a:pt x="18804" y="12316"/>
                  </a:lnTo>
                  <a:lnTo>
                    <a:pt x="18900" y="12411"/>
                  </a:lnTo>
                  <a:lnTo>
                    <a:pt x="18996" y="12411"/>
                  </a:lnTo>
                  <a:lnTo>
                    <a:pt x="18996" y="12505"/>
                  </a:lnTo>
                  <a:lnTo>
                    <a:pt x="18900" y="12505"/>
                  </a:lnTo>
                  <a:lnTo>
                    <a:pt x="18996" y="12505"/>
                  </a:lnTo>
                  <a:lnTo>
                    <a:pt x="18996" y="12600"/>
                  </a:lnTo>
                  <a:lnTo>
                    <a:pt x="19093" y="12505"/>
                  </a:lnTo>
                  <a:lnTo>
                    <a:pt x="19382" y="12505"/>
                  </a:lnTo>
                  <a:lnTo>
                    <a:pt x="19382" y="12600"/>
                  </a:lnTo>
                  <a:lnTo>
                    <a:pt x="19382" y="12505"/>
                  </a:lnTo>
                  <a:lnTo>
                    <a:pt x="19479" y="12505"/>
                  </a:lnTo>
                  <a:lnTo>
                    <a:pt x="19479" y="12600"/>
                  </a:lnTo>
                  <a:lnTo>
                    <a:pt x="19671" y="12600"/>
                  </a:lnTo>
                  <a:lnTo>
                    <a:pt x="19671" y="12789"/>
                  </a:lnTo>
                  <a:lnTo>
                    <a:pt x="19768" y="12789"/>
                  </a:lnTo>
                  <a:lnTo>
                    <a:pt x="19768" y="12884"/>
                  </a:lnTo>
                  <a:lnTo>
                    <a:pt x="19864" y="12884"/>
                  </a:lnTo>
                  <a:lnTo>
                    <a:pt x="19864" y="12979"/>
                  </a:lnTo>
                  <a:lnTo>
                    <a:pt x="19961" y="12979"/>
                  </a:lnTo>
                  <a:lnTo>
                    <a:pt x="19961" y="13074"/>
                  </a:lnTo>
                  <a:lnTo>
                    <a:pt x="20057" y="13074"/>
                  </a:lnTo>
                  <a:lnTo>
                    <a:pt x="20057" y="13168"/>
                  </a:lnTo>
                  <a:lnTo>
                    <a:pt x="20154" y="13263"/>
                  </a:lnTo>
                  <a:lnTo>
                    <a:pt x="20154" y="13453"/>
                  </a:lnTo>
                  <a:lnTo>
                    <a:pt x="20250" y="13358"/>
                  </a:lnTo>
                  <a:lnTo>
                    <a:pt x="20250" y="13453"/>
                  </a:lnTo>
                  <a:lnTo>
                    <a:pt x="20346" y="13453"/>
                  </a:lnTo>
                  <a:lnTo>
                    <a:pt x="20346" y="13832"/>
                  </a:lnTo>
                  <a:lnTo>
                    <a:pt x="20443" y="13832"/>
                  </a:lnTo>
                  <a:lnTo>
                    <a:pt x="20443" y="14116"/>
                  </a:lnTo>
                  <a:lnTo>
                    <a:pt x="20539" y="14116"/>
                  </a:lnTo>
                  <a:lnTo>
                    <a:pt x="20539" y="14211"/>
                  </a:lnTo>
                  <a:lnTo>
                    <a:pt x="20443" y="14211"/>
                  </a:lnTo>
                  <a:lnTo>
                    <a:pt x="20443" y="14305"/>
                  </a:lnTo>
                  <a:lnTo>
                    <a:pt x="20636" y="14305"/>
                  </a:lnTo>
                  <a:lnTo>
                    <a:pt x="20636" y="14400"/>
                  </a:lnTo>
                  <a:lnTo>
                    <a:pt x="20539" y="14400"/>
                  </a:lnTo>
                  <a:lnTo>
                    <a:pt x="20636" y="14400"/>
                  </a:lnTo>
                  <a:lnTo>
                    <a:pt x="20636" y="14495"/>
                  </a:lnTo>
                  <a:lnTo>
                    <a:pt x="20250" y="14495"/>
                  </a:lnTo>
                  <a:lnTo>
                    <a:pt x="20250" y="14589"/>
                  </a:lnTo>
                  <a:lnTo>
                    <a:pt x="20154" y="14589"/>
                  </a:lnTo>
                  <a:lnTo>
                    <a:pt x="20154" y="14684"/>
                  </a:lnTo>
                  <a:lnTo>
                    <a:pt x="20057" y="14684"/>
                  </a:lnTo>
                  <a:lnTo>
                    <a:pt x="20057" y="14779"/>
                  </a:lnTo>
                  <a:lnTo>
                    <a:pt x="19961" y="14779"/>
                  </a:lnTo>
                  <a:lnTo>
                    <a:pt x="19961" y="14874"/>
                  </a:lnTo>
                  <a:lnTo>
                    <a:pt x="19864" y="14874"/>
                  </a:lnTo>
                  <a:lnTo>
                    <a:pt x="19864" y="14968"/>
                  </a:lnTo>
                  <a:lnTo>
                    <a:pt x="19768" y="14968"/>
                  </a:lnTo>
                  <a:lnTo>
                    <a:pt x="19768" y="15158"/>
                  </a:lnTo>
                  <a:lnTo>
                    <a:pt x="19671" y="15158"/>
                  </a:lnTo>
                  <a:lnTo>
                    <a:pt x="19671" y="15253"/>
                  </a:lnTo>
                  <a:lnTo>
                    <a:pt x="19575" y="15347"/>
                  </a:lnTo>
                  <a:lnTo>
                    <a:pt x="19286" y="15347"/>
                  </a:lnTo>
                  <a:lnTo>
                    <a:pt x="19286" y="15442"/>
                  </a:lnTo>
                  <a:lnTo>
                    <a:pt x="18996" y="15442"/>
                  </a:lnTo>
                  <a:lnTo>
                    <a:pt x="18900" y="15537"/>
                  </a:lnTo>
                  <a:lnTo>
                    <a:pt x="18514" y="15537"/>
                  </a:lnTo>
                  <a:lnTo>
                    <a:pt x="18514" y="15442"/>
                  </a:lnTo>
                  <a:lnTo>
                    <a:pt x="18418" y="15537"/>
                  </a:lnTo>
                  <a:lnTo>
                    <a:pt x="18418" y="15442"/>
                  </a:lnTo>
                  <a:lnTo>
                    <a:pt x="18321" y="15442"/>
                  </a:lnTo>
                  <a:lnTo>
                    <a:pt x="18321" y="15347"/>
                  </a:lnTo>
                  <a:lnTo>
                    <a:pt x="18225" y="15442"/>
                  </a:lnTo>
                  <a:lnTo>
                    <a:pt x="18032" y="15442"/>
                  </a:lnTo>
                  <a:lnTo>
                    <a:pt x="18032" y="15537"/>
                  </a:lnTo>
                  <a:lnTo>
                    <a:pt x="17936" y="15537"/>
                  </a:lnTo>
                  <a:lnTo>
                    <a:pt x="17936" y="15726"/>
                  </a:lnTo>
                  <a:lnTo>
                    <a:pt x="18321" y="15726"/>
                  </a:lnTo>
                  <a:lnTo>
                    <a:pt x="18321" y="15821"/>
                  </a:lnTo>
                  <a:lnTo>
                    <a:pt x="18418" y="15916"/>
                  </a:lnTo>
                  <a:lnTo>
                    <a:pt x="18418" y="16011"/>
                  </a:lnTo>
                  <a:lnTo>
                    <a:pt x="18514" y="16105"/>
                  </a:lnTo>
                  <a:lnTo>
                    <a:pt x="18514" y="16295"/>
                  </a:lnTo>
                  <a:lnTo>
                    <a:pt x="18611" y="16295"/>
                  </a:lnTo>
                  <a:lnTo>
                    <a:pt x="18611" y="16484"/>
                  </a:lnTo>
                  <a:lnTo>
                    <a:pt x="18707" y="16484"/>
                  </a:lnTo>
                  <a:lnTo>
                    <a:pt x="18707" y="16579"/>
                  </a:lnTo>
                  <a:lnTo>
                    <a:pt x="18804" y="16579"/>
                  </a:lnTo>
                  <a:lnTo>
                    <a:pt x="18804" y="16674"/>
                  </a:lnTo>
                  <a:lnTo>
                    <a:pt x="18900" y="16674"/>
                  </a:lnTo>
                  <a:lnTo>
                    <a:pt x="18900" y="16768"/>
                  </a:lnTo>
                  <a:lnTo>
                    <a:pt x="19093" y="16768"/>
                  </a:lnTo>
                  <a:lnTo>
                    <a:pt x="19093" y="17053"/>
                  </a:lnTo>
                  <a:lnTo>
                    <a:pt x="18900" y="17053"/>
                  </a:lnTo>
                  <a:lnTo>
                    <a:pt x="18900" y="17147"/>
                  </a:lnTo>
                  <a:lnTo>
                    <a:pt x="18804" y="17147"/>
                  </a:lnTo>
                  <a:lnTo>
                    <a:pt x="18804" y="17242"/>
                  </a:lnTo>
                  <a:lnTo>
                    <a:pt x="18707" y="17242"/>
                  </a:lnTo>
                  <a:lnTo>
                    <a:pt x="18707" y="17337"/>
                  </a:lnTo>
                  <a:lnTo>
                    <a:pt x="18611" y="17337"/>
                  </a:lnTo>
                  <a:lnTo>
                    <a:pt x="18707" y="17337"/>
                  </a:lnTo>
                  <a:lnTo>
                    <a:pt x="18707" y="17621"/>
                  </a:lnTo>
                  <a:lnTo>
                    <a:pt x="18611" y="17621"/>
                  </a:lnTo>
                  <a:lnTo>
                    <a:pt x="18611" y="17716"/>
                  </a:lnTo>
                  <a:lnTo>
                    <a:pt x="18514" y="17716"/>
                  </a:lnTo>
                  <a:lnTo>
                    <a:pt x="18514" y="17811"/>
                  </a:lnTo>
                  <a:lnTo>
                    <a:pt x="18611" y="17811"/>
                  </a:lnTo>
                  <a:lnTo>
                    <a:pt x="18514" y="17811"/>
                  </a:lnTo>
                  <a:lnTo>
                    <a:pt x="18514" y="18000"/>
                  </a:lnTo>
                  <a:lnTo>
                    <a:pt x="18418" y="18000"/>
                  </a:lnTo>
                  <a:lnTo>
                    <a:pt x="18418" y="17905"/>
                  </a:lnTo>
                  <a:lnTo>
                    <a:pt x="18321" y="17905"/>
                  </a:lnTo>
                  <a:lnTo>
                    <a:pt x="18225" y="17811"/>
                  </a:lnTo>
                  <a:lnTo>
                    <a:pt x="18225" y="17716"/>
                  </a:lnTo>
                  <a:lnTo>
                    <a:pt x="18129" y="17716"/>
                  </a:lnTo>
                  <a:lnTo>
                    <a:pt x="18129" y="17432"/>
                  </a:lnTo>
                  <a:lnTo>
                    <a:pt x="18032" y="17432"/>
                  </a:lnTo>
                  <a:lnTo>
                    <a:pt x="17936" y="17526"/>
                  </a:lnTo>
                  <a:lnTo>
                    <a:pt x="17936" y="17432"/>
                  </a:lnTo>
                  <a:lnTo>
                    <a:pt x="17646" y="17432"/>
                  </a:lnTo>
                  <a:lnTo>
                    <a:pt x="17646" y="17716"/>
                  </a:lnTo>
                  <a:lnTo>
                    <a:pt x="17550" y="17811"/>
                  </a:lnTo>
                  <a:lnTo>
                    <a:pt x="17550" y="18000"/>
                  </a:lnTo>
                  <a:lnTo>
                    <a:pt x="17646" y="18000"/>
                  </a:lnTo>
                  <a:lnTo>
                    <a:pt x="17646" y="18284"/>
                  </a:lnTo>
                  <a:lnTo>
                    <a:pt x="17550" y="18284"/>
                  </a:lnTo>
                  <a:lnTo>
                    <a:pt x="17454" y="18379"/>
                  </a:lnTo>
                  <a:lnTo>
                    <a:pt x="17357" y="18379"/>
                  </a:lnTo>
                  <a:lnTo>
                    <a:pt x="17357" y="18568"/>
                  </a:lnTo>
                  <a:lnTo>
                    <a:pt x="17261" y="18568"/>
                  </a:lnTo>
                  <a:lnTo>
                    <a:pt x="17261" y="18663"/>
                  </a:lnTo>
                  <a:lnTo>
                    <a:pt x="17068" y="18663"/>
                  </a:lnTo>
                  <a:lnTo>
                    <a:pt x="17068" y="18474"/>
                  </a:lnTo>
                  <a:lnTo>
                    <a:pt x="16971" y="18474"/>
                  </a:lnTo>
                  <a:lnTo>
                    <a:pt x="16971" y="18379"/>
                  </a:lnTo>
                  <a:lnTo>
                    <a:pt x="16875" y="18379"/>
                  </a:lnTo>
                  <a:lnTo>
                    <a:pt x="16875" y="18189"/>
                  </a:lnTo>
                  <a:lnTo>
                    <a:pt x="16779" y="18189"/>
                  </a:lnTo>
                  <a:lnTo>
                    <a:pt x="16779" y="18000"/>
                  </a:lnTo>
                  <a:lnTo>
                    <a:pt x="16682" y="18000"/>
                  </a:lnTo>
                  <a:lnTo>
                    <a:pt x="16682" y="17811"/>
                  </a:lnTo>
                  <a:lnTo>
                    <a:pt x="16779" y="17811"/>
                  </a:lnTo>
                  <a:lnTo>
                    <a:pt x="16682" y="17716"/>
                  </a:lnTo>
                  <a:lnTo>
                    <a:pt x="16682" y="17621"/>
                  </a:lnTo>
                  <a:lnTo>
                    <a:pt x="16779" y="17621"/>
                  </a:lnTo>
                  <a:lnTo>
                    <a:pt x="16682" y="17621"/>
                  </a:lnTo>
                  <a:lnTo>
                    <a:pt x="16682" y="17526"/>
                  </a:lnTo>
                  <a:lnTo>
                    <a:pt x="16393" y="17526"/>
                  </a:lnTo>
                  <a:lnTo>
                    <a:pt x="16393" y="17432"/>
                  </a:lnTo>
                  <a:lnTo>
                    <a:pt x="16296" y="17432"/>
                  </a:lnTo>
                  <a:lnTo>
                    <a:pt x="16296" y="17337"/>
                  </a:lnTo>
                  <a:lnTo>
                    <a:pt x="16200" y="17337"/>
                  </a:lnTo>
                  <a:lnTo>
                    <a:pt x="16200" y="16958"/>
                  </a:lnTo>
                  <a:lnTo>
                    <a:pt x="16104" y="16958"/>
                  </a:lnTo>
                  <a:lnTo>
                    <a:pt x="16104" y="17053"/>
                  </a:lnTo>
                  <a:lnTo>
                    <a:pt x="16007" y="17053"/>
                  </a:lnTo>
                  <a:lnTo>
                    <a:pt x="16007" y="16863"/>
                  </a:lnTo>
                  <a:lnTo>
                    <a:pt x="15911" y="16958"/>
                  </a:lnTo>
                  <a:lnTo>
                    <a:pt x="15814" y="16958"/>
                  </a:lnTo>
                  <a:lnTo>
                    <a:pt x="15814" y="16674"/>
                  </a:lnTo>
                  <a:lnTo>
                    <a:pt x="15718" y="16674"/>
                  </a:lnTo>
                  <a:lnTo>
                    <a:pt x="15718" y="16768"/>
                  </a:lnTo>
                  <a:lnTo>
                    <a:pt x="15621" y="16768"/>
                  </a:lnTo>
                  <a:lnTo>
                    <a:pt x="15621" y="16863"/>
                  </a:lnTo>
                  <a:lnTo>
                    <a:pt x="15429" y="16863"/>
                  </a:lnTo>
                  <a:lnTo>
                    <a:pt x="15429" y="16958"/>
                  </a:lnTo>
                  <a:lnTo>
                    <a:pt x="15332" y="16958"/>
                  </a:lnTo>
                  <a:lnTo>
                    <a:pt x="15332" y="17053"/>
                  </a:lnTo>
                  <a:lnTo>
                    <a:pt x="15332" y="16958"/>
                  </a:lnTo>
                  <a:lnTo>
                    <a:pt x="15236" y="16958"/>
                  </a:lnTo>
                  <a:lnTo>
                    <a:pt x="15332" y="16863"/>
                  </a:lnTo>
                  <a:lnTo>
                    <a:pt x="14850" y="16863"/>
                  </a:lnTo>
                  <a:lnTo>
                    <a:pt x="14850" y="16768"/>
                  </a:lnTo>
                  <a:lnTo>
                    <a:pt x="15043" y="16768"/>
                  </a:lnTo>
                  <a:lnTo>
                    <a:pt x="15043" y="16674"/>
                  </a:lnTo>
                  <a:lnTo>
                    <a:pt x="14754" y="16674"/>
                  </a:lnTo>
                  <a:lnTo>
                    <a:pt x="14754" y="16579"/>
                  </a:lnTo>
                  <a:lnTo>
                    <a:pt x="14657" y="16579"/>
                  </a:lnTo>
                  <a:lnTo>
                    <a:pt x="14754" y="16579"/>
                  </a:lnTo>
                  <a:lnTo>
                    <a:pt x="14754" y="16484"/>
                  </a:lnTo>
                  <a:lnTo>
                    <a:pt x="14850" y="16484"/>
                  </a:lnTo>
                  <a:lnTo>
                    <a:pt x="14850" y="16389"/>
                  </a:lnTo>
                  <a:lnTo>
                    <a:pt x="14561" y="16389"/>
                  </a:lnTo>
                  <a:lnTo>
                    <a:pt x="14561" y="16484"/>
                  </a:lnTo>
                  <a:lnTo>
                    <a:pt x="14561" y="16389"/>
                  </a:lnTo>
                  <a:lnTo>
                    <a:pt x="14079" y="16389"/>
                  </a:lnTo>
                  <a:lnTo>
                    <a:pt x="14079" y="16295"/>
                  </a:lnTo>
                  <a:lnTo>
                    <a:pt x="13982" y="16295"/>
                  </a:lnTo>
                  <a:lnTo>
                    <a:pt x="13982" y="16105"/>
                  </a:lnTo>
                  <a:lnTo>
                    <a:pt x="13886" y="16105"/>
                  </a:lnTo>
                  <a:lnTo>
                    <a:pt x="13886" y="16200"/>
                  </a:lnTo>
                  <a:lnTo>
                    <a:pt x="13789" y="16200"/>
                  </a:lnTo>
                  <a:lnTo>
                    <a:pt x="13789" y="16105"/>
                  </a:lnTo>
                  <a:lnTo>
                    <a:pt x="13596" y="16105"/>
                  </a:lnTo>
                  <a:lnTo>
                    <a:pt x="13596" y="16011"/>
                  </a:lnTo>
                  <a:lnTo>
                    <a:pt x="13500" y="16011"/>
                  </a:lnTo>
                  <a:lnTo>
                    <a:pt x="13500" y="15916"/>
                  </a:lnTo>
                  <a:lnTo>
                    <a:pt x="13114" y="15916"/>
                  </a:lnTo>
                  <a:lnTo>
                    <a:pt x="13114" y="16011"/>
                  </a:lnTo>
                  <a:lnTo>
                    <a:pt x="13018" y="16011"/>
                  </a:lnTo>
                  <a:lnTo>
                    <a:pt x="13018" y="15916"/>
                  </a:lnTo>
                  <a:lnTo>
                    <a:pt x="12825" y="15916"/>
                  </a:lnTo>
                  <a:lnTo>
                    <a:pt x="12825" y="16011"/>
                  </a:lnTo>
                  <a:lnTo>
                    <a:pt x="12632" y="16011"/>
                  </a:lnTo>
                  <a:lnTo>
                    <a:pt x="12632" y="16105"/>
                  </a:lnTo>
                  <a:lnTo>
                    <a:pt x="12536" y="16105"/>
                  </a:lnTo>
                  <a:lnTo>
                    <a:pt x="12536" y="16200"/>
                  </a:lnTo>
                  <a:lnTo>
                    <a:pt x="12246" y="16200"/>
                  </a:lnTo>
                  <a:lnTo>
                    <a:pt x="12246" y="16295"/>
                  </a:lnTo>
                  <a:lnTo>
                    <a:pt x="12150" y="16295"/>
                  </a:lnTo>
                  <a:lnTo>
                    <a:pt x="12150" y="16200"/>
                  </a:lnTo>
                  <a:lnTo>
                    <a:pt x="12054" y="16200"/>
                  </a:lnTo>
                  <a:lnTo>
                    <a:pt x="12054" y="16295"/>
                  </a:lnTo>
                  <a:lnTo>
                    <a:pt x="12054" y="16200"/>
                  </a:lnTo>
                  <a:lnTo>
                    <a:pt x="12054" y="16295"/>
                  </a:lnTo>
                  <a:lnTo>
                    <a:pt x="11957" y="16295"/>
                  </a:lnTo>
                  <a:lnTo>
                    <a:pt x="11957" y="16200"/>
                  </a:lnTo>
                  <a:lnTo>
                    <a:pt x="11668" y="16200"/>
                  </a:lnTo>
                  <a:lnTo>
                    <a:pt x="11668" y="16105"/>
                  </a:lnTo>
                  <a:lnTo>
                    <a:pt x="11571" y="16105"/>
                  </a:lnTo>
                  <a:lnTo>
                    <a:pt x="11571" y="16011"/>
                  </a:lnTo>
                  <a:lnTo>
                    <a:pt x="11089" y="16011"/>
                  </a:lnTo>
                  <a:lnTo>
                    <a:pt x="11089" y="15916"/>
                  </a:lnTo>
                  <a:lnTo>
                    <a:pt x="11089" y="16011"/>
                  </a:lnTo>
                  <a:lnTo>
                    <a:pt x="10993" y="16011"/>
                  </a:lnTo>
                  <a:lnTo>
                    <a:pt x="10704" y="16295"/>
                  </a:lnTo>
                  <a:lnTo>
                    <a:pt x="10704" y="16389"/>
                  </a:lnTo>
                  <a:lnTo>
                    <a:pt x="10607" y="16389"/>
                  </a:lnTo>
                  <a:lnTo>
                    <a:pt x="10607" y="16484"/>
                  </a:lnTo>
                  <a:lnTo>
                    <a:pt x="10511" y="16484"/>
                  </a:lnTo>
                  <a:lnTo>
                    <a:pt x="10414" y="16579"/>
                  </a:lnTo>
                  <a:lnTo>
                    <a:pt x="10414" y="16674"/>
                  </a:lnTo>
                  <a:lnTo>
                    <a:pt x="10221" y="16674"/>
                  </a:lnTo>
                  <a:lnTo>
                    <a:pt x="10221" y="16768"/>
                  </a:lnTo>
                  <a:lnTo>
                    <a:pt x="10125" y="16768"/>
                  </a:lnTo>
                  <a:lnTo>
                    <a:pt x="10125" y="16863"/>
                  </a:lnTo>
                  <a:lnTo>
                    <a:pt x="10029" y="16863"/>
                  </a:lnTo>
                  <a:lnTo>
                    <a:pt x="10029" y="16958"/>
                  </a:lnTo>
                  <a:lnTo>
                    <a:pt x="10125" y="16958"/>
                  </a:lnTo>
                  <a:lnTo>
                    <a:pt x="10125" y="17147"/>
                  </a:lnTo>
                  <a:lnTo>
                    <a:pt x="10221" y="17147"/>
                  </a:lnTo>
                  <a:lnTo>
                    <a:pt x="10221" y="17242"/>
                  </a:lnTo>
                  <a:lnTo>
                    <a:pt x="10318" y="17242"/>
                  </a:lnTo>
                  <a:lnTo>
                    <a:pt x="10318" y="17337"/>
                  </a:lnTo>
                  <a:lnTo>
                    <a:pt x="10414" y="17337"/>
                  </a:lnTo>
                  <a:lnTo>
                    <a:pt x="10607" y="17526"/>
                  </a:lnTo>
                  <a:lnTo>
                    <a:pt x="10704" y="17526"/>
                  </a:lnTo>
                  <a:lnTo>
                    <a:pt x="10704" y="17716"/>
                  </a:lnTo>
                  <a:lnTo>
                    <a:pt x="10800" y="17811"/>
                  </a:lnTo>
                  <a:lnTo>
                    <a:pt x="10800" y="18000"/>
                  </a:lnTo>
                  <a:lnTo>
                    <a:pt x="10896" y="18000"/>
                  </a:lnTo>
                  <a:lnTo>
                    <a:pt x="10896" y="18095"/>
                  </a:lnTo>
                  <a:lnTo>
                    <a:pt x="10993" y="18095"/>
                  </a:lnTo>
                  <a:lnTo>
                    <a:pt x="10993" y="18284"/>
                  </a:lnTo>
                  <a:lnTo>
                    <a:pt x="11089" y="18284"/>
                  </a:lnTo>
                  <a:lnTo>
                    <a:pt x="11089" y="18379"/>
                  </a:lnTo>
                  <a:lnTo>
                    <a:pt x="11186" y="18379"/>
                  </a:lnTo>
                  <a:lnTo>
                    <a:pt x="11186" y="18663"/>
                  </a:lnTo>
                  <a:lnTo>
                    <a:pt x="11282" y="18758"/>
                  </a:lnTo>
                  <a:lnTo>
                    <a:pt x="11282" y="18853"/>
                  </a:lnTo>
                  <a:lnTo>
                    <a:pt x="11379" y="18853"/>
                  </a:lnTo>
                  <a:lnTo>
                    <a:pt x="11379" y="19042"/>
                  </a:lnTo>
                  <a:lnTo>
                    <a:pt x="11475" y="19042"/>
                  </a:lnTo>
                  <a:lnTo>
                    <a:pt x="11475" y="19232"/>
                  </a:lnTo>
                  <a:lnTo>
                    <a:pt x="11571" y="19232"/>
                  </a:lnTo>
                  <a:lnTo>
                    <a:pt x="11571" y="19611"/>
                  </a:lnTo>
                  <a:lnTo>
                    <a:pt x="11668" y="19611"/>
                  </a:lnTo>
                  <a:lnTo>
                    <a:pt x="11668" y="19705"/>
                  </a:lnTo>
                  <a:lnTo>
                    <a:pt x="11571" y="19705"/>
                  </a:lnTo>
                  <a:lnTo>
                    <a:pt x="11571" y="19800"/>
                  </a:lnTo>
                  <a:lnTo>
                    <a:pt x="11282" y="19800"/>
                  </a:lnTo>
                  <a:lnTo>
                    <a:pt x="11282" y="19895"/>
                  </a:lnTo>
                  <a:lnTo>
                    <a:pt x="11186" y="19895"/>
                  </a:lnTo>
                  <a:lnTo>
                    <a:pt x="11186" y="19989"/>
                  </a:lnTo>
                  <a:lnTo>
                    <a:pt x="11089" y="19895"/>
                  </a:lnTo>
                  <a:lnTo>
                    <a:pt x="11089" y="19989"/>
                  </a:lnTo>
                  <a:lnTo>
                    <a:pt x="10607" y="19989"/>
                  </a:lnTo>
                  <a:lnTo>
                    <a:pt x="10511" y="20084"/>
                  </a:lnTo>
                  <a:lnTo>
                    <a:pt x="10414" y="19989"/>
                  </a:lnTo>
                  <a:lnTo>
                    <a:pt x="10029" y="19989"/>
                  </a:lnTo>
                  <a:lnTo>
                    <a:pt x="10029" y="20084"/>
                  </a:lnTo>
                  <a:lnTo>
                    <a:pt x="9546" y="20084"/>
                  </a:lnTo>
                  <a:lnTo>
                    <a:pt x="9546" y="19895"/>
                  </a:lnTo>
                  <a:lnTo>
                    <a:pt x="9450" y="19895"/>
                  </a:lnTo>
                  <a:lnTo>
                    <a:pt x="9064" y="20274"/>
                  </a:lnTo>
                  <a:lnTo>
                    <a:pt x="9257" y="20747"/>
                  </a:lnTo>
                  <a:lnTo>
                    <a:pt x="9257" y="21032"/>
                  </a:lnTo>
                  <a:lnTo>
                    <a:pt x="9161" y="20937"/>
                  </a:lnTo>
                  <a:lnTo>
                    <a:pt x="9064" y="21032"/>
                  </a:lnTo>
                  <a:lnTo>
                    <a:pt x="9064" y="21126"/>
                  </a:lnTo>
                  <a:lnTo>
                    <a:pt x="8968" y="21126"/>
                  </a:lnTo>
                  <a:lnTo>
                    <a:pt x="8968" y="21221"/>
                  </a:lnTo>
                  <a:lnTo>
                    <a:pt x="8871" y="21221"/>
                  </a:lnTo>
                  <a:lnTo>
                    <a:pt x="8871" y="21316"/>
                  </a:lnTo>
                  <a:lnTo>
                    <a:pt x="8679" y="21316"/>
                  </a:lnTo>
                  <a:lnTo>
                    <a:pt x="8679" y="21221"/>
                  </a:lnTo>
                  <a:lnTo>
                    <a:pt x="8582" y="21221"/>
                  </a:lnTo>
                  <a:lnTo>
                    <a:pt x="8582" y="21126"/>
                  </a:lnTo>
                  <a:lnTo>
                    <a:pt x="8486" y="21126"/>
                  </a:lnTo>
                  <a:lnTo>
                    <a:pt x="8389" y="21032"/>
                  </a:lnTo>
                  <a:lnTo>
                    <a:pt x="8389" y="20937"/>
                  </a:lnTo>
                  <a:lnTo>
                    <a:pt x="8293" y="20937"/>
                  </a:lnTo>
                  <a:lnTo>
                    <a:pt x="8196" y="20747"/>
                  </a:lnTo>
                  <a:lnTo>
                    <a:pt x="8004" y="20653"/>
                  </a:lnTo>
                  <a:lnTo>
                    <a:pt x="7811" y="20937"/>
                  </a:lnTo>
                  <a:lnTo>
                    <a:pt x="7618" y="21126"/>
                  </a:lnTo>
                  <a:lnTo>
                    <a:pt x="7521" y="21411"/>
                  </a:lnTo>
                  <a:lnTo>
                    <a:pt x="7329" y="21411"/>
                  </a:lnTo>
                  <a:lnTo>
                    <a:pt x="7329" y="21505"/>
                  </a:lnTo>
                  <a:lnTo>
                    <a:pt x="7329" y="21411"/>
                  </a:lnTo>
                  <a:lnTo>
                    <a:pt x="7329" y="21505"/>
                  </a:lnTo>
                  <a:lnTo>
                    <a:pt x="7232" y="21505"/>
                  </a:lnTo>
                  <a:lnTo>
                    <a:pt x="6268" y="21600"/>
                  </a:lnTo>
                  <a:lnTo>
                    <a:pt x="6268" y="21505"/>
                  </a:lnTo>
                  <a:lnTo>
                    <a:pt x="6171" y="21505"/>
                  </a:lnTo>
                  <a:lnTo>
                    <a:pt x="6075" y="21600"/>
                  </a:lnTo>
                  <a:lnTo>
                    <a:pt x="6075" y="21411"/>
                  </a:lnTo>
                  <a:lnTo>
                    <a:pt x="6171" y="21316"/>
                  </a:lnTo>
                  <a:lnTo>
                    <a:pt x="6171" y="21221"/>
                  </a:lnTo>
                  <a:lnTo>
                    <a:pt x="6075" y="21221"/>
                  </a:lnTo>
                  <a:lnTo>
                    <a:pt x="5979" y="21126"/>
                  </a:lnTo>
                  <a:lnTo>
                    <a:pt x="5979" y="20653"/>
                  </a:lnTo>
                  <a:lnTo>
                    <a:pt x="5689" y="20653"/>
                  </a:lnTo>
                  <a:lnTo>
                    <a:pt x="5689" y="20747"/>
                  </a:lnTo>
                  <a:lnTo>
                    <a:pt x="5400" y="20747"/>
                  </a:lnTo>
                  <a:lnTo>
                    <a:pt x="5400" y="20653"/>
                  </a:lnTo>
                  <a:lnTo>
                    <a:pt x="5207" y="20653"/>
                  </a:lnTo>
                  <a:lnTo>
                    <a:pt x="5207" y="20558"/>
                  </a:lnTo>
                  <a:lnTo>
                    <a:pt x="5111" y="20558"/>
                  </a:lnTo>
                  <a:lnTo>
                    <a:pt x="5111" y="20463"/>
                  </a:lnTo>
                  <a:lnTo>
                    <a:pt x="4629" y="19895"/>
                  </a:lnTo>
                  <a:lnTo>
                    <a:pt x="4532" y="19800"/>
                  </a:lnTo>
                  <a:lnTo>
                    <a:pt x="3182" y="18000"/>
                  </a:lnTo>
                  <a:lnTo>
                    <a:pt x="2796" y="17621"/>
                  </a:lnTo>
                  <a:lnTo>
                    <a:pt x="2700" y="17716"/>
                  </a:lnTo>
                  <a:lnTo>
                    <a:pt x="2507" y="17432"/>
                  </a:lnTo>
                  <a:lnTo>
                    <a:pt x="2604" y="17337"/>
                  </a:lnTo>
                  <a:lnTo>
                    <a:pt x="2507" y="17147"/>
                  </a:lnTo>
                  <a:lnTo>
                    <a:pt x="2314" y="16958"/>
                  </a:lnTo>
                  <a:lnTo>
                    <a:pt x="2314" y="16674"/>
                  </a:lnTo>
                  <a:lnTo>
                    <a:pt x="2218" y="16674"/>
                  </a:lnTo>
                  <a:lnTo>
                    <a:pt x="2218" y="16768"/>
                  </a:lnTo>
                  <a:lnTo>
                    <a:pt x="2025" y="16768"/>
                  </a:lnTo>
                  <a:lnTo>
                    <a:pt x="2025" y="16674"/>
                  </a:lnTo>
                  <a:lnTo>
                    <a:pt x="1929" y="16674"/>
                  </a:lnTo>
                  <a:lnTo>
                    <a:pt x="1929" y="16579"/>
                  </a:lnTo>
                  <a:lnTo>
                    <a:pt x="1832" y="16484"/>
                  </a:lnTo>
                  <a:lnTo>
                    <a:pt x="1832" y="16200"/>
                  </a:lnTo>
                  <a:lnTo>
                    <a:pt x="1929" y="16200"/>
                  </a:lnTo>
                  <a:lnTo>
                    <a:pt x="1929" y="16105"/>
                  </a:lnTo>
                  <a:lnTo>
                    <a:pt x="2025" y="16105"/>
                  </a:lnTo>
                  <a:lnTo>
                    <a:pt x="2025" y="15916"/>
                  </a:lnTo>
                  <a:lnTo>
                    <a:pt x="1929" y="15821"/>
                  </a:lnTo>
                  <a:lnTo>
                    <a:pt x="2025" y="15726"/>
                  </a:lnTo>
                  <a:lnTo>
                    <a:pt x="2121" y="15726"/>
                  </a:lnTo>
                  <a:lnTo>
                    <a:pt x="2218" y="15632"/>
                  </a:lnTo>
                  <a:lnTo>
                    <a:pt x="2218" y="15537"/>
                  </a:lnTo>
                  <a:lnTo>
                    <a:pt x="2121" y="15442"/>
                  </a:lnTo>
                  <a:lnTo>
                    <a:pt x="2121" y="15347"/>
                  </a:lnTo>
                  <a:lnTo>
                    <a:pt x="2218" y="15347"/>
                  </a:lnTo>
                  <a:lnTo>
                    <a:pt x="2218" y="15158"/>
                  </a:lnTo>
                  <a:lnTo>
                    <a:pt x="2314" y="15158"/>
                  </a:lnTo>
                  <a:lnTo>
                    <a:pt x="2314" y="15063"/>
                  </a:lnTo>
                  <a:lnTo>
                    <a:pt x="1929" y="14874"/>
                  </a:lnTo>
                  <a:lnTo>
                    <a:pt x="1639" y="14779"/>
                  </a:lnTo>
                  <a:lnTo>
                    <a:pt x="1639" y="14589"/>
                  </a:lnTo>
                  <a:lnTo>
                    <a:pt x="1254" y="14589"/>
                  </a:lnTo>
                  <a:lnTo>
                    <a:pt x="1254" y="14684"/>
                  </a:lnTo>
                  <a:lnTo>
                    <a:pt x="964" y="14684"/>
                  </a:lnTo>
                  <a:lnTo>
                    <a:pt x="964" y="14779"/>
                  </a:lnTo>
                  <a:lnTo>
                    <a:pt x="868" y="14779"/>
                  </a:lnTo>
                  <a:lnTo>
                    <a:pt x="868" y="14874"/>
                  </a:lnTo>
                  <a:lnTo>
                    <a:pt x="675" y="14874"/>
                  </a:lnTo>
                  <a:lnTo>
                    <a:pt x="675" y="14968"/>
                  </a:lnTo>
                  <a:lnTo>
                    <a:pt x="579" y="14968"/>
                  </a:lnTo>
                  <a:lnTo>
                    <a:pt x="579" y="15063"/>
                  </a:lnTo>
                  <a:lnTo>
                    <a:pt x="482" y="15063"/>
                  </a:lnTo>
                  <a:lnTo>
                    <a:pt x="482" y="15158"/>
                  </a:lnTo>
                  <a:lnTo>
                    <a:pt x="289" y="15158"/>
                  </a:lnTo>
                  <a:lnTo>
                    <a:pt x="289" y="15253"/>
                  </a:lnTo>
                  <a:lnTo>
                    <a:pt x="193" y="15253"/>
                  </a:lnTo>
                  <a:lnTo>
                    <a:pt x="193" y="15347"/>
                  </a:lnTo>
                  <a:lnTo>
                    <a:pt x="0" y="15063"/>
                  </a:lnTo>
                  <a:lnTo>
                    <a:pt x="0" y="14968"/>
                  </a:lnTo>
                  <a:lnTo>
                    <a:pt x="193" y="14211"/>
                  </a:lnTo>
                  <a:lnTo>
                    <a:pt x="289" y="13737"/>
                  </a:lnTo>
                  <a:lnTo>
                    <a:pt x="1254" y="14116"/>
                  </a:lnTo>
                  <a:lnTo>
                    <a:pt x="1639" y="14116"/>
                  </a:lnTo>
                  <a:lnTo>
                    <a:pt x="1639" y="14211"/>
                  </a:lnTo>
                  <a:lnTo>
                    <a:pt x="1832" y="14211"/>
                  </a:lnTo>
                  <a:lnTo>
                    <a:pt x="1832" y="14305"/>
                  </a:lnTo>
                  <a:lnTo>
                    <a:pt x="1929" y="14400"/>
                  </a:lnTo>
                  <a:lnTo>
                    <a:pt x="1929" y="14211"/>
                  </a:lnTo>
                  <a:lnTo>
                    <a:pt x="1832" y="14211"/>
                  </a:lnTo>
                  <a:lnTo>
                    <a:pt x="1832" y="14021"/>
                  </a:lnTo>
                  <a:lnTo>
                    <a:pt x="1736" y="14021"/>
                  </a:lnTo>
                  <a:lnTo>
                    <a:pt x="1736" y="13926"/>
                  </a:lnTo>
                  <a:lnTo>
                    <a:pt x="1639" y="13926"/>
                  </a:lnTo>
                  <a:lnTo>
                    <a:pt x="1543" y="13832"/>
                  </a:lnTo>
                  <a:lnTo>
                    <a:pt x="1543" y="13547"/>
                  </a:lnTo>
                  <a:lnTo>
                    <a:pt x="1446" y="13547"/>
                  </a:lnTo>
                  <a:lnTo>
                    <a:pt x="1446" y="13453"/>
                  </a:lnTo>
                  <a:lnTo>
                    <a:pt x="1254" y="13453"/>
                  </a:lnTo>
                  <a:lnTo>
                    <a:pt x="1157" y="13358"/>
                  </a:lnTo>
                  <a:lnTo>
                    <a:pt x="1061" y="13358"/>
                  </a:lnTo>
                  <a:lnTo>
                    <a:pt x="1061" y="13263"/>
                  </a:lnTo>
                  <a:lnTo>
                    <a:pt x="964" y="13263"/>
                  </a:lnTo>
                  <a:lnTo>
                    <a:pt x="964" y="13074"/>
                  </a:lnTo>
                  <a:lnTo>
                    <a:pt x="771" y="12884"/>
                  </a:lnTo>
                  <a:lnTo>
                    <a:pt x="675" y="12695"/>
                  </a:lnTo>
                  <a:lnTo>
                    <a:pt x="771" y="12505"/>
                  </a:lnTo>
                  <a:lnTo>
                    <a:pt x="964" y="12411"/>
                  </a:lnTo>
                  <a:lnTo>
                    <a:pt x="1543" y="11842"/>
                  </a:lnTo>
                  <a:lnTo>
                    <a:pt x="1446" y="11842"/>
                  </a:lnTo>
                  <a:lnTo>
                    <a:pt x="1543" y="11842"/>
                  </a:lnTo>
                  <a:lnTo>
                    <a:pt x="1929" y="11747"/>
                  </a:lnTo>
                  <a:lnTo>
                    <a:pt x="2314" y="11558"/>
                  </a:lnTo>
                  <a:lnTo>
                    <a:pt x="2218" y="11084"/>
                  </a:lnTo>
                  <a:lnTo>
                    <a:pt x="2507" y="10895"/>
                  </a:lnTo>
                  <a:lnTo>
                    <a:pt x="2604" y="10895"/>
                  </a:lnTo>
                  <a:lnTo>
                    <a:pt x="2700" y="11179"/>
                  </a:lnTo>
                  <a:lnTo>
                    <a:pt x="2700" y="11274"/>
                  </a:lnTo>
                  <a:lnTo>
                    <a:pt x="3279" y="11084"/>
                  </a:lnTo>
                  <a:lnTo>
                    <a:pt x="3279" y="11179"/>
                  </a:lnTo>
                  <a:lnTo>
                    <a:pt x="4436" y="11274"/>
                  </a:lnTo>
                  <a:lnTo>
                    <a:pt x="4436" y="11179"/>
                  </a:lnTo>
                  <a:lnTo>
                    <a:pt x="4339" y="11274"/>
                  </a:lnTo>
                  <a:lnTo>
                    <a:pt x="4339" y="11179"/>
                  </a:lnTo>
                  <a:lnTo>
                    <a:pt x="4436" y="11179"/>
                  </a:lnTo>
                  <a:lnTo>
                    <a:pt x="4436" y="10989"/>
                  </a:lnTo>
                  <a:lnTo>
                    <a:pt x="4629" y="10989"/>
                  </a:lnTo>
                  <a:lnTo>
                    <a:pt x="4629" y="10800"/>
                  </a:lnTo>
                  <a:lnTo>
                    <a:pt x="4725" y="10800"/>
                  </a:lnTo>
                  <a:lnTo>
                    <a:pt x="4725" y="10705"/>
                  </a:lnTo>
                  <a:lnTo>
                    <a:pt x="4821" y="10705"/>
                  </a:lnTo>
                  <a:lnTo>
                    <a:pt x="4821" y="10800"/>
                  </a:lnTo>
                  <a:lnTo>
                    <a:pt x="4918" y="10800"/>
                  </a:lnTo>
                  <a:lnTo>
                    <a:pt x="4918" y="10516"/>
                  </a:lnTo>
                  <a:lnTo>
                    <a:pt x="4629" y="10232"/>
                  </a:lnTo>
                  <a:lnTo>
                    <a:pt x="5111" y="10326"/>
                  </a:lnTo>
                  <a:lnTo>
                    <a:pt x="5014" y="10326"/>
                  </a:lnTo>
                  <a:lnTo>
                    <a:pt x="5014" y="10232"/>
                  </a:lnTo>
                  <a:lnTo>
                    <a:pt x="5304" y="10232"/>
                  </a:lnTo>
                  <a:lnTo>
                    <a:pt x="5304" y="9947"/>
                  </a:lnTo>
                  <a:lnTo>
                    <a:pt x="5689" y="9947"/>
                  </a:lnTo>
                  <a:lnTo>
                    <a:pt x="5689" y="9758"/>
                  </a:lnTo>
                  <a:lnTo>
                    <a:pt x="6075" y="9758"/>
                  </a:lnTo>
                  <a:lnTo>
                    <a:pt x="6075" y="9474"/>
                  </a:lnTo>
                  <a:lnTo>
                    <a:pt x="6171" y="9474"/>
                  </a:lnTo>
                  <a:lnTo>
                    <a:pt x="6075" y="9474"/>
                  </a:lnTo>
                  <a:lnTo>
                    <a:pt x="6075" y="9284"/>
                  </a:lnTo>
                  <a:lnTo>
                    <a:pt x="6171" y="9284"/>
                  </a:lnTo>
                  <a:lnTo>
                    <a:pt x="6171" y="9095"/>
                  </a:lnTo>
                  <a:lnTo>
                    <a:pt x="6075" y="9095"/>
                  </a:lnTo>
                  <a:lnTo>
                    <a:pt x="6171" y="9095"/>
                  </a:lnTo>
                  <a:lnTo>
                    <a:pt x="6171" y="9000"/>
                  </a:lnTo>
                  <a:lnTo>
                    <a:pt x="6364" y="9000"/>
                  </a:lnTo>
                  <a:lnTo>
                    <a:pt x="6364" y="8905"/>
                  </a:lnTo>
                  <a:lnTo>
                    <a:pt x="6461" y="8905"/>
                  </a:lnTo>
                  <a:lnTo>
                    <a:pt x="6461" y="8716"/>
                  </a:lnTo>
                  <a:lnTo>
                    <a:pt x="6557" y="8716"/>
                  </a:lnTo>
                  <a:lnTo>
                    <a:pt x="6557" y="8621"/>
                  </a:lnTo>
                  <a:lnTo>
                    <a:pt x="6654" y="8621"/>
                  </a:lnTo>
                  <a:lnTo>
                    <a:pt x="6654" y="8526"/>
                  </a:lnTo>
                  <a:lnTo>
                    <a:pt x="6750" y="8526"/>
                  </a:lnTo>
                  <a:lnTo>
                    <a:pt x="6750" y="8337"/>
                  </a:lnTo>
                  <a:lnTo>
                    <a:pt x="6654" y="8432"/>
                  </a:lnTo>
                  <a:lnTo>
                    <a:pt x="6654" y="8337"/>
                  </a:lnTo>
                  <a:lnTo>
                    <a:pt x="6750" y="8242"/>
                  </a:lnTo>
                  <a:lnTo>
                    <a:pt x="6750" y="8147"/>
                  </a:lnTo>
                  <a:lnTo>
                    <a:pt x="6846" y="8147"/>
                  </a:lnTo>
                  <a:lnTo>
                    <a:pt x="6750" y="8053"/>
                  </a:lnTo>
                  <a:lnTo>
                    <a:pt x="6750" y="7958"/>
                  </a:lnTo>
                  <a:lnTo>
                    <a:pt x="6846" y="7958"/>
                  </a:lnTo>
                  <a:lnTo>
                    <a:pt x="6846" y="7863"/>
                  </a:lnTo>
                  <a:lnTo>
                    <a:pt x="6750" y="7768"/>
                  </a:lnTo>
                  <a:lnTo>
                    <a:pt x="6750" y="7674"/>
                  </a:lnTo>
                  <a:lnTo>
                    <a:pt x="6654" y="7674"/>
                  </a:lnTo>
                  <a:lnTo>
                    <a:pt x="6654" y="7484"/>
                  </a:lnTo>
                  <a:lnTo>
                    <a:pt x="6557" y="7484"/>
                  </a:lnTo>
                  <a:lnTo>
                    <a:pt x="6557" y="7295"/>
                  </a:lnTo>
                  <a:lnTo>
                    <a:pt x="6654" y="7295"/>
                  </a:lnTo>
                  <a:lnTo>
                    <a:pt x="6750" y="7200"/>
                  </a:lnTo>
                  <a:lnTo>
                    <a:pt x="6846" y="7200"/>
                  </a:lnTo>
                  <a:lnTo>
                    <a:pt x="6846" y="7011"/>
                  </a:lnTo>
                  <a:lnTo>
                    <a:pt x="6943" y="7011"/>
                  </a:lnTo>
                  <a:lnTo>
                    <a:pt x="6943" y="6821"/>
                  </a:lnTo>
                  <a:lnTo>
                    <a:pt x="7136" y="6821"/>
                  </a:lnTo>
                  <a:lnTo>
                    <a:pt x="7136" y="6726"/>
                  </a:lnTo>
                  <a:lnTo>
                    <a:pt x="7232" y="6632"/>
                  </a:lnTo>
                  <a:lnTo>
                    <a:pt x="7618" y="6632"/>
                  </a:lnTo>
                  <a:lnTo>
                    <a:pt x="7714" y="6537"/>
                  </a:lnTo>
                  <a:lnTo>
                    <a:pt x="7811" y="6537"/>
                  </a:lnTo>
                  <a:lnTo>
                    <a:pt x="7907" y="6632"/>
                  </a:lnTo>
                  <a:lnTo>
                    <a:pt x="8293" y="6632"/>
                  </a:lnTo>
                  <a:lnTo>
                    <a:pt x="8293" y="6537"/>
                  </a:lnTo>
                  <a:lnTo>
                    <a:pt x="8389" y="6537"/>
                  </a:lnTo>
                  <a:lnTo>
                    <a:pt x="8389" y="6442"/>
                  </a:lnTo>
                  <a:lnTo>
                    <a:pt x="8486" y="6442"/>
                  </a:lnTo>
                  <a:lnTo>
                    <a:pt x="8486" y="6347"/>
                  </a:lnTo>
                  <a:lnTo>
                    <a:pt x="8968" y="6347"/>
                  </a:lnTo>
                  <a:lnTo>
                    <a:pt x="8968" y="6442"/>
                  </a:lnTo>
                  <a:lnTo>
                    <a:pt x="9257" y="6442"/>
                  </a:lnTo>
                  <a:lnTo>
                    <a:pt x="9257" y="6632"/>
                  </a:lnTo>
                  <a:lnTo>
                    <a:pt x="9450" y="6632"/>
                  </a:lnTo>
                  <a:lnTo>
                    <a:pt x="9450" y="6726"/>
                  </a:lnTo>
                  <a:lnTo>
                    <a:pt x="9546" y="6726"/>
                  </a:lnTo>
                  <a:lnTo>
                    <a:pt x="9546" y="6821"/>
                  </a:lnTo>
                  <a:lnTo>
                    <a:pt x="9643" y="6916"/>
                  </a:lnTo>
                  <a:lnTo>
                    <a:pt x="9739" y="6916"/>
                  </a:lnTo>
                  <a:lnTo>
                    <a:pt x="9739" y="7011"/>
                  </a:lnTo>
                  <a:lnTo>
                    <a:pt x="9836" y="7011"/>
                  </a:lnTo>
                  <a:lnTo>
                    <a:pt x="9836" y="7105"/>
                  </a:lnTo>
                  <a:lnTo>
                    <a:pt x="9932" y="7105"/>
                  </a:lnTo>
                  <a:lnTo>
                    <a:pt x="9932" y="7200"/>
                  </a:lnTo>
                  <a:lnTo>
                    <a:pt x="10029" y="7200"/>
                  </a:lnTo>
                  <a:lnTo>
                    <a:pt x="10029" y="7295"/>
                  </a:lnTo>
                  <a:lnTo>
                    <a:pt x="10125" y="7295"/>
                  </a:lnTo>
                  <a:lnTo>
                    <a:pt x="10125" y="7389"/>
                  </a:lnTo>
                  <a:lnTo>
                    <a:pt x="10221" y="7389"/>
                  </a:lnTo>
                  <a:lnTo>
                    <a:pt x="10221" y="7295"/>
                  </a:lnTo>
                  <a:lnTo>
                    <a:pt x="10318" y="7295"/>
                  </a:lnTo>
                  <a:lnTo>
                    <a:pt x="10414" y="7200"/>
                  </a:lnTo>
                  <a:lnTo>
                    <a:pt x="10414" y="7105"/>
                  </a:lnTo>
                  <a:lnTo>
                    <a:pt x="10511" y="7105"/>
                  </a:lnTo>
                  <a:lnTo>
                    <a:pt x="10511" y="7011"/>
                  </a:lnTo>
                  <a:lnTo>
                    <a:pt x="10607" y="7011"/>
                  </a:lnTo>
                  <a:lnTo>
                    <a:pt x="10607" y="6916"/>
                  </a:lnTo>
                  <a:lnTo>
                    <a:pt x="10704" y="6916"/>
                  </a:lnTo>
                  <a:lnTo>
                    <a:pt x="10704" y="6726"/>
                  </a:lnTo>
                  <a:lnTo>
                    <a:pt x="10800" y="6726"/>
                  </a:lnTo>
                  <a:lnTo>
                    <a:pt x="10800" y="6632"/>
                  </a:lnTo>
                  <a:lnTo>
                    <a:pt x="10896" y="6632"/>
                  </a:lnTo>
                  <a:lnTo>
                    <a:pt x="10993" y="6537"/>
                  </a:lnTo>
                  <a:lnTo>
                    <a:pt x="10993" y="6442"/>
                  </a:lnTo>
                  <a:lnTo>
                    <a:pt x="11089" y="6442"/>
                  </a:lnTo>
                  <a:lnTo>
                    <a:pt x="11089" y="6347"/>
                  </a:lnTo>
                  <a:lnTo>
                    <a:pt x="11186" y="6347"/>
                  </a:lnTo>
                  <a:lnTo>
                    <a:pt x="11186" y="6253"/>
                  </a:lnTo>
                  <a:lnTo>
                    <a:pt x="11282" y="6158"/>
                  </a:lnTo>
                  <a:lnTo>
                    <a:pt x="11379" y="6158"/>
                  </a:lnTo>
                  <a:lnTo>
                    <a:pt x="11379" y="6063"/>
                  </a:lnTo>
                  <a:lnTo>
                    <a:pt x="11475" y="6063"/>
                  </a:lnTo>
                  <a:lnTo>
                    <a:pt x="11475" y="5968"/>
                  </a:lnTo>
                  <a:lnTo>
                    <a:pt x="11571" y="5968"/>
                  </a:lnTo>
                  <a:lnTo>
                    <a:pt x="11571" y="5874"/>
                  </a:lnTo>
                  <a:lnTo>
                    <a:pt x="11668" y="5874"/>
                  </a:lnTo>
                  <a:lnTo>
                    <a:pt x="11668" y="5779"/>
                  </a:lnTo>
                  <a:lnTo>
                    <a:pt x="11764" y="5779"/>
                  </a:lnTo>
                  <a:lnTo>
                    <a:pt x="11764" y="5684"/>
                  </a:lnTo>
                  <a:lnTo>
                    <a:pt x="11861" y="5684"/>
                  </a:lnTo>
                  <a:lnTo>
                    <a:pt x="11861" y="5589"/>
                  </a:lnTo>
                  <a:lnTo>
                    <a:pt x="11764" y="5589"/>
                  </a:lnTo>
                  <a:lnTo>
                    <a:pt x="11764" y="5495"/>
                  </a:lnTo>
                  <a:lnTo>
                    <a:pt x="11668" y="5400"/>
                  </a:lnTo>
                  <a:lnTo>
                    <a:pt x="11668" y="5305"/>
                  </a:lnTo>
                  <a:lnTo>
                    <a:pt x="11571" y="5305"/>
                  </a:lnTo>
                  <a:lnTo>
                    <a:pt x="11571" y="5116"/>
                  </a:lnTo>
                  <a:lnTo>
                    <a:pt x="11475" y="5116"/>
                  </a:lnTo>
                  <a:lnTo>
                    <a:pt x="11379" y="5021"/>
                  </a:lnTo>
                  <a:lnTo>
                    <a:pt x="11282" y="5021"/>
                  </a:lnTo>
                  <a:lnTo>
                    <a:pt x="11186" y="4926"/>
                  </a:lnTo>
                  <a:lnTo>
                    <a:pt x="10704" y="4642"/>
                  </a:lnTo>
                  <a:lnTo>
                    <a:pt x="10607" y="4642"/>
                  </a:lnTo>
                  <a:lnTo>
                    <a:pt x="10318" y="4547"/>
                  </a:lnTo>
                  <a:lnTo>
                    <a:pt x="10318" y="4453"/>
                  </a:lnTo>
                  <a:lnTo>
                    <a:pt x="10511" y="4358"/>
                  </a:lnTo>
                  <a:lnTo>
                    <a:pt x="10511" y="3789"/>
                  </a:lnTo>
                  <a:lnTo>
                    <a:pt x="10414" y="3979"/>
                  </a:lnTo>
                  <a:lnTo>
                    <a:pt x="10221" y="4168"/>
                  </a:lnTo>
                  <a:lnTo>
                    <a:pt x="10125" y="4168"/>
                  </a:lnTo>
                  <a:lnTo>
                    <a:pt x="10029" y="4074"/>
                  </a:lnTo>
                  <a:lnTo>
                    <a:pt x="10029" y="4168"/>
                  </a:lnTo>
                  <a:lnTo>
                    <a:pt x="10029" y="4074"/>
                  </a:lnTo>
                  <a:lnTo>
                    <a:pt x="9932" y="3979"/>
                  </a:lnTo>
                  <a:lnTo>
                    <a:pt x="9836" y="3979"/>
                  </a:lnTo>
                  <a:lnTo>
                    <a:pt x="9836" y="3884"/>
                  </a:lnTo>
                  <a:lnTo>
                    <a:pt x="9932" y="3884"/>
                  </a:lnTo>
                  <a:lnTo>
                    <a:pt x="9932" y="3789"/>
                  </a:lnTo>
                  <a:lnTo>
                    <a:pt x="9836" y="3789"/>
                  </a:lnTo>
                  <a:lnTo>
                    <a:pt x="9836" y="3505"/>
                  </a:lnTo>
                  <a:lnTo>
                    <a:pt x="9643" y="3316"/>
                  </a:lnTo>
                  <a:lnTo>
                    <a:pt x="9643" y="3221"/>
                  </a:lnTo>
                  <a:lnTo>
                    <a:pt x="9450" y="3032"/>
                  </a:lnTo>
                  <a:lnTo>
                    <a:pt x="9257" y="2937"/>
                  </a:lnTo>
                  <a:lnTo>
                    <a:pt x="8968" y="2653"/>
                  </a:lnTo>
                  <a:lnTo>
                    <a:pt x="8871" y="2653"/>
                  </a:lnTo>
                  <a:lnTo>
                    <a:pt x="8486" y="2274"/>
                  </a:lnTo>
                  <a:lnTo>
                    <a:pt x="8486" y="2179"/>
                  </a:lnTo>
                  <a:lnTo>
                    <a:pt x="8293" y="2084"/>
                  </a:lnTo>
                  <a:lnTo>
                    <a:pt x="8196" y="1989"/>
                  </a:lnTo>
                  <a:lnTo>
                    <a:pt x="8004" y="1989"/>
                  </a:lnTo>
                  <a:lnTo>
                    <a:pt x="8004" y="1895"/>
                  </a:lnTo>
                  <a:lnTo>
                    <a:pt x="7907" y="1895"/>
                  </a:lnTo>
                  <a:lnTo>
                    <a:pt x="7618" y="1705"/>
                  </a:lnTo>
                  <a:lnTo>
                    <a:pt x="7811" y="1421"/>
                  </a:lnTo>
                  <a:lnTo>
                    <a:pt x="8389" y="1421"/>
                  </a:lnTo>
                  <a:lnTo>
                    <a:pt x="8486" y="758"/>
                  </a:lnTo>
                  <a:lnTo>
                    <a:pt x="8486" y="284"/>
                  </a:lnTo>
                  <a:lnTo>
                    <a:pt x="8582" y="284"/>
                  </a:lnTo>
                  <a:lnTo>
                    <a:pt x="8582" y="95"/>
                  </a:lnTo>
                  <a:lnTo>
                    <a:pt x="8775" y="189"/>
                  </a:lnTo>
                  <a:lnTo>
                    <a:pt x="9064" y="189"/>
                  </a:lnTo>
                  <a:lnTo>
                    <a:pt x="9064" y="284"/>
                  </a:lnTo>
                  <a:lnTo>
                    <a:pt x="9161" y="284"/>
                  </a:lnTo>
                  <a:lnTo>
                    <a:pt x="9161" y="379"/>
                  </a:lnTo>
                  <a:lnTo>
                    <a:pt x="9257" y="474"/>
                  </a:lnTo>
                  <a:lnTo>
                    <a:pt x="9257" y="568"/>
                  </a:lnTo>
                  <a:lnTo>
                    <a:pt x="9354" y="568"/>
                  </a:lnTo>
                  <a:lnTo>
                    <a:pt x="9354" y="853"/>
                  </a:lnTo>
                  <a:lnTo>
                    <a:pt x="9450" y="853"/>
                  </a:lnTo>
                  <a:lnTo>
                    <a:pt x="9450" y="947"/>
                  </a:lnTo>
                  <a:lnTo>
                    <a:pt x="9546" y="947"/>
                  </a:lnTo>
                  <a:lnTo>
                    <a:pt x="9546" y="1232"/>
                  </a:lnTo>
                  <a:lnTo>
                    <a:pt x="9643" y="1232"/>
                  </a:lnTo>
                  <a:lnTo>
                    <a:pt x="9643" y="1326"/>
                  </a:lnTo>
                  <a:lnTo>
                    <a:pt x="9739" y="1421"/>
                  </a:lnTo>
                  <a:lnTo>
                    <a:pt x="9739" y="1326"/>
                  </a:lnTo>
                  <a:lnTo>
                    <a:pt x="9836" y="1326"/>
                  </a:lnTo>
                  <a:lnTo>
                    <a:pt x="9836" y="1421"/>
                  </a:lnTo>
                  <a:lnTo>
                    <a:pt x="9739" y="1421"/>
                  </a:lnTo>
                  <a:lnTo>
                    <a:pt x="9739" y="1516"/>
                  </a:lnTo>
                  <a:lnTo>
                    <a:pt x="10029" y="1516"/>
                  </a:lnTo>
                  <a:lnTo>
                    <a:pt x="10029" y="1611"/>
                  </a:lnTo>
                  <a:lnTo>
                    <a:pt x="10125" y="1611"/>
                  </a:lnTo>
                  <a:lnTo>
                    <a:pt x="10125" y="1516"/>
                  </a:lnTo>
                  <a:lnTo>
                    <a:pt x="10318" y="1516"/>
                  </a:lnTo>
                  <a:lnTo>
                    <a:pt x="10414" y="1611"/>
                  </a:lnTo>
                  <a:lnTo>
                    <a:pt x="10414" y="1516"/>
                  </a:lnTo>
                  <a:lnTo>
                    <a:pt x="10607" y="1516"/>
                  </a:lnTo>
                  <a:lnTo>
                    <a:pt x="10607" y="1611"/>
                  </a:lnTo>
                  <a:lnTo>
                    <a:pt x="10704" y="1516"/>
                  </a:lnTo>
                  <a:lnTo>
                    <a:pt x="10704" y="1611"/>
                  </a:lnTo>
                  <a:lnTo>
                    <a:pt x="10800" y="1611"/>
                  </a:lnTo>
                  <a:lnTo>
                    <a:pt x="10800" y="1705"/>
                  </a:lnTo>
                  <a:lnTo>
                    <a:pt x="10993" y="1705"/>
                  </a:lnTo>
                  <a:lnTo>
                    <a:pt x="10993" y="1800"/>
                  </a:lnTo>
                  <a:lnTo>
                    <a:pt x="11089" y="1800"/>
                  </a:lnTo>
                  <a:lnTo>
                    <a:pt x="11089" y="1705"/>
                  </a:lnTo>
                  <a:lnTo>
                    <a:pt x="11186" y="1705"/>
                  </a:lnTo>
                  <a:lnTo>
                    <a:pt x="11186" y="1800"/>
                  </a:lnTo>
                  <a:lnTo>
                    <a:pt x="11571" y="1800"/>
                  </a:lnTo>
                  <a:lnTo>
                    <a:pt x="11571" y="1705"/>
                  </a:lnTo>
                  <a:lnTo>
                    <a:pt x="11764" y="1705"/>
                  </a:lnTo>
                  <a:lnTo>
                    <a:pt x="11764" y="1800"/>
                  </a:lnTo>
                  <a:lnTo>
                    <a:pt x="11668" y="1800"/>
                  </a:lnTo>
                  <a:lnTo>
                    <a:pt x="11668" y="1895"/>
                  </a:lnTo>
                  <a:lnTo>
                    <a:pt x="11861" y="1895"/>
                  </a:lnTo>
                  <a:lnTo>
                    <a:pt x="11861" y="1989"/>
                  </a:lnTo>
                  <a:lnTo>
                    <a:pt x="11957" y="1989"/>
                  </a:lnTo>
                  <a:lnTo>
                    <a:pt x="11957" y="2084"/>
                  </a:lnTo>
                  <a:lnTo>
                    <a:pt x="12054" y="2084"/>
                  </a:lnTo>
                  <a:lnTo>
                    <a:pt x="12054" y="1989"/>
                  </a:lnTo>
                  <a:lnTo>
                    <a:pt x="12439" y="1989"/>
                  </a:lnTo>
                  <a:lnTo>
                    <a:pt x="12439" y="2084"/>
                  </a:lnTo>
                  <a:lnTo>
                    <a:pt x="12825" y="2084"/>
                  </a:lnTo>
                  <a:lnTo>
                    <a:pt x="12825" y="2179"/>
                  </a:lnTo>
                  <a:lnTo>
                    <a:pt x="12825" y="2084"/>
                  </a:lnTo>
                  <a:lnTo>
                    <a:pt x="12921" y="2084"/>
                  </a:lnTo>
                  <a:lnTo>
                    <a:pt x="12921" y="2179"/>
                  </a:lnTo>
                  <a:lnTo>
                    <a:pt x="13114" y="2179"/>
                  </a:lnTo>
                  <a:lnTo>
                    <a:pt x="13114" y="2274"/>
                  </a:lnTo>
                  <a:lnTo>
                    <a:pt x="13018" y="2274"/>
                  </a:lnTo>
                  <a:lnTo>
                    <a:pt x="13018" y="2463"/>
                  </a:lnTo>
                  <a:lnTo>
                    <a:pt x="13114" y="2463"/>
                  </a:lnTo>
                  <a:lnTo>
                    <a:pt x="13114" y="2558"/>
                  </a:lnTo>
                  <a:lnTo>
                    <a:pt x="13307" y="2558"/>
                  </a:lnTo>
                  <a:lnTo>
                    <a:pt x="13307" y="2653"/>
                  </a:lnTo>
                  <a:lnTo>
                    <a:pt x="13404" y="2653"/>
                  </a:lnTo>
                  <a:lnTo>
                    <a:pt x="13404" y="2747"/>
                  </a:lnTo>
                  <a:lnTo>
                    <a:pt x="13596" y="2747"/>
                  </a:lnTo>
                  <a:lnTo>
                    <a:pt x="13596" y="2842"/>
                  </a:lnTo>
                  <a:lnTo>
                    <a:pt x="13596" y="2747"/>
                  </a:lnTo>
                  <a:lnTo>
                    <a:pt x="13886" y="2747"/>
                  </a:lnTo>
                  <a:lnTo>
                    <a:pt x="13886" y="2937"/>
                  </a:lnTo>
                  <a:lnTo>
                    <a:pt x="13982" y="2937"/>
                  </a:lnTo>
                  <a:lnTo>
                    <a:pt x="13886" y="2937"/>
                  </a:lnTo>
                  <a:lnTo>
                    <a:pt x="13886" y="3032"/>
                  </a:lnTo>
                  <a:lnTo>
                    <a:pt x="13982" y="3032"/>
                  </a:lnTo>
                  <a:lnTo>
                    <a:pt x="13982" y="3126"/>
                  </a:lnTo>
                  <a:lnTo>
                    <a:pt x="14079" y="3126"/>
                  </a:lnTo>
                  <a:lnTo>
                    <a:pt x="14079" y="3032"/>
                  </a:lnTo>
                  <a:lnTo>
                    <a:pt x="14271" y="3032"/>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16" name="Freeform 21"/>
            <p:cNvSpPr/>
            <p:nvPr/>
          </p:nvSpPr>
          <p:spPr>
            <a:xfrm>
              <a:off x="2792328" y="6023486"/>
              <a:ext cx="1170574" cy="1274421"/>
            </a:xfrm>
            <a:custGeom>
              <a:avLst/>
              <a:gdLst/>
              <a:ahLst/>
              <a:cxnLst>
                <a:cxn ang="0">
                  <a:pos x="wd2" y="hd2"/>
                </a:cxn>
                <a:cxn ang="5400000">
                  <a:pos x="wd2" y="hd2"/>
                </a:cxn>
                <a:cxn ang="10800000">
                  <a:pos x="wd2" y="hd2"/>
                </a:cxn>
                <a:cxn ang="16200000">
                  <a:pos x="wd2" y="hd2"/>
                </a:cxn>
              </a:cxnLst>
              <a:rect l="0" t="0" r="r" b="b"/>
              <a:pathLst>
                <a:path w="21600" h="21600" extrusionOk="0">
                  <a:moveTo>
                    <a:pt x="4292" y="2518"/>
                  </a:moveTo>
                  <a:lnTo>
                    <a:pt x="4221" y="2518"/>
                  </a:lnTo>
                  <a:lnTo>
                    <a:pt x="4221" y="2260"/>
                  </a:lnTo>
                  <a:lnTo>
                    <a:pt x="4151" y="2260"/>
                  </a:lnTo>
                  <a:lnTo>
                    <a:pt x="4151" y="2131"/>
                  </a:lnTo>
                  <a:lnTo>
                    <a:pt x="4081" y="2131"/>
                  </a:lnTo>
                  <a:lnTo>
                    <a:pt x="4081" y="2002"/>
                  </a:lnTo>
                  <a:lnTo>
                    <a:pt x="4010" y="2002"/>
                  </a:lnTo>
                  <a:lnTo>
                    <a:pt x="4010" y="1937"/>
                  </a:lnTo>
                  <a:lnTo>
                    <a:pt x="3940" y="1873"/>
                  </a:lnTo>
                  <a:lnTo>
                    <a:pt x="3940" y="1679"/>
                  </a:lnTo>
                  <a:lnTo>
                    <a:pt x="3870" y="1679"/>
                  </a:lnTo>
                  <a:lnTo>
                    <a:pt x="3870" y="1614"/>
                  </a:lnTo>
                  <a:lnTo>
                    <a:pt x="3799" y="1614"/>
                  </a:lnTo>
                  <a:lnTo>
                    <a:pt x="3799" y="1485"/>
                  </a:lnTo>
                  <a:lnTo>
                    <a:pt x="3729" y="1485"/>
                  </a:lnTo>
                  <a:lnTo>
                    <a:pt x="3729" y="1421"/>
                  </a:lnTo>
                  <a:lnTo>
                    <a:pt x="3659" y="1421"/>
                  </a:lnTo>
                  <a:lnTo>
                    <a:pt x="3659" y="1291"/>
                  </a:lnTo>
                  <a:lnTo>
                    <a:pt x="3588" y="1227"/>
                  </a:lnTo>
                  <a:lnTo>
                    <a:pt x="3588" y="1098"/>
                  </a:lnTo>
                  <a:lnTo>
                    <a:pt x="3518" y="1098"/>
                  </a:lnTo>
                  <a:lnTo>
                    <a:pt x="3377" y="969"/>
                  </a:lnTo>
                  <a:lnTo>
                    <a:pt x="3307" y="969"/>
                  </a:lnTo>
                  <a:lnTo>
                    <a:pt x="3307" y="904"/>
                  </a:lnTo>
                  <a:lnTo>
                    <a:pt x="3236" y="904"/>
                  </a:lnTo>
                  <a:lnTo>
                    <a:pt x="3236" y="839"/>
                  </a:lnTo>
                  <a:lnTo>
                    <a:pt x="3166" y="839"/>
                  </a:lnTo>
                  <a:lnTo>
                    <a:pt x="3166" y="710"/>
                  </a:lnTo>
                  <a:lnTo>
                    <a:pt x="3096" y="710"/>
                  </a:lnTo>
                  <a:lnTo>
                    <a:pt x="3096" y="646"/>
                  </a:lnTo>
                  <a:lnTo>
                    <a:pt x="3166" y="646"/>
                  </a:lnTo>
                  <a:lnTo>
                    <a:pt x="3166" y="581"/>
                  </a:lnTo>
                  <a:lnTo>
                    <a:pt x="3236" y="581"/>
                  </a:lnTo>
                  <a:lnTo>
                    <a:pt x="3236" y="517"/>
                  </a:lnTo>
                  <a:lnTo>
                    <a:pt x="3377" y="517"/>
                  </a:lnTo>
                  <a:lnTo>
                    <a:pt x="3377" y="452"/>
                  </a:lnTo>
                  <a:lnTo>
                    <a:pt x="3448" y="387"/>
                  </a:lnTo>
                  <a:lnTo>
                    <a:pt x="3518" y="387"/>
                  </a:lnTo>
                  <a:lnTo>
                    <a:pt x="3518" y="323"/>
                  </a:lnTo>
                  <a:lnTo>
                    <a:pt x="3588" y="323"/>
                  </a:lnTo>
                  <a:lnTo>
                    <a:pt x="3588" y="258"/>
                  </a:lnTo>
                  <a:lnTo>
                    <a:pt x="3799" y="65"/>
                  </a:lnTo>
                  <a:lnTo>
                    <a:pt x="3870" y="65"/>
                  </a:lnTo>
                  <a:lnTo>
                    <a:pt x="3870" y="0"/>
                  </a:lnTo>
                  <a:lnTo>
                    <a:pt x="3870" y="65"/>
                  </a:lnTo>
                  <a:lnTo>
                    <a:pt x="4221" y="65"/>
                  </a:lnTo>
                  <a:lnTo>
                    <a:pt x="4221" y="129"/>
                  </a:lnTo>
                  <a:lnTo>
                    <a:pt x="4292" y="129"/>
                  </a:lnTo>
                  <a:lnTo>
                    <a:pt x="4292" y="194"/>
                  </a:lnTo>
                  <a:lnTo>
                    <a:pt x="4503" y="194"/>
                  </a:lnTo>
                  <a:lnTo>
                    <a:pt x="4503" y="258"/>
                  </a:lnTo>
                  <a:lnTo>
                    <a:pt x="4573" y="258"/>
                  </a:lnTo>
                  <a:lnTo>
                    <a:pt x="4573" y="194"/>
                  </a:lnTo>
                  <a:lnTo>
                    <a:pt x="4573" y="258"/>
                  </a:lnTo>
                  <a:lnTo>
                    <a:pt x="4573" y="194"/>
                  </a:lnTo>
                  <a:lnTo>
                    <a:pt x="4644" y="194"/>
                  </a:lnTo>
                  <a:lnTo>
                    <a:pt x="4644" y="258"/>
                  </a:lnTo>
                  <a:lnTo>
                    <a:pt x="4714" y="258"/>
                  </a:lnTo>
                  <a:lnTo>
                    <a:pt x="4714" y="194"/>
                  </a:lnTo>
                  <a:lnTo>
                    <a:pt x="4925" y="194"/>
                  </a:lnTo>
                  <a:lnTo>
                    <a:pt x="4925" y="129"/>
                  </a:lnTo>
                  <a:lnTo>
                    <a:pt x="4995" y="129"/>
                  </a:lnTo>
                  <a:lnTo>
                    <a:pt x="4995" y="65"/>
                  </a:lnTo>
                  <a:lnTo>
                    <a:pt x="5136" y="65"/>
                  </a:lnTo>
                  <a:lnTo>
                    <a:pt x="5136" y="0"/>
                  </a:lnTo>
                  <a:lnTo>
                    <a:pt x="5277" y="0"/>
                  </a:lnTo>
                  <a:lnTo>
                    <a:pt x="5277" y="65"/>
                  </a:lnTo>
                  <a:lnTo>
                    <a:pt x="5347" y="65"/>
                  </a:lnTo>
                  <a:lnTo>
                    <a:pt x="5347" y="0"/>
                  </a:lnTo>
                  <a:lnTo>
                    <a:pt x="5629" y="0"/>
                  </a:lnTo>
                  <a:lnTo>
                    <a:pt x="5629" y="65"/>
                  </a:lnTo>
                  <a:lnTo>
                    <a:pt x="5699" y="65"/>
                  </a:lnTo>
                  <a:lnTo>
                    <a:pt x="5699" y="129"/>
                  </a:lnTo>
                  <a:lnTo>
                    <a:pt x="5840" y="129"/>
                  </a:lnTo>
                  <a:lnTo>
                    <a:pt x="5840" y="194"/>
                  </a:lnTo>
                  <a:lnTo>
                    <a:pt x="5910" y="194"/>
                  </a:lnTo>
                  <a:lnTo>
                    <a:pt x="5910" y="129"/>
                  </a:lnTo>
                  <a:lnTo>
                    <a:pt x="5980" y="129"/>
                  </a:lnTo>
                  <a:lnTo>
                    <a:pt x="5980" y="258"/>
                  </a:lnTo>
                  <a:lnTo>
                    <a:pt x="6051" y="258"/>
                  </a:lnTo>
                  <a:lnTo>
                    <a:pt x="6051" y="323"/>
                  </a:lnTo>
                  <a:lnTo>
                    <a:pt x="6403" y="323"/>
                  </a:lnTo>
                  <a:lnTo>
                    <a:pt x="6403" y="387"/>
                  </a:lnTo>
                  <a:lnTo>
                    <a:pt x="6403" y="323"/>
                  </a:lnTo>
                  <a:lnTo>
                    <a:pt x="6614" y="323"/>
                  </a:lnTo>
                  <a:lnTo>
                    <a:pt x="6614" y="387"/>
                  </a:lnTo>
                  <a:lnTo>
                    <a:pt x="6543" y="387"/>
                  </a:lnTo>
                  <a:lnTo>
                    <a:pt x="6543" y="452"/>
                  </a:lnTo>
                  <a:lnTo>
                    <a:pt x="6473" y="452"/>
                  </a:lnTo>
                  <a:lnTo>
                    <a:pt x="6543" y="452"/>
                  </a:lnTo>
                  <a:lnTo>
                    <a:pt x="6543" y="517"/>
                  </a:lnTo>
                  <a:lnTo>
                    <a:pt x="6754" y="517"/>
                  </a:lnTo>
                  <a:lnTo>
                    <a:pt x="6754" y="581"/>
                  </a:lnTo>
                  <a:lnTo>
                    <a:pt x="6614" y="581"/>
                  </a:lnTo>
                  <a:lnTo>
                    <a:pt x="6614" y="646"/>
                  </a:lnTo>
                  <a:lnTo>
                    <a:pt x="6965" y="646"/>
                  </a:lnTo>
                  <a:lnTo>
                    <a:pt x="6895" y="710"/>
                  </a:lnTo>
                  <a:lnTo>
                    <a:pt x="6965" y="710"/>
                  </a:lnTo>
                  <a:lnTo>
                    <a:pt x="6965" y="775"/>
                  </a:lnTo>
                  <a:lnTo>
                    <a:pt x="6965" y="710"/>
                  </a:lnTo>
                  <a:lnTo>
                    <a:pt x="7036" y="710"/>
                  </a:lnTo>
                  <a:lnTo>
                    <a:pt x="7036" y="646"/>
                  </a:lnTo>
                  <a:lnTo>
                    <a:pt x="7177" y="646"/>
                  </a:lnTo>
                  <a:lnTo>
                    <a:pt x="7177" y="581"/>
                  </a:lnTo>
                  <a:lnTo>
                    <a:pt x="7247" y="581"/>
                  </a:lnTo>
                  <a:lnTo>
                    <a:pt x="7247" y="517"/>
                  </a:lnTo>
                  <a:lnTo>
                    <a:pt x="7317" y="517"/>
                  </a:lnTo>
                  <a:lnTo>
                    <a:pt x="7317" y="710"/>
                  </a:lnTo>
                  <a:lnTo>
                    <a:pt x="7388" y="710"/>
                  </a:lnTo>
                  <a:lnTo>
                    <a:pt x="7458" y="646"/>
                  </a:lnTo>
                  <a:lnTo>
                    <a:pt x="7458" y="775"/>
                  </a:lnTo>
                  <a:lnTo>
                    <a:pt x="7528" y="775"/>
                  </a:lnTo>
                  <a:lnTo>
                    <a:pt x="7528" y="710"/>
                  </a:lnTo>
                  <a:lnTo>
                    <a:pt x="7599" y="710"/>
                  </a:lnTo>
                  <a:lnTo>
                    <a:pt x="7599" y="969"/>
                  </a:lnTo>
                  <a:lnTo>
                    <a:pt x="7669" y="969"/>
                  </a:lnTo>
                  <a:lnTo>
                    <a:pt x="7669" y="1033"/>
                  </a:lnTo>
                  <a:lnTo>
                    <a:pt x="7739" y="1033"/>
                  </a:lnTo>
                  <a:lnTo>
                    <a:pt x="7739" y="1098"/>
                  </a:lnTo>
                  <a:lnTo>
                    <a:pt x="7950" y="1098"/>
                  </a:lnTo>
                  <a:lnTo>
                    <a:pt x="7950" y="1033"/>
                  </a:lnTo>
                  <a:lnTo>
                    <a:pt x="7950" y="1162"/>
                  </a:lnTo>
                  <a:lnTo>
                    <a:pt x="8021" y="1162"/>
                  </a:lnTo>
                  <a:lnTo>
                    <a:pt x="7950" y="1162"/>
                  </a:lnTo>
                  <a:lnTo>
                    <a:pt x="7950" y="1227"/>
                  </a:lnTo>
                  <a:lnTo>
                    <a:pt x="8021" y="1291"/>
                  </a:lnTo>
                  <a:lnTo>
                    <a:pt x="7950" y="1291"/>
                  </a:lnTo>
                  <a:lnTo>
                    <a:pt x="7950" y="1421"/>
                  </a:lnTo>
                  <a:lnTo>
                    <a:pt x="8021" y="1421"/>
                  </a:lnTo>
                  <a:lnTo>
                    <a:pt x="8021" y="1550"/>
                  </a:lnTo>
                  <a:lnTo>
                    <a:pt x="8091" y="1550"/>
                  </a:lnTo>
                  <a:lnTo>
                    <a:pt x="8091" y="1679"/>
                  </a:lnTo>
                  <a:lnTo>
                    <a:pt x="8162" y="1679"/>
                  </a:lnTo>
                  <a:lnTo>
                    <a:pt x="8162" y="1743"/>
                  </a:lnTo>
                  <a:lnTo>
                    <a:pt x="8232" y="1743"/>
                  </a:lnTo>
                  <a:lnTo>
                    <a:pt x="8232" y="1873"/>
                  </a:lnTo>
                  <a:lnTo>
                    <a:pt x="8373" y="1873"/>
                  </a:lnTo>
                  <a:lnTo>
                    <a:pt x="8373" y="1808"/>
                  </a:lnTo>
                  <a:lnTo>
                    <a:pt x="8443" y="1808"/>
                  </a:lnTo>
                  <a:lnTo>
                    <a:pt x="8443" y="1679"/>
                  </a:lnTo>
                  <a:lnTo>
                    <a:pt x="8513" y="1679"/>
                  </a:lnTo>
                  <a:lnTo>
                    <a:pt x="8584" y="1614"/>
                  </a:lnTo>
                  <a:lnTo>
                    <a:pt x="8654" y="1614"/>
                  </a:lnTo>
                  <a:lnTo>
                    <a:pt x="8654" y="1421"/>
                  </a:lnTo>
                  <a:lnTo>
                    <a:pt x="8584" y="1421"/>
                  </a:lnTo>
                  <a:lnTo>
                    <a:pt x="8584" y="1291"/>
                  </a:lnTo>
                  <a:lnTo>
                    <a:pt x="8654" y="1227"/>
                  </a:lnTo>
                  <a:lnTo>
                    <a:pt x="8654" y="1033"/>
                  </a:lnTo>
                  <a:lnTo>
                    <a:pt x="8865" y="1033"/>
                  </a:lnTo>
                  <a:lnTo>
                    <a:pt x="8865" y="1098"/>
                  </a:lnTo>
                  <a:lnTo>
                    <a:pt x="8936" y="1033"/>
                  </a:lnTo>
                  <a:lnTo>
                    <a:pt x="9006" y="1033"/>
                  </a:lnTo>
                  <a:lnTo>
                    <a:pt x="9006" y="1227"/>
                  </a:lnTo>
                  <a:lnTo>
                    <a:pt x="9076" y="1227"/>
                  </a:lnTo>
                  <a:lnTo>
                    <a:pt x="9076" y="1291"/>
                  </a:lnTo>
                  <a:lnTo>
                    <a:pt x="9147" y="1356"/>
                  </a:lnTo>
                  <a:lnTo>
                    <a:pt x="9217" y="1356"/>
                  </a:lnTo>
                  <a:lnTo>
                    <a:pt x="9217" y="1421"/>
                  </a:lnTo>
                  <a:lnTo>
                    <a:pt x="9287" y="1421"/>
                  </a:lnTo>
                  <a:lnTo>
                    <a:pt x="9287" y="1291"/>
                  </a:lnTo>
                  <a:lnTo>
                    <a:pt x="9358" y="1291"/>
                  </a:lnTo>
                  <a:lnTo>
                    <a:pt x="9287" y="1291"/>
                  </a:lnTo>
                  <a:lnTo>
                    <a:pt x="9287" y="1227"/>
                  </a:lnTo>
                  <a:lnTo>
                    <a:pt x="9358" y="1227"/>
                  </a:lnTo>
                  <a:lnTo>
                    <a:pt x="9358" y="1162"/>
                  </a:lnTo>
                  <a:lnTo>
                    <a:pt x="9428" y="1162"/>
                  </a:lnTo>
                  <a:lnTo>
                    <a:pt x="9428" y="969"/>
                  </a:lnTo>
                  <a:lnTo>
                    <a:pt x="9358" y="969"/>
                  </a:lnTo>
                  <a:lnTo>
                    <a:pt x="9428" y="969"/>
                  </a:lnTo>
                  <a:lnTo>
                    <a:pt x="9428" y="904"/>
                  </a:lnTo>
                  <a:lnTo>
                    <a:pt x="9498" y="904"/>
                  </a:lnTo>
                  <a:lnTo>
                    <a:pt x="9498" y="839"/>
                  </a:lnTo>
                  <a:lnTo>
                    <a:pt x="9569" y="839"/>
                  </a:lnTo>
                  <a:lnTo>
                    <a:pt x="9569" y="775"/>
                  </a:lnTo>
                  <a:lnTo>
                    <a:pt x="9780" y="775"/>
                  </a:lnTo>
                  <a:lnTo>
                    <a:pt x="9780" y="839"/>
                  </a:lnTo>
                  <a:lnTo>
                    <a:pt x="9850" y="839"/>
                  </a:lnTo>
                  <a:lnTo>
                    <a:pt x="9850" y="969"/>
                  </a:lnTo>
                  <a:lnTo>
                    <a:pt x="9921" y="969"/>
                  </a:lnTo>
                  <a:lnTo>
                    <a:pt x="9991" y="1033"/>
                  </a:lnTo>
                  <a:lnTo>
                    <a:pt x="10061" y="1033"/>
                  </a:lnTo>
                  <a:lnTo>
                    <a:pt x="10061" y="1098"/>
                  </a:lnTo>
                  <a:lnTo>
                    <a:pt x="10132" y="1098"/>
                  </a:lnTo>
                  <a:lnTo>
                    <a:pt x="10132" y="1291"/>
                  </a:lnTo>
                  <a:lnTo>
                    <a:pt x="10202" y="1291"/>
                  </a:lnTo>
                  <a:lnTo>
                    <a:pt x="10202" y="1421"/>
                  </a:lnTo>
                  <a:lnTo>
                    <a:pt x="10343" y="1421"/>
                  </a:lnTo>
                  <a:lnTo>
                    <a:pt x="10343" y="1550"/>
                  </a:lnTo>
                  <a:lnTo>
                    <a:pt x="10413" y="1550"/>
                  </a:lnTo>
                  <a:lnTo>
                    <a:pt x="10413" y="1614"/>
                  </a:lnTo>
                  <a:lnTo>
                    <a:pt x="10483" y="1614"/>
                  </a:lnTo>
                  <a:lnTo>
                    <a:pt x="10483" y="1743"/>
                  </a:lnTo>
                  <a:lnTo>
                    <a:pt x="10554" y="1743"/>
                  </a:lnTo>
                  <a:lnTo>
                    <a:pt x="10554" y="1937"/>
                  </a:lnTo>
                  <a:lnTo>
                    <a:pt x="10624" y="1937"/>
                  </a:lnTo>
                  <a:lnTo>
                    <a:pt x="10624" y="2002"/>
                  </a:lnTo>
                  <a:lnTo>
                    <a:pt x="10554" y="2002"/>
                  </a:lnTo>
                  <a:lnTo>
                    <a:pt x="10624" y="2002"/>
                  </a:lnTo>
                  <a:lnTo>
                    <a:pt x="10624" y="2066"/>
                  </a:lnTo>
                  <a:lnTo>
                    <a:pt x="10694" y="2066"/>
                  </a:lnTo>
                  <a:lnTo>
                    <a:pt x="10694" y="2131"/>
                  </a:lnTo>
                  <a:lnTo>
                    <a:pt x="10765" y="2131"/>
                  </a:lnTo>
                  <a:lnTo>
                    <a:pt x="10765" y="2196"/>
                  </a:lnTo>
                  <a:lnTo>
                    <a:pt x="10835" y="2196"/>
                  </a:lnTo>
                  <a:lnTo>
                    <a:pt x="10835" y="2260"/>
                  </a:lnTo>
                  <a:lnTo>
                    <a:pt x="10906" y="2260"/>
                  </a:lnTo>
                  <a:lnTo>
                    <a:pt x="10906" y="2325"/>
                  </a:lnTo>
                  <a:lnTo>
                    <a:pt x="10835" y="2325"/>
                  </a:lnTo>
                  <a:lnTo>
                    <a:pt x="10835" y="2454"/>
                  </a:lnTo>
                  <a:lnTo>
                    <a:pt x="10976" y="2454"/>
                  </a:lnTo>
                  <a:lnTo>
                    <a:pt x="10976" y="2583"/>
                  </a:lnTo>
                  <a:lnTo>
                    <a:pt x="11046" y="2583"/>
                  </a:lnTo>
                  <a:lnTo>
                    <a:pt x="11046" y="2841"/>
                  </a:lnTo>
                  <a:lnTo>
                    <a:pt x="10976" y="2841"/>
                  </a:lnTo>
                  <a:lnTo>
                    <a:pt x="11046" y="2841"/>
                  </a:lnTo>
                  <a:lnTo>
                    <a:pt x="11046" y="2906"/>
                  </a:lnTo>
                  <a:lnTo>
                    <a:pt x="11187" y="2906"/>
                  </a:lnTo>
                  <a:lnTo>
                    <a:pt x="11187" y="3035"/>
                  </a:lnTo>
                  <a:lnTo>
                    <a:pt x="11257" y="3035"/>
                  </a:lnTo>
                  <a:lnTo>
                    <a:pt x="11257" y="3229"/>
                  </a:lnTo>
                  <a:lnTo>
                    <a:pt x="11328" y="3229"/>
                  </a:lnTo>
                  <a:lnTo>
                    <a:pt x="11328" y="3487"/>
                  </a:lnTo>
                  <a:lnTo>
                    <a:pt x="11398" y="3487"/>
                  </a:lnTo>
                  <a:lnTo>
                    <a:pt x="11328" y="3487"/>
                  </a:lnTo>
                  <a:lnTo>
                    <a:pt x="11328" y="3681"/>
                  </a:lnTo>
                  <a:lnTo>
                    <a:pt x="11257" y="3681"/>
                  </a:lnTo>
                  <a:lnTo>
                    <a:pt x="11257" y="3745"/>
                  </a:lnTo>
                  <a:lnTo>
                    <a:pt x="11257" y="3681"/>
                  </a:lnTo>
                  <a:lnTo>
                    <a:pt x="11117" y="3681"/>
                  </a:lnTo>
                  <a:lnTo>
                    <a:pt x="11117" y="3810"/>
                  </a:lnTo>
                  <a:lnTo>
                    <a:pt x="11046" y="3874"/>
                  </a:lnTo>
                  <a:lnTo>
                    <a:pt x="11117" y="3874"/>
                  </a:lnTo>
                  <a:lnTo>
                    <a:pt x="11117" y="3939"/>
                  </a:lnTo>
                  <a:lnTo>
                    <a:pt x="11187" y="4004"/>
                  </a:lnTo>
                  <a:lnTo>
                    <a:pt x="11187" y="4133"/>
                  </a:lnTo>
                  <a:lnTo>
                    <a:pt x="11257" y="4133"/>
                  </a:lnTo>
                  <a:lnTo>
                    <a:pt x="11257" y="4197"/>
                  </a:lnTo>
                  <a:lnTo>
                    <a:pt x="11328" y="4197"/>
                  </a:lnTo>
                  <a:lnTo>
                    <a:pt x="11328" y="4262"/>
                  </a:lnTo>
                  <a:lnTo>
                    <a:pt x="11398" y="4262"/>
                  </a:lnTo>
                  <a:lnTo>
                    <a:pt x="11398" y="4326"/>
                  </a:lnTo>
                  <a:lnTo>
                    <a:pt x="11468" y="4326"/>
                  </a:lnTo>
                  <a:lnTo>
                    <a:pt x="11468" y="4391"/>
                  </a:lnTo>
                  <a:lnTo>
                    <a:pt x="11539" y="4391"/>
                  </a:lnTo>
                  <a:lnTo>
                    <a:pt x="11539" y="4456"/>
                  </a:lnTo>
                  <a:lnTo>
                    <a:pt x="11609" y="4456"/>
                  </a:lnTo>
                  <a:lnTo>
                    <a:pt x="11609" y="4520"/>
                  </a:lnTo>
                  <a:lnTo>
                    <a:pt x="11679" y="4520"/>
                  </a:lnTo>
                  <a:lnTo>
                    <a:pt x="11750" y="4585"/>
                  </a:lnTo>
                  <a:lnTo>
                    <a:pt x="11820" y="4585"/>
                  </a:lnTo>
                  <a:lnTo>
                    <a:pt x="11820" y="4649"/>
                  </a:lnTo>
                  <a:lnTo>
                    <a:pt x="11961" y="4649"/>
                  </a:lnTo>
                  <a:lnTo>
                    <a:pt x="11961" y="4778"/>
                  </a:lnTo>
                  <a:lnTo>
                    <a:pt x="11891" y="4778"/>
                  </a:lnTo>
                  <a:lnTo>
                    <a:pt x="11891" y="4843"/>
                  </a:lnTo>
                  <a:lnTo>
                    <a:pt x="11820" y="4843"/>
                  </a:lnTo>
                  <a:lnTo>
                    <a:pt x="11820" y="4908"/>
                  </a:lnTo>
                  <a:lnTo>
                    <a:pt x="11891" y="4908"/>
                  </a:lnTo>
                  <a:lnTo>
                    <a:pt x="11891" y="5037"/>
                  </a:lnTo>
                  <a:lnTo>
                    <a:pt x="12102" y="5037"/>
                  </a:lnTo>
                  <a:lnTo>
                    <a:pt x="12102" y="5360"/>
                  </a:lnTo>
                  <a:lnTo>
                    <a:pt x="12172" y="5360"/>
                  </a:lnTo>
                  <a:lnTo>
                    <a:pt x="12172" y="5489"/>
                  </a:lnTo>
                  <a:lnTo>
                    <a:pt x="12242" y="5553"/>
                  </a:lnTo>
                  <a:lnTo>
                    <a:pt x="12172" y="5553"/>
                  </a:lnTo>
                  <a:lnTo>
                    <a:pt x="12172" y="5683"/>
                  </a:lnTo>
                  <a:lnTo>
                    <a:pt x="12383" y="5683"/>
                  </a:lnTo>
                  <a:lnTo>
                    <a:pt x="12383" y="5812"/>
                  </a:lnTo>
                  <a:lnTo>
                    <a:pt x="12313" y="5812"/>
                  </a:lnTo>
                  <a:lnTo>
                    <a:pt x="12313" y="5941"/>
                  </a:lnTo>
                  <a:lnTo>
                    <a:pt x="12242" y="5941"/>
                  </a:lnTo>
                  <a:lnTo>
                    <a:pt x="12242" y="6005"/>
                  </a:lnTo>
                  <a:lnTo>
                    <a:pt x="12313" y="6005"/>
                  </a:lnTo>
                  <a:lnTo>
                    <a:pt x="12313" y="6070"/>
                  </a:lnTo>
                  <a:lnTo>
                    <a:pt x="12242" y="6070"/>
                  </a:lnTo>
                  <a:lnTo>
                    <a:pt x="12242" y="6135"/>
                  </a:lnTo>
                  <a:lnTo>
                    <a:pt x="12313" y="6135"/>
                  </a:lnTo>
                  <a:lnTo>
                    <a:pt x="12313" y="6199"/>
                  </a:lnTo>
                  <a:lnTo>
                    <a:pt x="12383" y="6264"/>
                  </a:lnTo>
                  <a:lnTo>
                    <a:pt x="12383" y="6328"/>
                  </a:lnTo>
                  <a:lnTo>
                    <a:pt x="12313" y="6328"/>
                  </a:lnTo>
                  <a:lnTo>
                    <a:pt x="12313" y="6457"/>
                  </a:lnTo>
                  <a:lnTo>
                    <a:pt x="12383" y="6457"/>
                  </a:lnTo>
                  <a:lnTo>
                    <a:pt x="12383" y="6587"/>
                  </a:lnTo>
                  <a:lnTo>
                    <a:pt x="12453" y="6651"/>
                  </a:lnTo>
                  <a:lnTo>
                    <a:pt x="12453" y="6845"/>
                  </a:lnTo>
                  <a:lnTo>
                    <a:pt x="12524" y="6845"/>
                  </a:lnTo>
                  <a:lnTo>
                    <a:pt x="12524" y="6909"/>
                  </a:lnTo>
                  <a:lnTo>
                    <a:pt x="12594" y="6909"/>
                  </a:lnTo>
                  <a:lnTo>
                    <a:pt x="12594" y="7039"/>
                  </a:lnTo>
                  <a:lnTo>
                    <a:pt x="12664" y="7103"/>
                  </a:lnTo>
                  <a:lnTo>
                    <a:pt x="12664" y="7232"/>
                  </a:lnTo>
                  <a:lnTo>
                    <a:pt x="12735" y="7232"/>
                  </a:lnTo>
                  <a:lnTo>
                    <a:pt x="12735" y="7297"/>
                  </a:lnTo>
                  <a:lnTo>
                    <a:pt x="12664" y="7297"/>
                  </a:lnTo>
                  <a:lnTo>
                    <a:pt x="12664" y="7426"/>
                  </a:lnTo>
                  <a:lnTo>
                    <a:pt x="12735" y="7426"/>
                  </a:lnTo>
                  <a:lnTo>
                    <a:pt x="12735" y="7555"/>
                  </a:lnTo>
                  <a:lnTo>
                    <a:pt x="12664" y="7555"/>
                  </a:lnTo>
                  <a:lnTo>
                    <a:pt x="12664" y="7620"/>
                  </a:lnTo>
                  <a:lnTo>
                    <a:pt x="12876" y="7620"/>
                  </a:lnTo>
                  <a:lnTo>
                    <a:pt x="12876" y="7749"/>
                  </a:lnTo>
                  <a:lnTo>
                    <a:pt x="12946" y="7749"/>
                  </a:lnTo>
                  <a:lnTo>
                    <a:pt x="12946" y="7943"/>
                  </a:lnTo>
                  <a:lnTo>
                    <a:pt x="13016" y="8007"/>
                  </a:lnTo>
                  <a:lnTo>
                    <a:pt x="13016" y="8588"/>
                  </a:lnTo>
                  <a:lnTo>
                    <a:pt x="12946" y="8653"/>
                  </a:lnTo>
                  <a:lnTo>
                    <a:pt x="12946" y="9105"/>
                  </a:lnTo>
                  <a:lnTo>
                    <a:pt x="13016" y="9105"/>
                  </a:lnTo>
                  <a:lnTo>
                    <a:pt x="13016" y="9170"/>
                  </a:lnTo>
                  <a:lnTo>
                    <a:pt x="13087" y="9170"/>
                  </a:lnTo>
                  <a:lnTo>
                    <a:pt x="13087" y="9492"/>
                  </a:lnTo>
                  <a:lnTo>
                    <a:pt x="13227" y="9492"/>
                  </a:lnTo>
                  <a:lnTo>
                    <a:pt x="13227" y="9428"/>
                  </a:lnTo>
                  <a:lnTo>
                    <a:pt x="13438" y="9428"/>
                  </a:lnTo>
                  <a:lnTo>
                    <a:pt x="13438" y="9363"/>
                  </a:lnTo>
                  <a:lnTo>
                    <a:pt x="13579" y="9363"/>
                  </a:lnTo>
                  <a:lnTo>
                    <a:pt x="13650" y="9299"/>
                  </a:lnTo>
                  <a:lnTo>
                    <a:pt x="13861" y="9299"/>
                  </a:lnTo>
                  <a:lnTo>
                    <a:pt x="13861" y="9234"/>
                  </a:lnTo>
                  <a:lnTo>
                    <a:pt x="14001" y="9234"/>
                  </a:lnTo>
                  <a:lnTo>
                    <a:pt x="14001" y="9170"/>
                  </a:lnTo>
                  <a:lnTo>
                    <a:pt x="14072" y="9234"/>
                  </a:lnTo>
                  <a:lnTo>
                    <a:pt x="14072" y="9363"/>
                  </a:lnTo>
                  <a:lnTo>
                    <a:pt x="14142" y="9428"/>
                  </a:lnTo>
                  <a:lnTo>
                    <a:pt x="14212" y="9428"/>
                  </a:lnTo>
                  <a:lnTo>
                    <a:pt x="14212" y="9492"/>
                  </a:lnTo>
                  <a:lnTo>
                    <a:pt x="14423" y="9492"/>
                  </a:lnTo>
                  <a:lnTo>
                    <a:pt x="14423" y="9751"/>
                  </a:lnTo>
                  <a:lnTo>
                    <a:pt x="14494" y="9751"/>
                  </a:lnTo>
                  <a:lnTo>
                    <a:pt x="14494" y="9880"/>
                  </a:lnTo>
                  <a:lnTo>
                    <a:pt x="14564" y="9944"/>
                  </a:lnTo>
                  <a:lnTo>
                    <a:pt x="14564" y="10074"/>
                  </a:lnTo>
                  <a:lnTo>
                    <a:pt x="14635" y="10138"/>
                  </a:lnTo>
                  <a:lnTo>
                    <a:pt x="14635" y="10203"/>
                  </a:lnTo>
                  <a:lnTo>
                    <a:pt x="14775" y="10203"/>
                  </a:lnTo>
                  <a:lnTo>
                    <a:pt x="14775" y="10267"/>
                  </a:lnTo>
                  <a:lnTo>
                    <a:pt x="14635" y="10267"/>
                  </a:lnTo>
                  <a:lnTo>
                    <a:pt x="14635" y="10332"/>
                  </a:lnTo>
                  <a:lnTo>
                    <a:pt x="14705" y="10332"/>
                  </a:lnTo>
                  <a:lnTo>
                    <a:pt x="14705" y="10396"/>
                  </a:lnTo>
                  <a:lnTo>
                    <a:pt x="14775" y="10396"/>
                  </a:lnTo>
                  <a:lnTo>
                    <a:pt x="14775" y="10719"/>
                  </a:lnTo>
                  <a:lnTo>
                    <a:pt x="14846" y="10719"/>
                  </a:lnTo>
                  <a:lnTo>
                    <a:pt x="14846" y="10784"/>
                  </a:lnTo>
                  <a:lnTo>
                    <a:pt x="14916" y="10784"/>
                  </a:lnTo>
                  <a:lnTo>
                    <a:pt x="14846" y="10784"/>
                  </a:lnTo>
                  <a:lnTo>
                    <a:pt x="14846" y="10848"/>
                  </a:lnTo>
                  <a:lnTo>
                    <a:pt x="14986" y="10848"/>
                  </a:lnTo>
                  <a:lnTo>
                    <a:pt x="14986" y="10913"/>
                  </a:lnTo>
                  <a:lnTo>
                    <a:pt x="15057" y="10913"/>
                  </a:lnTo>
                  <a:lnTo>
                    <a:pt x="15057" y="11042"/>
                  </a:lnTo>
                  <a:lnTo>
                    <a:pt x="15268" y="11042"/>
                  </a:lnTo>
                  <a:lnTo>
                    <a:pt x="15268" y="11171"/>
                  </a:lnTo>
                  <a:lnTo>
                    <a:pt x="15338" y="11171"/>
                  </a:lnTo>
                  <a:lnTo>
                    <a:pt x="15338" y="11236"/>
                  </a:lnTo>
                  <a:lnTo>
                    <a:pt x="15479" y="11236"/>
                  </a:lnTo>
                  <a:lnTo>
                    <a:pt x="15479" y="11430"/>
                  </a:lnTo>
                  <a:lnTo>
                    <a:pt x="15408" y="11430"/>
                  </a:lnTo>
                  <a:lnTo>
                    <a:pt x="15408" y="11526"/>
                  </a:lnTo>
                  <a:lnTo>
                    <a:pt x="15549" y="11526"/>
                  </a:lnTo>
                  <a:lnTo>
                    <a:pt x="15549" y="11720"/>
                  </a:lnTo>
                  <a:lnTo>
                    <a:pt x="15620" y="11720"/>
                  </a:lnTo>
                  <a:lnTo>
                    <a:pt x="15620" y="11785"/>
                  </a:lnTo>
                  <a:lnTo>
                    <a:pt x="15690" y="11785"/>
                  </a:lnTo>
                  <a:lnTo>
                    <a:pt x="15690" y="11849"/>
                  </a:lnTo>
                  <a:lnTo>
                    <a:pt x="16112" y="11849"/>
                  </a:lnTo>
                  <a:lnTo>
                    <a:pt x="16112" y="11978"/>
                  </a:lnTo>
                  <a:lnTo>
                    <a:pt x="16253" y="11978"/>
                  </a:lnTo>
                  <a:lnTo>
                    <a:pt x="16253" y="12043"/>
                  </a:lnTo>
                  <a:lnTo>
                    <a:pt x="16393" y="12043"/>
                  </a:lnTo>
                  <a:lnTo>
                    <a:pt x="16393" y="12108"/>
                  </a:lnTo>
                  <a:lnTo>
                    <a:pt x="16675" y="12108"/>
                  </a:lnTo>
                  <a:lnTo>
                    <a:pt x="16675" y="12172"/>
                  </a:lnTo>
                  <a:lnTo>
                    <a:pt x="16745" y="12172"/>
                  </a:lnTo>
                  <a:lnTo>
                    <a:pt x="16745" y="12237"/>
                  </a:lnTo>
                  <a:lnTo>
                    <a:pt x="16816" y="12237"/>
                  </a:lnTo>
                  <a:lnTo>
                    <a:pt x="16816" y="12301"/>
                  </a:lnTo>
                  <a:lnTo>
                    <a:pt x="17027" y="12301"/>
                  </a:lnTo>
                  <a:lnTo>
                    <a:pt x="17027" y="12366"/>
                  </a:lnTo>
                  <a:lnTo>
                    <a:pt x="17097" y="12366"/>
                  </a:lnTo>
                  <a:lnTo>
                    <a:pt x="17097" y="12560"/>
                  </a:lnTo>
                  <a:lnTo>
                    <a:pt x="17167" y="12624"/>
                  </a:lnTo>
                  <a:lnTo>
                    <a:pt x="17167" y="12818"/>
                  </a:lnTo>
                  <a:lnTo>
                    <a:pt x="17238" y="12883"/>
                  </a:lnTo>
                  <a:lnTo>
                    <a:pt x="17238" y="12947"/>
                  </a:lnTo>
                  <a:lnTo>
                    <a:pt x="17379" y="12947"/>
                  </a:lnTo>
                  <a:lnTo>
                    <a:pt x="17379" y="13012"/>
                  </a:lnTo>
                  <a:lnTo>
                    <a:pt x="17449" y="13012"/>
                  </a:lnTo>
                  <a:lnTo>
                    <a:pt x="17449" y="13076"/>
                  </a:lnTo>
                  <a:lnTo>
                    <a:pt x="17519" y="13141"/>
                  </a:lnTo>
                  <a:lnTo>
                    <a:pt x="17590" y="13141"/>
                  </a:lnTo>
                  <a:lnTo>
                    <a:pt x="17660" y="13205"/>
                  </a:lnTo>
                  <a:lnTo>
                    <a:pt x="17660" y="13270"/>
                  </a:lnTo>
                  <a:lnTo>
                    <a:pt x="17941" y="13270"/>
                  </a:lnTo>
                  <a:lnTo>
                    <a:pt x="18012" y="13335"/>
                  </a:lnTo>
                  <a:lnTo>
                    <a:pt x="18012" y="13399"/>
                  </a:lnTo>
                  <a:lnTo>
                    <a:pt x="18082" y="13399"/>
                  </a:lnTo>
                  <a:lnTo>
                    <a:pt x="18082" y="13657"/>
                  </a:lnTo>
                  <a:lnTo>
                    <a:pt x="18152" y="13657"/>
                  </a:lnTo>
                  <a:lnTo>
                    <a:pt x="18152" y="13851"/>
                  </a:lnTo>
                  <a:lnTo>
                    <a:pt x="18223" y="13851"/>
                  </a:lnTo>
                  <a:lnTo>
                    <a:pt x="18223" y="14174"/>
                  </a:lnTo>
                  <a:lnTo>
                    <a:pt x="18364" y="14174"/>
                  </a:lnTo>
                  <a:lnTo>
                    <a:pt x="18364" y="14239"/>
                  </a:lnTo>
                  <a:lnTo>
                    <a:pt x="18434" y="14239"/>
                  </a:lnTo>
                  <a:lnTo>
                    <a:pt x="18434" y="14368"/>
                  </a:lnTo>
                  <a:lnTo>
                    <a:pt x="18504" y="14368"/>
                  </a:lnTo>
                  <a:lnTo>
                    <a:pt x="18575" y="14432"/>
                  </a:lnTo>
                  <a:lnTo>
                    <a:pt x="18645" y="14432"/>
                  </a:lnTo>
                  <a:lnTo>
                    <a:pt x="18645" y="14626"/>
                  </a:lnTo>
                  <a:lnTo>
                    <a:pt x="18715" y="14626"/>
                  </a:lnTo>
                  <a:lnTo>
                    <a:pt x="18715" y="14755"/>
                  </a:lnTo>
                  <a:lnTo>
                    <a:pt x="18786" y="14820"/>
                  </a:lnTo>
                  <a:lnTo>
                    <a:pt x="18786" y="15013"/>
                  </a:lnTo>
                  <a:lnTo>
                    <a:pt x="18856" y="15013"/>
                  </a:lnTo>
                  <a:lnTo>
                    <a:pt x="18856" y="15078"/>
                  </a:lnTo>
                  <a:lnTo>
                    <a:pt x="18786" y="15078"/>
                  </a:lnTo>
                  <a:lnTo>
                    <a:pt x="18786" y="15143"/>
                  </a:lnTo>
                  <a:lnTo>
                    <a:pt x="18926" y="15143"/>
                  </a:lnTo>
                  <a:lnTo>
                    <a:pt x="18997" y="15207"/>
                  </a:lnTo>
                  <a:lnTo>
                    <a:pt x="19067" y="15207"/>
                  </a:lnTo>
                  <a:lnTo>
                    <a:pt x="19067" y="15336"/>
                  </a:lnTo>
                  <a:lnTo>
                    <a:pt x="18926" y="15336"/>
                  </a:lnTo>
                  <a:lnTo>
                    <a:pt x="18997" y="15401"/>
                  </a:lnTo>
                  <a:lnTo>
                    <a:pt x="18997" y="15465"/>
                  </a:lnTo>
                  <a:lnTo>
                    <a:pt x="19067" y="15465"/>
                  </a:lnTo>
                  <a:lnTo>
                    <a:pt x="19067" y="15659"/>
                  </a:lnTo>
                  <a:lnTo>
                    <a:pt x="19208" y="15659"/>
                  </a:lnTo>
                  <a:lnTo>
                    <a:pt x="19208" y="15788"/>
                  </a:lnTo>
                  <a:lnTo>
                    <a:pt x="19278" y="15788"/>
                  </a:lnTo>
                  <a:lnTo>
                    <a:pt x="19278" y="15917"/>
                  </a:lnTo>
                  <a:lnTo>
                    <a:pt x="19349" y="15982"/>
                  </a:lnTo>
                  <a:lnTo>
                    <a:pt x="19349" y="16111"/>
                  </a:lnTo>
                  <a:lnTo>
                    <a:pt x="19419" y="16176"/>
                  </a:lnTo>
                  <a:lnTo>
                    <a:pt x="19419" y="16305"/>
                  </a:lnTo>
                  <a:lnTo>
                    <a:pt x="19489" y="16305"/>
                  </a:lnTo>
                  <a:lnTo>
                    <a:pt x="19489" y="16628"/>
                  </a:lnTo>
                  <a:lnTo>
                    <a:pt x="19630" y="16757"/>
                  </a:lnTo>
                  <a:lnTo>
                    <a:pt x="19700" y="16757"/>
                  </a:lnTo>
                  <a:lnTo>
                    <a:pt x="19700" y="16951"/>
                  </a:lnTo>
                  <a:lnTo>
                    <a:pt x="19771" y="16951"/>
                  </a:lnTo>
                  <a:lnTo>
                    <a:pt x="19771" y="17015"/>
                  </a:lnTo>
                  <a:lnTo>
                    <a:pt x="19841" y="17015"/>
                  </a:lnTo>
                  <a:lnTo>
                    <a:pt x="19841" y="17209"/>
                  </a:lnTo>
                  <a:lnTo>
                    <a:pt x="19911" y="17274"/>
                  </a:lnTo>
                  <a:lnTo>
                    <a:pt x="19911" y="17338"/>
                  </a:lnTo>
                  <a:lnTo>
                    <a:pt x="19982" y="17403"/>
                  </a:lnTo>
                  <a:lnTo>
                    <a:pt x="19982" y="17532"/>
                  </a:lnTo>
                  <a:lnTo>
                    <a:pt x="20052" y="17532"/>
                  </a:lnTo>
                  <a:lnTo>
                    <a:pt x="20052" y="17661"/>
                  </a:lnTo>
                  <a:lnTo>
                    <a:pt x="20122" y="17726"/>
                  </a:lnTo>
                  <a:lnTo>
                    <a:pt x="20122" y="17855"/>
                  </a:lnTo>
                  <a:lnTo>
                    <a:pt x="20193" y="17855"/>
                  </a:lnTo>
                  <a:lnTo>
                    <a:pt x="20193" y="17919"/>
                  </a:lnTo>
                  <a:lnTo>
                    <a:pt x="20263" y="17984"/>
                  </a:lnTo>
                  <a:lnTo>
                    <a:pt x="20263" y="18113"/>
                  </a:lnTo>
                  <a:lnTo>
                    <a:pt x="20334" y="18178"/>
                  </a:lnTo>
                  <a:lnTo>
                    <a:pt x="20334" y="18242"/>
                  </a:lnTo>
                  <a:lnTo>
                    <a:pt x="20404" y="18242"/>
                  </a:lnTo>
                  <a:lnTo>
                    <a:pt x="20404" y="18371"/>
                  </a:lnTo>
                  <a:lnTo>
                    <a:pt x="20474" y="18436"/>
                  </a:lnTo>
                  <a:lnTo>
                    <a:pt x="20474" y="18500"/>
                  </a:lnTo>
                  <a:lnTo>
                    <a:pt x="20545" y="18500"/>
                  </a:lnTo>
                  <a:lnTo>
                    <a:pt x="20545" y="18630"/>
                  </a:lnTo>
                  <a:lnTo>
                    <a:pt x="20474" y="18694"/>
                  </a:lnTo>
                  <a:lnTo>
                    <a:pt x="20404" y="18694"/>
                  </a:lnTo>
                  <a:lnTo>
                    <a:pt x="20404" y="18888"/>
                  </a:lnTo>
                  <a:lnTo>
                    <a:pt x="20334" y="18888"/>
                  </a:lnTo>
                  <a:lnTo>
                    <a:pt x="20334" y="19017"/>
                  </a:lnTo>
                  <a:lnTo>
                    <a:pt x="20404" y="19017"/>
                  </a:lnTo>
                  <a:lnTo>
                    <a:pt x="20474" y="19082"/>
                  </a:lnTo>
                  <a:lnTo>
                    <a:pt x="20474" y="19275"/>
                  </a:lnTo>
                  <a:lnTo>
                    <a:pt x="20545" y="19275"/>
                  </a:lnTo>
                  <a:lnTo>
                    <a:pt x="20545" y="19469"/>
                  </a:lnTo>
                  <a:lnTo>
                    <a:pt x="20474" y="19469"/>
                  </a:lnTo>
                  <a:lnTo>
                    <a:pt x="20474" y="19534"/>
                  </a:lnTo>
                  <a:lnTo>
                    <a:pt x="20545" y="19598"/>
                  </a:lnTo>
                  <a:lnTo>
                    <a:pt x="20615" y="19598"/>
                  </a:lnTo>
                  <a:lnTo>
                    <a:pt x="20685" y="19663"/>
                  </a:lnTo>
                  <a:lnTo>
                    <a:pt x="20685" y="19792"/>
                  </a:lnTo>
                  <a:lnTo>
                    <a:pt x="20756" y="19792"/>
                  </a:lnTo>
                  <a:lnTo>
                    <a:pt x="20756" y="19986"/>
                  </a:lnTo>
                  <a:lnTo>
                    <a:pt x="20967" y="19986"/>
                  </a:lnTo>
                  <a:lnTo>
                    <a:pt x="20826" y="20115"/>
                  </a:lnTo>
                  <a:lnTo>
                    <a:pt x="20896" y="20115"/>
                  </a:lnTo>
                  <a:lnTo>
                    <a:pt x="20896" y="20179"/>
                  </a:lnTo>
                  <a:lnTo>
                    <a:pt x="21037" y="20179"/>
                  </a:lnTo>
                  <a:lnTo>
                    <a:pt x="21037" y="20309"/>
                  </a:lnTo>
                  <a:lnTo>
                    <a:pt x="21107" y="20373"/>
                  </a:lnTo>
                  <a:lnTo>
                    <a:pt x="21107" y="20438"/>
                  </a:lnTo>
                  <a:lnTo>
                    <a:pt x="21178" y="20438"/>
                  </a:lnTo>
                  <a:lnTo>
                    <a:pt x="21178" y="20761"/>
                  </a:lnTo>
                  <a:lnTo>
                    <a:pt x="21248" y="20761"/>
                  </a:lnTo>
                  <a:lnTo>
                    <a:pt x="21248" y="20825"/>
                  </a:lnTo>
                  <a:lnTo>
                    <a:pt x="21319" y="20825"/>
                  </a:lnTo>
                  <a:lnTo>
                    <a:pt x="21319" y="20761"/>
                  </a:lnTo>
                  <a:lnTo>
                    <a:pt x="21389" y="20761"/>
                  </a:lnTo>
                  <a:lnTo>
                    <a:pt x="21389" y="20890"/>
                  </a:lnTo>
                  <a:lnTo>
                    <a:pt x="21459" y="20954"/>
                  </a:lnTo>
                  <a:lnTo>
                    <a:pt x="21459" y="21019"/>
                  </a:lnTo>
                  <a:lnTo>
                    <a:pt x="21530" y="21019"/>
                  </a:lnTo>
                  <a:lnTo>
                    <a:pt x="21459" y="21083"/>
                  </a:lnTo>
                  <a:lnTo>
                    <a:pt x="21600" y="21083"/>
                  </a:lnTo>
                  <a:lnTo>
                    <a:pt x="21600" y="21535"/>
                  </a:lnTo>
                  <a:lnTo>
                    <a:pt x="21459" y="21535"/>
                  </a:lnTo>
                  <a:lnTo>
                    <a:pt x="21389" y="21471"/>
                  </a:lnTo>
                  <a:lnTo>
                    <a:pt x="21319" y="21471"/>
                  </a:lnTo>
                  <a:lnTo>
                    <a:pt x="21319" y="21535"/>
                  </a:lnTo>
                  <a:lnTo>
                    <a:pt x="21037" y="21535"/>
                  </a:lnTo>
                  <a:lnTo>
                    <a:pt x="21037" y="21600"/>
                  </a:lnTo>
                  <a:lnTo>
                    <a:pt x="20967" y="21535"/>
                  </a:lnTo>
                  <a:lnTo>
                    <a:pt x="20896" y="21535"/>
                  </a:lnTo>
                  <a:lnTo>
                    <a:pt x="20896" y="21406"/>
                  </a:lnTo>
                  <a:lnTo>
                    <a:pt x="20826" y="21406"/>
                  </a:lnTo>
                  <a:lnTo>
                    <a:pt x="20826" y="21277"/>
                  </a:lnTo>
                  <a:lnTo>
                    <a:pt x="20756" y="21277"/>
                  </a:lnTo>
                  <a:lnTo>
                    <a:pt x="20685" y="21213"/>
                  </a:lnTo>
                  <a:lnTo>
                    <a:pt x="20615" y="21213"/>
                  </a:lnTo>
                  <a:lnTo>
                    <a:pt x="20615" y="21148"/>
                  </a:lnTo>
                  <a:lnTo>
                    <a:pt x="20545" y="21148"/>
                  </a:lnTo>
                  <a:lnTo>
                    <a:pt x="20474" y="21083"/>
                  </a:lnTo>
                  <a:lnTo>
                    <a:pt x="20474" y="21019"/>
                  </a:lnTo>
                  <a:lnTo>
                    <a:pt x="20404" y="21019"/>
                  </a:lnTo>
                  <a:lnTo>
                    <a:pt x="20404" y="20954"/>
                  </a:lnTo>
                  <a:lnTo>
                    <a:pt x="20263" y="20825"/>
                  </a:lnTo>
                  <a:lnTo>
                    <a:pt x="20263" y="20761"/>
                  </a:lnTo>
                  <a:lnTo>
                    <a:pt x="20193" y="20761"/>
                  </a:lnTo>
                  <a:lnTo>
                    <a:pt x="20193" y="20696"/>
                  </a:lnTo>
                  <a:lnTo>
                    <a:pt x="20122" y="20631"/>
                  </a:lnTo>
                  <a:lnTo>
                    <a:pt x="20052" y="20631"/>
                  </a:lnTo>
                  <a:lnTo>
                    <a:pt x="19982" y="20696"/>
                  </a:lnTo>
                  <a:lnTo>
                    <a:pt x="19911" y="20631"/>
                  </a:lnTo>
                  <a:lnTo>
                    <a:pt x="19700" y="20502"/>
                  </a:lnTo>
                  <a:lnTo>
                    <a:pt x="19349" y="20115"/>
                  </a:lnTo>
                  <a:lnTo>
                    <a:pt x="19278" y="20050"/>
                  </a:lnTo>
                  <a:lnTo>
                    <a:pt x="19278" y="19986"/>
                  </a:lnTo>
                  <a:lnTo>
                    <a:pt x="18786" y="19275"/>
                  </a:lnTo>
                  <a:lnTo>
                    <a:pt x="18715" y="19275"/>
                  </a:lnTo>
                  <a:lnTo>
                    <a:pt x="18715" y="19211"/>
                  </a:lnTo>
                  <a:lnTo>
                    <a:pt x="18504" y="19017"/>
                  </a:lnTo>
                  <a:lnTo>
                    <a:pt x="18504" y="18952"/>
                  </a:lnTo>
                  <a:lnTo>
                    <a:pt x="18434" y="18952"/>
                  </a:lnTo>
                  <a:lnTo>
                    <a:pt x="18364" y="18888"/>
                  </a:lnTo>
                  <a:lnTo>
                    <a:pt x="18364" y="18823"/>
                  </a:lnTo>
                  <a:lnTo>
                    <a:pt x="18293" y="18823"/>
                  </a:lnTo>
                  <a:lnTo>
                    <a:pt x="18293" y="18759"/>
                  </a:lnTo>
                  <a:lnTo>
                    <a:pt x="18223" y="18694"/>
                  </a:lnTo>
                  <a:lnTo>
                    <a:pt x="18223" y="18630"/>
                  </a:lnTo>
                  <a:lnTo>
                    <a:pt x="18152" y="18630"/>
                  </a:lnTo>
                  <a:lnTo>
                    <a:pt x="18152" y="18565"/>
                  </a:lnTo>
                  <a:lnTo>
                    <a:pt x="18082" y="18500"/>
                  </a:lnTo>
                  <a:lnTo>
                    <a:pt x="18082" y="18436"/>
                  </a:lnTo>
                  <a:lnTo>
                    <a:pt x="18012" y="18436"/>
                  </a:lnTo>
                  <a:lnTo>
                    <a:pt x="17801" y="18242"/>
                  </a:lnTo>
                  <a:lnTo>
                    <a:pt x="17801" y="18178"/>
                  </a:lnTo>
                  <a:lnTo>
                    <a:pt x="17590" y="18048"/>
                  </a:lnTo>
                  <a:lnTo>
                    <a:pt x="17308" y="17919"/>
                  </a:lnTo>
                  <a:lnTo>
                    <a:pt x="17238" y="17790"/>
                  </a:lnTo>
                  <a:lnTo>
                    <a:pt x="17167" y="17790"/>
                  </a:lnTo>
                  <a:lnTo>
                    <a:pt x="16956" y="17596"/>
                  </a:lnTo>
                  <a:lnTo>
                    <a:pt x="16886" y="17596"/>
                  </a:lnTo>
                  <a:lnTo>
                    <a:pt x="16816" y="17532"/>
                  </a:lnTo>
                  <a:lnTo>
                    <a:pt x="16745" y="17532"/>
                  </a:lnTo>
                  <a:lnTo>
                    <a:pt x="16745" y="17467"/>
                  </a:lnTo>
                  <a:lnTo>
                    <a:pt x="16675" y="17467"/>
                  </a:lnTo>
                  <a:lnTo>
                    <a:pt x="16464" y="17274"/>
                  </a:lnTo>
                  <a:lnTo>
                    <a:pt x="16253" y="17274"/>
                  </a:lnTo>
                  <a:lnTo>
                    <a:pt x="16253" y="17209"/>
                  </a:lnTo>
                  <a:lnTo>
                    <a:pt x="16182" y="17080"/>
                  </a:lnTo>
                  <a:lnTo>
                    <a:pt x="16182" y="17144"/>
                  </a:lnTo>
                  <a:lnTo>
                    <a:pt x="16112" y="17209"/>
                  </a:lnTo>
                  <a:lnTo>
                    <a:pt x="16112" y="17338"/>
                  </a:lnTo>
                  <a:lnTo>
                    <a:pt x="15831" y="17338"/>
                  </a:lnTo>
                  <a:lnTo>
                    <a:pt x="15831" y="17274"/>
                  </a:lnTo>
                  <a:lnTo>
                    <a:pt x="15760" y="17338"/>
                  </a:lnTo>
                  <a:lnTo>
                    <a:pt x="15690" y="17338"/>
                  </a:lnTo>
                  <a:lnTo>
                    <a:pt x="15620" y="17403"/>
                  </a:lnTo>
                  <a:lnTo>
                    <a:pt x="15549" y="17403"/>
                  </a:lnTo>
                  <a:lnTo>
                    <a:pt x="15549" y="17532"/>
                  </a:lnTo>
                  <a:lnTo>
                    <a:pt x="15479" y="17532"/>
                  </a:lnTo>
                  <a:lnTo>
                    <a:pt x="15408" y="17596"/>
                  </a:lnTo>
                  <a:lnTo>
                    <a:pt x="15268" y="17596"/>
                  </a:lnTo>
                  <a:lnTo>
                    <a:pt x="14072" y="18242"/>
                  </a:lnTo>
                  <a:lnTo>
                    <a:pt x="13227" y="18630"/>
                  </a:lnTo>
                  <a:lnTo>
                    <a:pt x="12735" y="18436"/>
                  </a:lnTo>
                  <a:lnTo>
                    <a:pt x="12664" y="18371"/>
                  </a:lnTo>
                  <a:lnTo>
                    <a:pt x="12664" y="18307"/>
                  </a:lnTo>
                  <a:lnTo>
                    <a:pt x="12594" y="18307"/>
                  </a:lnTo>
                  <a:lnTo>
                    <a:pt x="12594" y="18178"/>
                  </a:lnTo>
                  <a:lnTo>
                    <a:pt x="12524" y="18178"/>
                  </a:lnTo>
                  <a:lnTo>
                    <a:pt x="12524" y="17919"/>
                  </a:lnTo>
                  <a:lnTo>
                    <a:pt x="12594" y="17919"/>
                  </a:lnTo>
                  <a:lnTo>
                    <a:pt x="12594" y="17596"/>
                  </a:lnTo>
                  <a:lnTo>
                    <a:pt x="12524" y="17596"/>
                  </a:lnTo>
                  <a:lnTo>
                    <a:pt x="12524" y="17467"/>
                  </a:lnTo>
                  <a:lnTo>
                    <a:pt x="12453" y="17403"/>
                  </a:lnTo>
                  <a:lnTo>
                    <a:pt x="12242" y="17403"/>
                  </a:lnTo>
                  <a:lnTo>
                    <a:pt x="12172" y="17338"/>
                  </a:lnTo>
                  <a:lnTo>
                    <a:pt x="12102" y="17338"/>
                  </a:lnTo>
                  <a:lnTo>
                    <a:pt x="11961" y="16951"/>
                  </a:lnTo>
                  <a:lnTo>
                    <a:pt x="11891" y="16951"/>
                  </a:lnTo>
                  <a:lnTo>
                    <a:pt x="11891" y="16886"/>
                  </a:lnTo>
                  <a:lnTo>
                    <a:pt x="11820" y="16886"/>
                  </a:lnTo>
                  <a:lnTo>
                    <a:pt x="11820" y="16822"/>
                  </a:lnTo>
                  <a:lnTo>
                    <a:pt x="11750" y="16822"/>
                  </a:lnTo>
                  <a:lnTo>
                    <a:pt x="11750" y="16757"/>
                  </a:lnTo>
                  <a:lnTo>
                    <a:pt x="11679" y="16757"/>
                  </a:lnTo>
                  <a:lnTo>
                    <a:pt x="11679" y="16628"/>
                  </a:lnTo>
                  <a:lnTo>
                    <a:pt x="11539" y="16499"/>
                  </a:lnTo>
                  <a:lnTo>
                    <a:pt x="11539" y="16370"/>
                  </a:lnTo>
                  <a:lnTo>
                    <a:pt x="11468" y="16240"/>
                  </a:lnTo>
                  <a:lnTo>
                    <a:pt x="11257" y="15917"/>
                  </a:lnTo>
                  <a:lnTo>
                    <a:pt x="10765" y="15401"/>
                  </a:lnTo>
                  <a:lnTo>
                    <a:pt x="9850" y="14432"/>
                  </a:lnTo>
                  <a:lnTo>
                    <a:pt x="9076" y="13593"/>
                  </a:lnTo>
                  <a:lnTo>
                    <a:pt x="8021" y="12430"/>
                  </a:lnTo>
                  <a:lnTo>
                    <a:pt x="7247" y="11656"/>
                  </a:lnTo>
                  <a:lnTo>
                    <a:pt x="7458" y="11656"/>
                  </a:lnTo>
                  <a:lnTo>
                    <a:pt x="7458" y="11526"/>
                  </a:lnTo>
                  <a:lnTo>
                    <a:pt x="7528" y="11430"/>
                  </a:lnTo>
                  <a:lnTo>
                    <a:pt x="7599" y="11430"/>
                  </a:lnTo>
                  <a:lnTo>
                    <a:pt x="7599" y="11526"/>
                  </a:lnTo>
                  <a:lnTo>
                    <a:pt x="7810" y="11526"/>
                  </a:lnTo>
                  <a:lnTo>
                    <a:pt x="7810" y="11430"/>
                  </a:lnTo>
                  <a:lnTo>
                    <a:pt x="8021" y="11430"/>
                  </a:lnTo>
                  <a:lnTo>
                    <a:pt x="8021" y="11365"/>
                  </a:lnTo>
                  <a:lnTo>
                    <a:pt x="8091" y="11300"/>
                  </a:lnTo>
                  <a:lnTo>
                    <a:pt x="8162" y="11300"/>
                  </a:lnTo>
                  <a:lnTo>
                    <a:pt x="8162" y="11236"/>
                  </a:lnTo>
                  <a:lnTo>
                    <a:pt x="8232" y="11236"/>
                  </a:lnTo>
                  <a:lnTo>
                    <a:pt x="8232" y="11300"/>
                  </a:lnTo>
                  <a:lnTo>
                    <a:pt x="8443" y="11300"/>
                  </a:lnTo>
                  <a:lnTo>
                    <a:pt x="8443" y="11236"/>
                  </a:lnTo>
                  <a:lnTo>
                    <a:pt x="8373" y="11236"/>
                  </a:lnTo>
                  <a:lnTo>
                    <a:pt x="8373" y="11171"/>
                  </a:lnTo>
                  <a:lnTo>
                    <a:pt x="8443" y="11171"/>
                  </a:lnTo>
                  <a:lnTo>
                    <a:pt x="8443" y="10978"/>
                  </a:lnTo>
                  <a:lnTo>
                    <a:pt x="8513" y="10978"/>
                  </a:lnTo>
                  <a:lnTo>
                    <a:pt x="8513" y="10913"/>
                  </a:lnTo>
                  <a:lnTo>
                    <a:pt x="8584" y="10913"/>
                  </a:lnTo>
                  <a:lnTo>
                    <a:pt x="8513" y="10848"/>
                  </a:lnTo>
                  <a:lnTo>
                    <a:pt x="8513" y="10784"/>
                  </a:lnTo>
                  <a:lnTo>
                    <a:pt x="8584" y="10784"/>
                  </a:lnTo>
                  <a:lnTo>
                    <a:pt x="8584" y="10719"/>
                  </a:lnTo>
                  <a:lnTo>
                    <a:pt x="8513" y="10719"/>
                  </a:lnTo>
                  <a:lnTo>
                    <a:pt x="8584" y="10719"/>
                  </a:lnTo>
                  <a:lnTo>
                    <a:pt x="8584" y="10655"/>
                  </a:lnTo>
                  <a:lnTo>
                    <a:pt x="8513" y="10590"/>
                  </a:lnTo>
                  <a:lnTo>
                    <a:pt x="8513" y="10461"/>
                  </a:lnTo>
                  <a:lnTo>
                    <a:pt x="8584" y="10396"/>
                  </a:lnTo>
                  <a:lnTo>
                    <a:pt x="8654" y="10396"/>
                  </a:lnTo>
                  <a:lnTo>
                    <a:pt x="8654" y="10332"/>
                  </a:lnTo>
                  <a:lnTo>
                    <a:pt x="8724" y="10332"/>
                  </a:lnTo>
                  <a:lnTo>
                    <a:pt x="8724" y="10267"/>
                  </a:lnTo>
                  <a:lnTo>
                    <a:pt x="8865" y="10138"/>
                  </a:lnTo>
                  <a:lnTo>
                    <a:pt x="8865" y="10074"/>
                  </a:lnTo>
                  <a:lnTo>
                    <a:pt x="8936" y="10074"/>
                  </a:lnTo>
                  <a:lnTo>
                    <a:pt x="8936" y="9944"/>
                  </a:lnTo>
                  <a:lnTo>
                    <a:pt x="9006" y="9944"/>
                  </a:lnTo>
                  <a:lnTo>
                    <a:pt x="9076" y="9880"/>
                  </a:lnTo>
                  <a:lnTo>
                    <a:pt x="9287" y="9880"/>
                  </a:lnTo>
                  <a:lnTo>
                    <a:pt x="9287" y="9815"/>
                  </a:lnTo>
                  <a:lnTo>
                    <a:pt x="9217" y="9815"/>
                  </a:lnTo>
                  <a:lnTo>
                    <a:pt x="9147" y="9751"/>
                  </a:lnTo>
                  <a:lnTo>
                    <a:pt x="9006" y="9751"/>
                  </a:lnTo>
                  <a:lnTo>
                    <a:pt x="9006" y="9557"/>
                  </a:lnTo>
                  <a:lnTo>
                    <a:pt x="8936" y="9492"/>
                  </a:lnTo>
                  <a:lnTo>
                    <a:pt x="8795" y="9492"/>
                  </a:lnTo>
                  <a:lnTo>
                    <a:pt x="8724" y="9428"/>
                  </a:lnTo>
                  <a:lnTo>
                    <a:pt x="8373" y="9363"/>
                  </a:lnTo>
                  <a:lnTo>
                    <a:pt x="8373" y="9299"/>
                  </a:lnTo>
                  <a:lnTo>
                    <a:pt x="8302" y="9299"/>
                  </a:lnTo>
                  <a:lnTo>
                    <a:pt x="8232" y="9363"/>
                  </a:lnTo>
                  <a:lnTo>
                    <a:pt x="7669" y="9428"/>
                  </a:lnTo>
                  <a:lnTo>
                    <a:pt x="7599" y="9428"/>
                  </a:lnTo>
                  <a:lnTo>
                    <a:pt x="7528" y="9363"/>
                  </a:lnTo>
                  <a:lnTo>
                    <a:pt x="7247" y="9299"/>
                  </a:lnTo>
                  <a:lnTo>
                    <a:pt x="7177" y="9299"/>
                  </a:lnTo>
                  <a:lnTo>
                    <a:pt x="7177" y="9234"/>
                  </a:lnTo>
                  <a:lnTo>
                    <a:pt x="6895" y="9105"/>
                  </a:lnTo>
                  <a:lnTo>
                    <a:pt x="6825" y="8976"/>
                  </a:lnTo>
                  <a:lnTo>
                    <a:pt x="6473" y="8976"/>
                  </a:lnTo>
                  <a:lnTo>
                    <a:pt x="6473" y="8911"/>
                  </a:lnTo>
                  <a:lnTo>
                    <a:pt x="6403" y="8911"/>
                  </a:lnTo>
                  <a:lnTo>
                    <a:pt x="6403" y="8782"/>
                  </a:lnTo>
                  <a:lnTo>
                    <a:pt x="6332" y="8717"/>
                  </a:lnTo>
                  <a:lnTo>
                    <a:pt x="6262" y="8717"/>
                  </a:lnTo>
                  <a:lnTo>
                    <a:pt x="6262" y="8653"/>
                  </a:lnTo>
                  <a:lnTo>
                    <a:pt x="6121" y="8588"/>
                  </a:lnTo>
                  <a:lnTo>
                    <a:pt x="5418" y="8330"/>
                  </a:lnTo>
                  <a:lnTo>
                    <a:pt x="5136" y="8201"/>
                  </a:lnTo>
                  <a:lnTo>
                    <a:pt x="4995" y="8201"/>
                  </a:lnTo>
                  <a:lnTo>
                    <a:pt x="4995" y="8136"/>
                  </a:lnTo>
                  <a:lnTo>
                    <a:pt x="4925" y="8136"/>
                  </a:lnTo>
                  <a:lnTo>
                    <a:pt x="4433" y="7813"/>
                  </a:lnTo>
                  <a:lnTo>
                    <a:pt x="4010" y="7555"/>
                  </a:lnTo>
                  <a:lnTo>
                    <a:pt x="3870" y="7426"/>
                  </a:lnTo>
                  <a:lnTo>
                    <a:pt x="3729" y="7361"/>
                  </a:lnTo>
                  <a:lnTo>
                    <a:pt x="3659" y="7361"/>
                  </a:lnTo>
                  <a:lnTo>
                    <a:pt x="3588" y="7297"/>
                  </a:lnTo>
                  <a:lnTo>
                    <a:pt x="3518" y="7297"/>
                  </a:lnTo>
                  <a:lnTo>
                    <a:pt x="3448" y="7232"/>
                  </a:lnTo>
                  <a:lnTo>
                    <a:pt x="2744" y="7232"/>
                  </a:lnTo>
                  <a:lnTo>
                    <a:pt x="2744" y="7168"/>
                  </a:lnTo>
                  <a:lnTo>
                    <a:pt x="2674" y="7168"/>
                  </a:lnTo>
                  <a:lnTo>
                    <a:pt x="2674" y="7103"/>
                  </a:lnTo>
                  <a:lnTo>
                    <a:pt x="2533" y="7103"/>
                  </a:lnTo>
                  <a:lnTo>
                    <a:pt x="2533" y="7168"/>
                  </a:lnTo>
                  <a:lnTo>
                    <a:pt x="2533" y="7103"/>
                  </a:lnTo>
                  <a:lnTo>
                    <a:pt x="2463" y="7103"/>
                  </a:lnTo>
                  <a:lnTo>
                    <a:pt x="2392" y="7039"/>
                  </a:lnTo>
                  <a:lnTo>
                    <a:pt x="2251" y="7039"/>
                  </a:lnTo>
                  <a:lnTo>
                    <a:pt x="2251" y="6974"/>
                  </a:lnTo>
                  <a:lnTo>
                    <a:pt x="2181" y="6716"/>
                  </a:lnTo>
                  <a:lnTo>
                    <a:pt x="2111" y="6651"/>
                  </a:lnTo>
                  <a:lnTo>
                    <a:pt x="2111" y="6587"/>
                  </a:lnTo>
                  <a:lnTo>
                    <a:pt x="2040" y="6587"/>
                  </a:lnTo>
                  <a:lnTo>
                    <a:pt x="2040" y="6457"/>
                  </a:lnTo>
                  <a:lnTo>
                    <a:pt x="1829" y="6457"/>
                  </a:lnTo>
                  <a:lnTo>
                    <a:pt x="1829" y="6393"/>
                  </a:lnTo>
                  <a:lnTo>
                    <a:pt x="1759" y="6328"/>
                  </a:lnTo>
                  <a:lnTo>
                    <a:pt x="1689" y="6328"/>
                  </a:lnTo>
                  <a:lnTo>
                    <a:pt x="1689" y="6264"/>
                  </a:lnTo>
                  <a:lnTo>
                    <a:pt x="1478" y="6070"/>
                  </a:lnTo>
                  <a:lnTo>
                    <a:pt x="704" y="6070"/>
                  </a:lnTo>
                  <a:lnTo>
                    <a:pt x="704" y="5941"/>
                  </a:lnTo>
                  <a:lnTo>
                    <a:pt x="563" y="5941"/>
                  </a:lnTo>
                  <a:lnTo>
                    <a:pt x="563" y="5876"/>
                  </a:lnTo>
                  <a:lnTo>
                    <a:pt x="493" y="5876"/>
                  </a:lnTo>
                  <a:lnTo>
                    <a:pt x="493" y="5812"/>
                  </a:lnTo>
                  <a:lnTo>
                    <a:pt x="422" y="5747"/>
                  </a:lnTo>
                  <a:lnTo>
                    <a:pt x="422" y="5683"/>
                  </a:lnTo>
                  <a:lnTo>
                    <a:pt x="352" y="5683"/>
                  </a:lnTo>
                  <a:lnTo>
                    <a:pt x="352" y="5618"/>
                  </a:lnTo>
                  <a:lnTo>
                    <a:pt x="281" y="5553"/>
                  </a:lnTo>
                  <a:lnTo>
                    <a:pt x="281" y="5424"/>
                  </a:lnTo>
                  <a:lnTo>
                    <a:pt x="211" y="5424"/>
                  </a:lnTo>
                  <a:lnTo>
                    <a:pt x="211" y="5360"/>
                  </a:lnTo>
                  <a:lnTo>
                    <a:pt x="281" y="5424"/>
                  </a:lnTo>
                  <a:lnTo>
                    <a:pt x="352" y="5424"/>
                  </a:lnTo>
                  <a:lnTo>
                    <a:pt x="352" y="5230"/>
                  </a:lnTo>
                  <a:lnTo>
                    <a:pt x="422" y="5230"/>
                  </a:lnTo>
                  <a:lnTo>
                    <a:pt x="422" y="5166"/>
                  </a:lnTo>
                  <a:lnTo>
                    <a:pt x="352" y="5166"/>
                  </a:lnTo>
                  <a:lnTo>
                    <a:pt x="352" y="4972"/>
                  </a:lnTo>
                  <a:lnTo>
                    <a:pt x="281" y="4908"/>
                  </a:lnTo>
                  <a:lnTo>
                    <a:pt x="281" y="4778"/>
                  </a:lnTo>
                  <a:lnTo>
                    <a:pt x="141" y="4778"/>
                  </a:lnTo>
                  <a:lnTo>
                    <a:pt x="141" y="4714"/>
                  </a:lnTo>
                  <a:lnTo>
                    <a:pt x="0" y="4714"/>
                  </a:lnTo>
                  <a:lnTo>
                    <a:pt x="70" y="4649"/>
                  </a:lnTo>
                  <a:lnTo>
                    <a:pt x="141" y="4649"/>
                  </a:lnTo>
                  <a:lnTo>
                    <a:pt x="141" y="4585"/>
                  </a:lnTo>
                  <a:lnTo>
                    <a:pt x="70" y="4585"/>
                  </a:lnTo>
                  <a:lnTo>
                    <a:pt x="70" y="4391"/>
                  </a:lnTo>
                  <a:lnTo>
                    <a:pt x="0" y="4391"/>
                  </a:lnTo>
                  <a:lnTo>
                    <a:pt x="211" y="4197"/>
                  </a:lnTo>
                  <a:lnTo>
                    <a:pt x="211" y="4004"/>
                  </a:lnTo>
                  <a:lnTo>
                    <a:pt x="281" y="4004"/>
                  </a:lnTo>
                  <a:lnTo>
                    <a:pt x="281" y="3939"/>
                  </a:lnTo>
                  <a:lnTo>
                    <a:pt x="352" y="3874"/>
                  </a:lnTo>
                  <a:lnTo>
                    <a:pt x="1055" y="3810"/>
                  </a:lnTo>
                  <a:lnTo>
                    <a:pt x="1126" y="3810"/>
                  </a:lnTo>
                  <a:lnTo>
                    <a:pt x="1126" y="3745"/>
                  </a:lnTo>
                  <a:lnTo>
                    <a:pt x="1126" y="3810"/>
                  </a:lnTo>
                  <a:lnTo>
                    <a:pt x="1126" y="3745"/>
                  </a:lnTo>
                  <a:lnTo>
                    <a:pt x="1266" y="3745"/>
                  </a:lnTo>
                  <a:lnTo>
                    <a:pt x="1337" y="3552"/>
                  </a:lnTo>
                  <a:lnTo>
                    <a:pt x="1478" y="3422"/>
                  </a:lnTo>
                  <a:lnTo>
                    <a:pt x="1618" y="3229"/>
                  </a:lnTo>
                  <a:lnTo>
                    <a:pt x="1759" y="3293"/>
                  </a:lnTo>
                  <a:lnTo>
                    <a:pt x="1829" y="3422"/>
                  </a:lnTo>
                  <a:lnTo>
                    <a:pt x="1900" y="3422"/>
                  </a:lnTo>
                  <a:lnTo>
                    <a:pt x="1900" y="3487"/>
                  </a:lnTo>
                  <a:lnTo>
                    <a:pt x="1970" y="3552"/>
                  </a:lnTo>
                  <a:lnTo>
                    <a:pt x="2040" y="3552"/>
                  </a:lnTo>
                  <a:lnTo>
                    <a:pt x="2040" y="3616"/>
                  </a:lnTo>
                  <a:lnTo>
                    <a:pt x="2111" y="3616"/>
                  </a:lnTo>
                  <a:lnTo>
                    <a:pt x="2111" y="3681"/>
                  </a:lnTo>
                  <a:lnTo>
                    <a:pt x="2251" y="3681"/>
                  </a:lnTo>
                  <a:lnTo>
                    <a:pt x="2251" y="3616"/>
                  </a:lnTo>
                  <a:lnTo>
                    <a:pt x="2322" y="3616"/>
                  </a:lnTo>
                  <a:lnTo>
                    <a:pt x="2322" y="3552"/>
                  </a:lnTo>
                  <a:lnTo>
                    <a:pt x="2392" y="3552"/>
                  </a:lnTo>
                  <a:lnTo>
                    <a:pt x="2392" y="3487"/>
                  </a:lnTo>
                  <a:lnTo>
                    <a:pt x="2463" y="3422"/>
                  </a:lnTo>
                  <a:lnTo>
                    <a:pt x="2533" y="3487"/>
                  </a:lnTo>
                  <a:lnTo>
                    <a:pt x="2533" y="3293"/>
                  </a:lnTo>
                  <a:lnTo>
                    <a:pt x="2392" y="2970"/>
                  </a:lnTo>
                  <a:lnTo>
                    <a:pt x="2674" y="2712"/>
                  </a:lnTo>
                  <a:lnTo>
                    <a:pt x="2744" y="2712"/>
                  </a:lnTo>
                  <a:lnTo>
                    <a:pt x="2744" y="2841"/>
                  </a:lnTo>
                  <a:lnTo>
                    <a:pt x="3096" y="2841"/>
                  </a:lnTo>
                  <a:lnTo>
                    <a:pt x="3096" y="2777"/>
                  </a:lnTo>
                  <a:lnTo>
                    <a:pt x="3377" y="2777"/>
                  </a:lnTo>
                  <a:lnTo>
                    <a:pt x="3448" y="2841"/>
                  </a:lnTo>
                  <a:lnTo>
                    <a:pt x="3518" y="2777"/>
                  </a:lnTo>
                  <a:lnTo>
                    <a:pt x="3870" y="2777"/>
                  </a:lnTo>
                  <a:lnTo>
                    <a:pt x="3870" y="2712"/>
                  </a:lnTo>
                  <a:lnTo>
                    <a:pt x="3940" y="2777"/>
                  </a:lnTo>
                  <a:lnTo>
                    <a:pt x="3940" y="2712"/>
                  </a:lnTo>
                  <a:lnTo>
                    <a:pt x="4010" y="2712"/>
                  </a:lnTo>
                  <a:lnTo>
                    <a:pt x="4010" y="2648"/>
                  </a:lnTo>
                  <a:lnTo>
                    <a:pt x="4221" y="2648"/>
                  </a:lnTo>
                  <a:lnTo>
                    <a:pt x="4221" y="2583"/>
                  </a:lnTo>
                  <a:lnTo>
                    <a:pt x="4292" y="2583"/>
                  </a:lnTo>
                  <a:lnTo>
                    <a:pt x="4292" y="2518"/>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nvGrpSpPr>
            <p:cNvPr id="219" name="Freeform 22"/>
            <p:cNvGrpSpPr/>
            <p:nvPr/>
          </p:nvGrpSpPr>
          <p:grpSpPr>
            <a:xfrm>
              <a:off x="5224983" y="7603332"/>
              <a:ext cx="1" cy="25401"/>
              <a:chOff x="0" y="0"/>
              <a:chExt cx="0" cy="25399"/>
            </a:xfrm>
          </p:grpSpPr>
          <p:sp>
            <p:nvSpPr>
              <p:cNvPr id="217" name="Line"/>
              <p:cNvSpPr/>
              <p:nvPr/>
            </p:nvSpPr>
            <p:spPr>
              <a:xfrm flipH="1">
                <a:off x="-1" y="0"/>
                <a:ext cx="2" cy="25400"/>
              </a:xfrm>
              <a:prstGeom prst="line">
                <a:avLst/>
              </a:prstGeom>
              <a:noFill/>
              <a:ln w="12700" cap="flat">
                <a:solidFill>
                  <a:srgbClr val="FFFFFF"/>
                </a:solidFill>
                <a:prstDash val="solid"/>
                <a:round/>
              </a:ln>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18" name="Line"/>
              <p:cNvSpPr/>
              <p:nvPr/>
            </p:nvSpPr>
            <p:spPr>
              <a:xfrm flipV="1">
                <a:off x="-1" y="0"/>
                <a:ext cx="2" cy="25400"/>
              </a:xfrm>
              <a:prstGeom prst="line">
                <a:avLst/>
              </a:prstGeom>
              <a:noFill/>
              <a:ln w="12700" cap="flat">
                <a:solidFill>
                  <a:srgbClr val="FFFFFF"/>
                </a:solidFill>
                <a:prstDash val="solid"/>
                <a:round/>
              </a:ln>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sp>
          <p:nvSpPr>
            <p:cNvPr id="220" name="Freeform 23"/>
            <p:cNvSpPr/>
            <p:nvPr/>
          </p:nvSpPr>
          <p:spPr>
            <a:xfrm>
              <a:off x="5206562" y="7605238"/>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14400" y="21600"/>
                  </a:moveTo>
                  <a:lnTo>
                    <a:pt x="21600" y="21600"/>
                  </a:lnTo>
                  <a:lnTo>
                    <a:pt x="21600" y="10800"/>
                  </a:lnTo>
                  <a:lnTo>
                    <a:pt x="14400" y="0"/>
                  </a:lnTo>
                  <a:lnTo>
                    <a:pt x="0" y="0"/>
                  </a:lnTo>
                  <a:lnTo>
                    <a:pt x="0" y="10800"/>
                  </a:lnTo>
                  <a:lnTo>
                    <a:pt x="7200" y="10800"/>
                  </a:lnTo>
                  <a:lnTo>
                    <a:pt x="7200" y="21600"/>
                  </a:lnTo>
                  <a:lnTo>
                    <a:pt x="1440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21" name="Freeform 24"/>
            <p:cNvSpPr/>
            <p:nvPr/>
          </p:nvSpPr>
          <p:spPr>
            <a:xfrm>
              <a:off x="5408648" y="7066135"/>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22" name="Freeform 25"/>
            <p:cNvSpPr/>
            <p:nvPr/>
          </p:nvSpPr>
          <p:spPr>
            <a:xfrm>
              <a:off x="5228795" y="7614128"/>
              <a:ext cx="26691" cy="26671"/>
            </a:xfrm>
            <a:custGeom>
              <a:avLst/>
              <a:gdLst/>
              <a:ahLst/>
              <a:cxnLst>
                <a:cxn ang="0">
                  <a:pos x="wd2" y="hd2"/>
                </a:cxn>
                <a:cxn ang="5400000">
                  <a:pos x="wd2" y="hd2"/>
                </a:cxn>
                <a:cxn ang="10800000">
                  <a:pos x="wd2" y="hd2"/>
                </a:cxn>
                <a:cxn ang="16200000">
                  <a:pos x="wd2" y="hd2"/>
                </a:cxn>
              </a:cxnLst>
              <a:rect l="0" t="0" r="r" b="b"/>
              <a:pathLst>
                <a:path w="21600" h="21600" extrusionOk="0">
                  <a:moveTo>
                    <a:pt x="18514" y="6171"/>
                  </a:moveTo>
                  <a:lnTo>
                    <a:pt x="9257" y="6171"/>
                  </a:lnTo>
                  <a:lnTo>
                    <a:pt x="9257" y="3086"/>
                  </a:lnTo>
                  <a:lnTo>
                    <a:pt x="12343" y="3086"/>
                  </a:lnTo>
                  <a:lnTo>
                    <a:pt x="12343" y="0"/>
                  </a:lnTo>
                  <a:lnTo>
                    <a:pt x="6171" y="0"/>
                  </a:lnTo>
                  <a:lnTo>
                    <a:pt x="6171" y="9257"/>
                  </a:lnTo>
                  <a:lnTo>
                    <a:pt x="3086" y="9257"/>
                  </a:lnTo>
                  <a:lnTo>
                    <a:pt x="3086" y="15429"/>
                  </a:lnTo>
                  <a:lnTo>
                    <a:pt x="0" y="15429"/>
                  </a:lnTo>
                  <a:lnTo>
                    <a:pt x="0" y="18514"/>
                  </a:lnTo>
                  <a:lnTo>
                    <a:pt x="3086" y="21600"/>
                  </a:lnTo>
                  <a:lnTo>
                    <a:pt x="6171" y="21600"/>
                  </a:lnTo>
                  <a:lnTo>
                    <a:pt x="6171" y="18514"/>
                  </a:lnTo>
                  <a:lnTo>
                    <a:pt x="9257" y="18514"/>
                  </a:lnTo>
                  <a:lnTo>
                    <a:pt x="9257" y="15429"/>
                  </a:lnTo>
                  <a:lnTo>
                    <a:pt x="12343" y="15429"/>
                  </a:lnTo>
                  <a:lnTo>
                    <a:pt x="15429" y="12343"/>
                  </a:lnTo>
                  <a:lnTo>
                    <a:pt x="18514" y="12343"/>
                  </a:lnTo>
                  <a:lnTo>
                    <a:pt x="18514" y="9257"/>
                  </a:lnTo>
                  <a:lnTo>
                    <a:pt x="21600" y="9257"/>
                  </a:lnTo>
                  <a:lnTo>
                    <a:pt x="21600" y="3086"/>
                  </a:lnTo>
                  <a:lnTo>
                    <a:pt x="18514" y="3086"/>
                  </a:lnTo>
                  <a:lnTo>
                    <a:pt x="18514" y="6171"/>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nvGrpSpPr>
            <p:cNvPr id="225" name="Freeform 26"/>
            <p:cNvGrpSpPr/>
            <p:nvPr/>
          </p:nvGrpSpPr>
          <p:grpSpPr>
            <a:xfrm>
              <a:off x="5408003" y="7066135"/>
              <a:ext cx="1" cy="25401"/>
              <a:chOff x="0" y="0"/>
              <a:chExt cx="0" cy="25399"/>
            </a:xfrm>
          </p:grpSpPr>
          <p:sp>
            <p:nvSpPr>
              <p:cNvPr id="223" name="Line"/>
              <p:cNvSpPr/>
              <p:nvPr/>
            </p:nvSpPr>
            <p:spPr>
              <a:xfrm flipV="1">
                <a:off x="-1" y="0"/>
                <a:ext cx="2" cy="25400"/>
              </a:xfrm>
              <a:prstGeom prst="line">
                <a:avLst/>
              </a:prstGeom>
              <a:noFill/>
              <a:ln w="12700" cap="flat">
                <a:solidFill>
                  <a:srgbClr val="FFFFFF"/>
                </a:solidFill>
                <a:prstDash val="solid"/>
                <a:round/>
              </a:ln>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24" name="Line"/>
              <p:cNvSpPr/>
              <p:nvPr/>
            </p:nvSpPr>
            <p:spPr>
              <a:xfrm flipH="1">
                <a:off x="-1" y="0"/>
                <a:ext cx="2" cy="25400"/>
              </a:xfrm>
              <a:prstGeom prst="line">
                <a:avLst/>
              </a:prstGeom>
              <a:noFill/>
              <a:ln w="12700" cap="flat">
                <a:solidFill>
                  <a:srgbClr val="FFFFFF"/>
                </a:solidFill>
                <a:prstDash val="solid"/>
                <a:round/>
              </a:ln>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sp>
          <p:nvSpPr>
            <p:cNvPr id="226" name="Rectangle 27"/>
            <p:cNvSpPr/>
            <p:nvPr/>
          </p:nvSpPr>
          <p:spPr>
            <a:xfrm>
              <a:off x="5396257" y="7099471"/>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27" name="Rectangle 28"/>
            <p:cNvSpPr/>
            <p:nvPr/>
          </p:nvSpPr>
          <p:spPr>
            <a:xfrm>
              <a:off x="5397208" y="7088992"/>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28" name="Freeform 29"/>
            <p:cNvSpPr/>
            <p:nvPr/>
          </p:nvSpPr>
          <p:spPr>
            <a:xfrm>
              <a:off x="4470020" y="6711176"/>
              <a:ext cx="995177" cy="1447771"/>
            </a:xfrm>
            <a:custGeom>
              <a:avLst/>
              <a:gdLst/>
              <a:ahLst/>
              <a:cxnLst>
                <a:cxn ang="0">
                  <a:pos x="wd2" y="hd2"/>
                </a:cxn>
                <a:cxn ang="5400000">
                  <a:pos x="wd2" y="hd2"/>
                </a:cxn>
                <a:cxn ang="10800000">
                  <a:pos x="wd2" y="hd2"/>
                </a:cxn>
                <a:cxn ang="16200000">
                  <a:pos x="wd2" y="hd2"/>
                </a:cxn>
              </a:cxnLst>
              <a:rect l="0" t="0" r="r" b="b"/>
              <a:pathLst>
                <a:path w="21600" h="21600" extrusionOk="0">
                  <a:moveTo>
                    <a:pt x="21517" y="8583"/>
                  </a:moveTo>
                  <a:lnTo>
                    <a:pt x="21352" y="8583"/>
                  </a:lnTo>
                  <a:lnTo>
                    <a:pt x="21352" y="8697"/>
                  </a:lnTo>
                  <a:lnTo>
                    <a:pt x="21186" y="8697"/>
                  </a:lnTo>
                  <a:lnTo>
                    <a:pt x="21186" y="8754"/>
                  </a:lnTo>
                  <a:lnTo>
                    <a:pt x="20938" y="8754"/>
                  </a:lnTo>
                  <a:lnTo>
                    <a:pt x="20938" y="8697"/>
                  </a:lnTo>
                  <a:lnTo>
                    <a:pt x="20772" y="8697"/>
                  </a:lnTo>
                  <a:lnTo>
                    <a:pt x="20772" y="8754"/>
                  </a:lnTo>
                  <a:lnTo>
                    <a:pt x="20524" y="8754"/>
                  </a:lnTo>
                  <a:lnTo>
                    <a:pt x="20524" y="8811"/>
                  </a:lnTo>
                  <a:lnTo>
                    <a:pt x="20359" y="8811"/>
                  </a:lnTo>
                  <a:lnTo>
                    <a:pt x="20359" y="8867"/>
                  </a:lnTo>
                  <a:lnTo>
                    <a:pt x="20441" y="8867"/>
                  </a:lnTo>
                  <a:lnTo>
                    <a:pt x="20441" y="8924"/>
                  </a:lnTo>
                  <a:lnTo>
                    <a:pt x="20359" y="8924"/>
                  </a:lnTo>
                  <a:lnTo>
                    <a:pt x="20359" y="9038"/>
                  </a:lnTo>
                  <a:lnTo>
                    <a:pt x="20276" y="9038"/>
                  </a:lnTo>
                  <a:lnTo>
                    <a:pt x="20276" y="9095"/>
                  </a:lnTo>
                  <a:lnTo>
                    <a:pt x="20193" y="9152"/>
                  </a:lnTo>
                  <a:lnTo>
                    <a:pt x="20110" y="9152"/>
                  </a:lnTo>
                  <a:lnTo>
                    <a:pt x="20110" y="9265"/>
                  </a:lnTo>
                  <a:lnTo>
                    <a:pt x="20028" y="9208"/>
                  </a:lnTo>
                  <a:lnTo>
                    <a:pt x="20028" y="8981"/>
                  </a:lnTo>
                  <a:lnTo>
                    <a:pt x="19945" y="8981"/>
                  </a:lnTo>
                  <a:lnTo>
                    <a:pt x="19945" y="8867"/>
                  </a:lnTo>
                  <a:lnTo>
                    <a:pt x="20193" y="8867"/>
                  </a:lnTo>
                  <a:lnTo>
                    <a:pt x="20193" y="8811"/>
                  </a:lnTo>
                  <a:lnTo>
                    <a:pt x="20028" y="8811"/>
                  </a:lnTo>
                  <a:lnTo>
                    <a:pt x="20028" y="8754"/>
                  </a:lnTo>
                  <a:lnTo>
                    <a:pt x="19945" y="8697"/>
                  </a:lnTo>
                  <a:lnTo>
                    <a:pt x="20110" y="8697"/>
                  </a:lnTo>
                  <a:lnTo>
                    <a:pt x="20110" y="8640"/>
                  </a:lnTo>
                  <a:lnTo>
                    <a:pt x="20276" y="8640"/>
                  </a:lnTo>
                  <a:lnTo>
                    <a:pt x="20276" y="8583"/>
                  </a:lnTo>
                  <a:lnTo>
                    <a:pt x="20193" y="8583"/>
                  </a:lnTo>
                  <a:lnTo>
                    <a:pt x="20193" y="8526"/>
                  </a:lnTo>
                  <a:lnTo>
                    <a:pt x="19945" y="8526"/>
                  </a:lnTo>
                  <a:lnTo>
                    <a:pt x="19945" y="8072"/>
                  </a:lnTo>
                  <a:lnTo>
                    <a:pt x="20028" y="8072"/>
                  </a:lnTo>
                  <a:lnTo>
                    <a:pt x="20028" y="7958"/>
                  </a:lnTo>
                  <a:lnTo>
                    <a:pt x="20110" y="7958"/>
                  </a:lnTo>
                  <a:lnTo>
                    <a:pt x="20028" y="7901"/>
                  </a:lnTo>
                  <a:lnTo>
                    <a:pt x="20028" y="7844"/>
                  </a:lnTo>
                  <a:lnTo>
                    <a:pt x="20110" y="7844"/>
                  </a:lnTo>
                  <a:lnTo>
                    <a:pt x="20110" y="7901"/>
                  </a:lnTo>
                  <a:lnTo>
                    <a:pt x="20193" y="7901"/>
                  </a:lnTo>
                  <a:lnTo>
                    <a:pt x="20193" y="7787"/>
                  </a:lnTo>
                  <a:lnTo>
                    <a:pt x="19945" y="7787"/>
                  </a:lnTo>
                  <a:lnTo>
                    <a:pt x="19945" y="7731"/>
                  </a:lnTo>
                  <a:lnTo>
                    <a:pt x="19862" y="7674"/>
                  </a:lnTo>
                  <a:lnTo>
                    <a:pt x="20193" y="7674"/>
                  </a:lnTo>
                  <a:lnTo>
                    <a:pt x="20193" y="7731"/>
                  </a:lnTo>
                  <a:lnTo>
                    <a:pt x="20276" y="7674"/>
                  </a:lnTo>
                  <a:lnTo>
                    <a:pt x="20276" y="7560"/>
                  </a:lnTo>
                  <a:lnTo>
                    <a:pt x="20193" y="7617"/>
                  </a:lnTo>
                  <a:lnTo>
                    <a:pt x="20193" y="7560"/>
                  </a:lnTo>
                  <a:lnTo>
                    <a:pt x="20276" y="7560"/>
                  </a:lnTo>
                  <a:lnTo>
                    <a:pt x="20276" y="7446"/>
                  </a:lnTo>
                  <a:lnTo>
                    <a:pt x="20193" y="7446"/>
                  </a:lnTo>
                  <a:lnTo>
                    <a:pt x="20193" y="7503"/>
                  </a:lnTo>
                  <a:lnTo>
                    <a:pt x="20028" y="7503"/>
                  </a:lnTo>
                  <a:lnTo>
                    <a:pt x="20110" y="7560"/>
                  </a:lnTo>
                  <a:lnTo>
                    <a:pt x="20028" y="7560"/>
                  </a:lnTo>
                  <a:lnTo>
                    <a:pt x="20028" y="7503"/>
                  </a:lnTo>
                  <a:lnTo>
                    <a:pt x="19945" y="7503"/>
                  </a:lnTo>
                  <a:lnTo>
                    <a:pt x="19945" y="7617"/>
                  </a:lnTo>
                  <a:lnTo>
                    <a:pt x="19862" y="7617"/>
                  </a:lnTo>
                  <a:lnTo>
                    <a:pt x="19862" y="7560"/>
                  </a:lnTo>
                  <a:lnTo>
                    <a:pt x="19779" y="7560"/>
                  </a:lnTo>
                  <a:lnTo>
                    <a:pt x="19862" y="7503"/>
                  </a:lnTo>
                  <a:lnTo>
                    <a:pt x="19862" y="7389"/>
                  </a:lnTo>
                  <a:lnTo>
                    <a:pt x="20028" y="7389"/>
                  </a:lnTo>
                  <a:lnTo>
                    <a:pt x="20028" y="7333"/>
                  </a:lnTo>
                  <a:lnTo>
                    <a:pt x="19945" y="7333"/>
                  </a:lnTo>
                  <a:lnTo>
                    <a:pt x="19945" y="7219"/>
                  </a:lnTo>
                  <a:lnTo>
                    <a:pt x="20028" y="7219"/>
                  </a:lnTo>
                  <a:lnTo>
                    <a:pt x="20028" y="7276"/>
                  </a:lnTo>
                  <a:lnTo>
                    <a:pt x="20110" y="7276"/>
                  </a:lnTo>
                  <a:lnTo>
                    <a:pt x="20110" y="7333"/>
                  </a:lnTo>
                  <a:lnTo>
                    <a:pt x="20193" y="7333"/>
                  </a:lnTo>
                  <a:lnTo>
                    <a:pt x="20193" y="7162"/>
                  </a:lnTo>
                  <a:lnTo>
                    <a:pt x="20276" y="7162"/>
                  </a:lnTo>
                  <a:lnTo>
                    <a:pt x="20276" y="6992"/>
                  </a:lnTo>
                  <a:lnTo>
                    <a:pt x="20359" y="6992"/>
                  </a:lnTo>
                  <a:lnTo>
                    <a:pt x="20359" y="6537"/>
                  </a:lnTo>
                  <a:lnTo>
                    <a:pt x="20441" y="6537"/>
                  </a:lnTo>
                  <a:lnTo>
                    <a:pt x="20441" y="6480"/>
                  </a:lnTo>
                  <a:lnTo>
                    <a:pt x="20359" y="6480"/>
                  </a:lnTo>
                  <a:lnTo>
                    <a:pt x="20359" y="6309"/>
                  </a:lnTo>
                  <a:lnTo>
                    <a:pt x="20276" y="6309"/>
                  </a:lnTo>
                  <a:lnTo>
                    <a:pt x="20276" y="6253"/>
                  </a:lnTo>
                  <a:lnTo>
                    <a:pt x="20193" y="6253"/>
                  </a:lnTo>
                  <a:lnTo>
                    <a:pt x="20193" y="6196"/>
                  </a:lnTo>
                  <a:lnTo>
                    <a:pt x="20028" y="6196"/>
                  </a:lnTo>
                  <a:lnTo>
                    <a:pt x="20028" y="6139"/>
                  </a:lnTo>
                  <a:lnTo>
                    <a:pt x="20110" y="6139"/>
                  </a:lnTo>
                  <a:lnTo>
                    <a:pt x="20110" y="6082"/>
                  </a:lnTo>
                  <a:lnTo>
                    <a:pt x="20193" y="6082"/>
                  </a:lnTo>
                  <a:lnTo>
                    <a:pt x="20193" y="6025"/>
                  </a:lnTo>
                  <a:lnTo>
                    <a:pt x="20110" y="6025"/>
                  </a:lnTo>
                  <a:lnTo>
                    <a:pt x="20110" y="5968"/>
                  </a:lnTo>
                  <a:lnTo>
                    <a:pt x="20193" y="5968"/>
                  </a:lnTo>
                  <a:lnTo>
                    <a:pt x="20110" y="5968"/>
                  </a:lnTo>
                  <a:lnTo>
                    <a:pt x="20110" y="5912"/>
                  </a:lnTo>
                  <a:lnTo>
                    <a:pt x="20276" y="5912"/>
                  </a:lnTo>
                  <a:lnTo>
                    <a:pt x="20276" y="5855"/>
                  </a:lnTo>
                  <a:lnTo>
                    <a:pt x="20193" y="5855"/>
                  </a:lnTo>
                  <a:lnTo>
                    <a:pt x="20193" y="5798"/>
                  </a:lnTo>
                  <a:lnTo>
                    <a:pt x="20359" y="5798"/>
                  </a:lnTo>
                  <a:lnTo>
                    <a:pt x="20359" y="5571"/>
                  </a:lnTo>
                  <a:lnTo>
                    <a:pt x="20276" y="5571"/>
                  </a:lnTo>
                  <a:lnTo>
                    <a:pt x="20276" y="5627"/>
                  </a:lnTo>
                  <a:lnTo>
                    <a:pt x="20193" y="5571"/>
                  </a:lnTo>
                  <a:lnTo>
                    <a:pt x="20193" y="5457"/>
                  </a:lnTo>
                  <a:lnTo>
                    <a:pt x="20110" y="5457"/>
                  </a:lnTo>
                  <a:lnTo>
                    <a:pt x="20110" y="5400"/>
                  </a:lnTo>
                  <a:lnTo>
                    <a:pt x="20276" y="5400"/>
                  </a:lnTo>
                  <a:lnTo>
                    <a:pt x="20276" y="5343"/>
                  </a:lnTo>
                  <a:lnTo>
                    <a:pt x="20193" y="5286"/>
                  </a:lnTo>
                  <a:lnTo>
                    <a:pt x="20193" y="5229"/>
                  </a:lnTo>
                  <a:lnTo>
                    <a:pt x="20359" y="5229"/>
                  </a:lnTo>
                  <a:lnTo>
                    <a:pt x="20359" y="5457"/>
                  </a:lnTo>
                  <a:lnTo>
                    <a:pt x="20441" y="5457"/>
                  </a:lnTo>
                  <a:lnTo>
                    <a:pt x="20441" y="5229"/>
                  </a:lnTo>
                  <a:lnTo>
                    <a:pt x="18869" y="3638"/>
                  </a:lnTo>
                  <a:lnTo>
                    <a:pt x="18538" y="3354"/>
                  </a:lnTo>
                  <a:lnTo>
                    <a:pt x="17710" y="2558"/>
                  </a:lnTo>
                  <a:lnTo>
                    <a:pt x="17628" y="2444"/>
                  </a:lnTo>
                  <a:lnTo>
                    <a:pt x="17379" y="2160"/>
                  </a:lnTo>
                  <a:lnTo>
                    <a:pt x="17131" y="1933"/>
                  </a:lnTo>
                  <a:lnTo>
                    <a:pt x="17048" y="1933"/>
                  </a:lnTo>
                  <a:lnTo>
                    <a:pt x="16552" y="1478"/>
                  </a:lnTo>
                  <a:lnTo>
                    <a:pt x="15062" y="0"/>
                  </a:lnTo>
                  <a:lnTo>
                    <a:pt x="13159" y="1478"/>
                  </a:lnTo>
                  <a:lnTo>
                    <a:pt x="12414" y="2046"/>
                  </a:lnTo>
                  <a:lnTo>
                    <a:pt x="12000" y="2444"/>
                  </a:lnTo>
                  <a:lnTo>
                    <a:pt x="10014" y="3922"/>
                  </a:lnTo>
                  <a:lnTo>
                    <a:pt x="7862" y="5684"/>
                  </a:lnTo>
                  <a:lnTo>
                    <a:pt x="7779" y="5741"/>
                  </a:lnTo>
                  <a:lnTo>
                    <a:pt x="3641" y="8811"/>
                  </a:lnTo>
                  <a:lnTo>
                    <a:pt x="3559" y="8924"/>
                  </a:lnTo>
                  <a:lnTo>
                    <a:pt x="3062" y="9265"/>
                  </a:lnTo>
                  <a:lnTo>
                    <a:pt x="2483" y="9777"/>
                  </a:lnTo>
                  <a:lnTo>
                    <a:pt x="2400" y="9777"/>
                  </a:lnTo>
                  <a:lnTo>
                    <a:pt x="1655" y="12051"/>
                  </a:lnTo>
                  <a:lnTo>
                    <a:pt x="1324" y="12903"/>
                  </a:lnTo>
                  <a:lnTo>
                    <a:pt x="0" y="16200"/>
                  </a:lnTo>
                  <a:lnTo>
                    <a:pt x="248" y="16143"/>
                  </a:lnTo>
                  <a:lnTo>
                    <a:pt x="248" y="16200"/>
                  </a:lnTo>
                  <a:lnTo>
                    <a:pt x="3807" y="16200"/>
                  </a:lnTo>
                  <a:lnTo>
                    <a:pt x="3807" y="16143"/>
                  </a:lnTo>
                  <a:lnTo>
                    <a:pt x="4303" y="16143"/>
                  </a:lnTo>
                  <a:lnTo>
                    <a:pt x="4303" y="16086"/>
                  </a:lnTo>
                  <a:lnTo>
                    <a:pt x="4386" y="16086"/>
                  </a:lnTo>
                  <a:lnTo>
                    <a:pt x="4386" y="16371"/>
                  </a:lnTo>
                  <a:lnTo>
                    <a:pt x="4469" y="16371"/>
                  </a:lnTo>
                  <a:lnTo>
                    <a:pt x="4469" y="16427"/>
                  </a:lnTo>
                  <a:lnTo>
                    <a:pt x="4634" y="16427"/>
                  </a:lnTo>
                  <a:lnTo>
                    <a:pt x="4634" y="16484"/>
                  </a:lnTo>
                  <a:lnTo>
                    <a:pt x="4800" y="16484"/>
                  </a:lnTo>
                  <a:lnTo>
                    <a:pt x="4800" y="16541"/>
                  </a:lnTo>
                  <a:lnTo>
                    <a:pt x="4883" y="16541"/>
                  </a:lnTo>
                  <a:lnTo>
                    <a:pt x="4883" y="16712"/>
                  </a:lnTo>
                  <a:lnTo>
                    <a:pt x="4800" y="16712"/>
                  </a:lnTo>
                  <a:lnTo>
                    <a:pt x="4883" y="16768"/>
                  </a:lnTo>
                  <a:lnTo>
                    <a:pt x="4883" y="16882"/>
                  </a:lnTo>
                  <a:lnTo>
                    <a:pt x="4800" y="16882"/>
                  </a:lnTo>
                  <a:lnTo>
                    <a:pt x="4800" y="16996"/>
                  </a:lnTo>
                  <a:lnTo>
                    <a:pt x="4883" y="17053"/>
                  </a:lnTo>
                  <a:lnTo>
                    <a:pt x="4966" y="17053"/>
                  </a:lnTo>
                  <a:lnTo>
                    <a:pt x="4966" y="17109"/>
                  </a:lnTo>
                  <a:lnTo>
                    <a:pt x="5048" y="17166"/>
                  </a:lnTo>
                  <a:lnTo>
                    <a:pt x="4966" y="17166"/>
                  </a:lnTo>
                  <a:lnTo>
                    <a:pt x="5048" y="17223"/>
                  </a:lnTo>
                  <a:lnTo>
                    <a:pt x="5048" y="17337"/>
                  </a:lnTo>
                  <a:lnTo>
                    <a:pt x="4966" y="17337"/>
                  </a:lnTo>
                  <a:lnTo>
                    <a:pt x="4966" y="17394"/>
                  </a:lnTo>
                  <a:lnTo>
                    <a:pt x="5048" y="17451"/>
                  </a:lnTo>
                  <a:lnTo>
                    <a:pt x="4966" y="17507"/>
                  </a:lnTo>
                  <a:lnTo>
                    <a:pt x="4966" y="17735"/>
                  </a:lnTo>
                  <a:lnTo>
                    <a:pt x="4883" y="17735"/>
                  </a:lnTo>
                  <a:lnTo>
                    <a:pt x="4883" y="17962"/>
                  </a:lnTo>
                  <a:lnTo>
                    <a:pt x="4966" y="17962"/>
                  </a:lnTo>
                  <a:lnTo>
                    <a:pt x="4966" y="18019"/>
                  </a:lnTo>
                  <a:lnTo>
                    <a:pt x="5048" y="18076"/>
                  </a:lnTo>
                  <a:lnTo>
                    <a:pt x="5048" y="18246"/>
                  </a:lnTo>
                  <a:lnTo>
                    <a:pt x="5214" y="18246"/>
                  </a:lnTo>
                  <a:lnTo>
                    <a:pt x="5214" y="18303"/>
                  </a:lnTo>
                  <a:lnTo>
                    <a:pt x="5379" y="18303"/>
                  </a:lnTo>
                  <a:lnTo>
                    <a:pt x="5379" y="18360"/>
                  </a:lnTo>
                  <a:lnTo>
                    <a:pt x="5545" y="18360"/>
                  </a:lnTo>
                  <a:lnTo>
                    <a:pt x="5628" y="18303"/>
                  </a:lnTo>
                  <a:lnTo>
                    <a:pt x="5710" y="18303"/>
                  </a:lnTo>
                  <a:lnTo>
                    <a:pt x="5710" y="18474"/>
                  </a:lnTo>
                  <a:lnTo>
                    <a:pt x="5793" y="18531"/>
                  </a:lnTo>
                  <a:lnTo>
                    <a:pt x="5793" y="18587"/>
                  </a:lnTo>
                  <a:lnTo>
                    <a:pt x="5710" y="18644"/>
                  </a:lnTo>
                  <a:lnTo>
                    <a:pt x="5710" y="18758"/>
                  </a:lnTo>
                  <a:lnTo>
                    <a:pt x="5628" y="18701"/>
                  </a:lnTo>
                  <a:lnTo>
                    <a:pt x="5628" y="18758"/>
                  </a:lnTo>
                  <a:lnTo>
                    <a:pt x="5545" y="18758"/>
                  </a:lnTo>
                  <a:lnTo>
                    <a:pt x="5628" y="18815"/>
                  </a:lnTo>
                  <a:lnTo>
                    <a:pt x="5710" y="18815"/>
                  </a:lnTo>
                  <a:lnTo>
                    <a:pt x="5710" y="18928"/>
                  </a:lnTo>
                  <a:lnTo>
                    <a:pt x="5628" y="18928"/>
                  </a:lnTo>
                  <a:lnTo>
                    <a:pt x="5462" y="19042"/>
                  </a:lnTo>
                  <a:lnTo>
                    <a:pt x="5462" y="19099"/>
                  </a:lnTo>
                  <a:lnTo>
                    <a:pt x="5545" y="19099"/>
                  </a:lnTo>
                  <a:lnTo>
                    <a:pt x="5545" y="19213"/>
                  </a:lnTo>
                  <a:lnTo>
                    <a:pt x="5462" y="19213"/>
                  </a:lnTo>
                  <a:lnTo>
                    <a:pt x="5545" y="19269"/>
                  </a:lnTo>
                  <a:lnTo>
                    <a:pt x="5628" y="19269"/>
                  </a:lnTo>
                  <a:lnTo>
                    <a:pt x="5628" y="19326"/>
                  </a:lnTo>
                  <a:lnTo>
                    <a:pt x="5710" y="19383"/>
                  </a:lnTo>
                  <a:lnTo>
                    <a:pt x="5793" y="19383"/>
                  </a:lnTo>
                  <a:lnTo>
                    <a:pt x="5793" y="19440"/>
                  </a:lnTo>
                  <a:lnTo>
                    <a:pt x="5876" y="19440"/>
                  </a:lnTo>
                  <a:lnTo>
                    <a:pt x="5876" y="19497"/>
                  </a:lnTo>
                  <a:lnTo>
                    <a:pt x="5959" y="19440"/>
                  </a:lnTo>
                  <a:lnTo>
                    <a:pt x="6041" y="19440"/>
                  </a:lnTo>
                  <a:lnTo>
                    <a:pt x="6041" y="19497"/>
                  </a:lnTo>
                  <a:lnTo>
                    <a:pt x="6124" y="19440"/>
                  </a:lnTo>
                  <a:lnTo>
                    <a:pt x="6290" y="19440"/>
                  </a:lnTo>
                  <a:lnTo>
                    <a:pt x="6290" y="19497"/>
                  </a:lnTo>
                  <a:lnTo>
                    <a:pt x="6372" y="19497"/>
                  </a:lnTo>
                  <a:lnTo>
                    <a:pt x="6372" y="19554"/>
                  </a:lnTo>
                  <a:lnTo>
                    <a:pt x="6455" y="19554"/>
                  </a:lnTo>
                  <a:lnTo>
                    <a:pt x="6455" y="19611"/>
                  </a:lnTo>
                  <a:lnTo>
                    <a:pt x="6538" y="19611"/>
                  </a:lnTo>
                  <a:lnTo>
                    <a:pt x="6703" y="19724"/>
                  </a:lnTo>
                  <a:lnTo>
                    <a:pt x="6786" y="19724"/>
                  </a:lnTo>
                  <a:lnTo>
                    <a:pt x="6786" y="19781"/>
                  </a:lnTo>
                  <a:lnTo>
                    <a:pt x="6869" y="19838"/>
                  </a:lnTo>
                  <a:lnTo>
                    <a:pt x="7034" y="19838"/>
                  </a:lnTo>
                  <a:lnTo>
                    <a:pt x="7034" y="19895"/>
                  </a:lnTo>
                  <a:lnTo>
                    <a:pt x="7117" y="19895"/>
                  </a:lnTo>
                  <a:lnTo>
                    <a:pt x="7200" y="19952"/>
                  </a:lnTo>
                  <a:lnTo>
                    <a:pt x="7200" y="20008"/>
                  </a:lnTo>
                  <a:lnTo>
                    <a:pt x="7283" y="20008"/>
                  </a:lnTo>
                  <a:lnTo>
                    <a:pt x="7283" y="20065"/>
                  </a:lnTo>
                  <a:lnTo>
                    <a:pt x="7366" y="20065"/>
                  </a:lnTo>
                  <a:lnTo>
                    <a:pt x="7366" y="20122"/>
                  </a:lnTo>
                  <a:lnTo>
                    <a:pt x="7448" y="20122"/>
                  </a:lnTo>
                  <a:lnTo>
                    <a:pt x="7448" y="20179"/>
                  </a:lnTo>
                  <a:lnTo>
                    <a:pt x="7531" y="20179"/>
                  </a:lnTo>
                  <a:lnTo>
                    <a:pt x="7614" y="20236"/>
                  </a:lnTo>
                  <a:lnTo>
                    <a:pt x="7697" y="20236"/>
                  </a:lnTo>
                  <a:lnTo>
                    <a:pt x="7697" y="20406"/>
                  </a:lnTo>
                  <a:lnTo>
                    <a:pt x="7779" y="20406"/>
                  </a:lnTo>
                  <a:lnTo>
                    <a:pt x="7945" y="20520"/>
                  </a:lnTo>
                  <a:lnTo>
                    <a:pt x="8110" y="20577"/>
                  </a:lnTo>
                  <a:lnTo>
                    <a:pt x="8110" y="20634"/>
                  </a:lnTo>
                  <a:lnTo>
                    <a:pt x="8193" y="20634"/>
                  </a:lnTo>
                  <a:lnTo>
                    <a:pt x="8193" y="20691"/>
                  </a:lnTo>
                  <a:lnTo>
                    <a:pt x="8110" y="20691"/>
                  </a:lnTo>
                  <a:lnTo>
                    <a:pt x="8193" y="20747"/>
                  </a:lnTo>
                  <a:lnTo>
                    <a:pt x="8193" y="20804"/>
                  </a:lnTo>
                  <a:lnTo>
                    <a:pt x="8276" y="20804"/>
                  </a:lnTo>
                  <a:lnTo>
                    <a:pt x="8359" y="20918"/>
                  </a:lnTo>
                  <a:lnTo>
                    <a:pt x="8276" y="20975"/>
                  </a:lnTo>
                  <a:lnTo>
                    <a:pt x="8359" y="21032"/>
                  </a:lnTo>
                  <a:lnTo>
                    <a:pt x="8359" y="21088"/>
                  </a:lnTo>
                  <a:lnTo>
                    <a:pt x="8441" y="21145"/>
                  </a:lnTo>
                  <a:lnTo>
                    <a:pt x="8524" y="21145"/>
                  </a:lnTo>
                  <a:lnTo>
                    <a:pt x="8607" y="21259"/>
                  </a:lnTo>
                  <a:lnTo>
                    <a:pt x="8607" y="21429"/>
                  </a:lnTo>
                  <a:lnTo>
                    <a:pt x="8524" y="21429"/>
                  </a:lnTo>
                  <a:lnTo>
                    <a:pt x="8524" y="21543"/>
                  </a:lnTo>
                  <a:lnTo>
                    <a:pt x="8441" y="21543"/>
                  </a:lnTo>
                  <a:lnTo>
                    <a:pt x="8441" y="21600"/>
                  </a:lnTo>
                  <a:lnTo>
                    <a:pt x="8607" y="21600"/>
                  </a:lnTo>
                  <a:lnTo>
                    <a:pt x="8607" y="21543"/>
                  </a:lnTo>
                  <a:lnTo>
                    <a:pt x="8690" y="21486"/>
                  </a:lnTo>
                  <a:lnTo>
                    <a:pt x="8772" y="21486"/>
                  </a:lnTo>
                  <a:lnTo>
                    <a:pt x="8855" y="21543"/>
                  </a:lnTo>
                  <a:lnTo>
                    <a:pt x="9021" y="21600"/>
                  </a:lnTo>
                  <a:lnTo>
                    <a:pt x="9103" y="21543"/>
                  </a:lnTo>
                  <a:lnTo>
                    <a:pt x="9103" y="21486"/>
                  </a:lnTo>
                  <a:lnTo>
                    <a:pt x="9021" y="21486"/>
                  </a:lnTo>
                  <a:lnTo>
                    <a:pt x="9021" y="21373"/>
                  </a:lnTo>
                  <a:lnTo>
                    <a:pt x="9186" y="21316"/>
                  </a:lnTo>
                  <a:lnTo>
                    <a:pt x="9269" y="21316"/>
                  </a:lnTo>
                  <a:lnTo>
                    <a:pt x="9269" y="21259"/>
                  </a:lnTo>
                  <a:lnTo>
                    <a:pt x="9600" y="21032"/>
                  </a:lnTo>
                  <a:lnTo>
                    <a:pt x="9683" y="21032"/>
                  </a:lnTo>
                  <a:lnTo>
                    <a:pt x="9683" y="21088"/>
                  </a:lnTo>
                  <a:lnTo>
                    <a:pt x="9766" y="21088"/>
                  </a:lnTo>
                  <a:lnTo>
                    <a:pt x="9766" y="21145"/>
                  </a:lnTo>
                  <a:lnTo>
                    <a:pt x="10014" y="21145"/>
                  </a:lnTo>
                  <a:lnTo>
                    <a:pt x="10014" y="21202"/>
                  </a:lnTo>
                  <a:lnTo>
                    <a:pt x="10262" y="21202"/>
                  </a:lnTo>
                  <a:lnTo>
                    <a:pt x="10345" y="21145"/>
                  </a:lnTo>
                  <a:lnTo>
                    <a:pt x="10510" y="21145"/>
                  </a:lnTo>
                  <a:lnTo>
                    <a:pt x="10510" y="21088"/>
                  </a:lnTo>
                  <a:lnTo>
                    <a:pt x="10428" y="21088"/>
                  </a:lnTo>
                  <a:lnTo>
                    <a:pt x="10428" y="21032"/>
                  </a:lnTo>
                  <a:lnTo>
                    <a:pt x="10510" y="21032"/>
                  </a:lnTo>
                  <a:lnTo>
                    <a:pt x="10510" y="20918"/>
                  </a:lnTo>
                  <a:lnTo>
                    <a:pt x="10428" y="20861"/>
                  </a:lnTo>
                  <a:lnTo>
                    <a:pt x="10428" y="20747"/>
                  </a:lnTo>
                  <a:lnTo>
                    <a:pt x="10676" y="20747"/>
                  </a:lnTo>
                  <a:lnTo>
                    <a:pt x="10676" y="20691"/>
                  </a:lnTo>
                  <a:lnTo>
                    <a:pt x="10924" y="20691"/>
                  </a:lnTo>
                  <a:lnTo>
                    <a:pt x="11007" y="20747"/>
                  </a:lnTo>
                  <a:lnTo>
                    <a:pt x="11503" y="20747"/>
                  </a:lnTo>
                  <a:lnTo>
                    <a:pt x="11421" y="20804"/>
                  </a:lnTo>
                  <a:lnTo>
                    <a:pt x="11421" y="20918"/>
                  </a:lnTo>
                  <a:lnTo>
                    <a:pt x="11503" y="20975"/>
                  </a:lnTo>
                  <a:lnTo>
                    <a:pt x="11669" y="20975"/>
                  </a:lnTo>
                  <a:lnTo>
                    <a:pt x="11752" y="21032"/>
                  </a:lnTo>
                  <a:lnTo>
                    <a:pt x="11917" y="21088"/>
                  </a:lnTo>
                  <a:lnTo>
                    <a:pt x="12083" y="21088"/>
                  </a:lnTo>
                  <a:lnTo>
                    <a:pt x="12166" y="21032"/>
                  </a:lnTo>
                  <a:lnTo>
                    <a:pt x="12248" y="21032"/>
                  </a:lnTo>
                  <a:lnTo>
                    <a:pt x="12248" y="21088"/>
                  </a:lnTo>
                  <a:lnTo>
                    <a:pt x="12414" y="21088"/>
                  </a:lnTo>
                  <a:lnTo>
                    <a:pt x="12414" y="21145"/>
                  </a:lnTo>
                  <a:lnTo>
                    <a:pt x="12579" y="21032"/>
                  </a:lnTo>
                  <a:lnTo>
                    <a:pt x="12579" y="21088"/>
                  </a:lnTo>
                  <a:lnTo>
                    <a:pt x="12662" y="21088"/>
                  </a:lnTo>
                  <a:lnTo>
                    <a:pt x="12662" y="21032"/>
                  </a:lnTo>
                  <a:lnTo>
                    <a:pt x="12745" y="21032"/>
                  </a:lnTo>
                  <a:lnTo>
                    <a:pt x="12745" y="20975"/>
                  </a:lnTo>
                  <a:lnTo>
                    <a:pt x="12910" y="20975"/>
                  </a:lnTo>
                  <a:lnTo>
                    <a:pt x="12910" y="20804"/>
                  </a:lnTo>
                  <a:lnTo>
                    <a:pt x="12993" y="20804"/>
                  </a:lnTo>
                  <a:lnTo>
                    <a:pt x="12993" y="20691"/>
                  </a:lnTo>
                  <a:lnTo>
                    <a:pt x="13076" y="20634"/>
                  </a:lnTo>
                  <a:lnTo>
                    <a:pt x="13076" y="20520"/>
                  </a:lnTo>
                  <a:lnTo>
                    <a:pt x="13159" y="20520"/>
                  </a:lnTo>
                  <a:lnTo>
                    <a:pt x="13159" y="20463"/>
                  </a:lnTo>
                  <a:lnTo>
                    <a:pt x="13241" y="20349"/>
                  </a:lnTo>
                  <a:lnTo>
                    <a:pt x="13241" y="20293"/>
                  </a:lnTo>
                  <a:lnTo>
                    <a:pt x="13324" y="20293"/>
                  </a:lnTo>
                  <a:lnTo>
                    <a:pt x="13324" y="20179"/>
                  </a:lnTo>
                  <a:lnTo>
                    <a:pt x="13407" y="20179"/>
                  </a:lnTo>
                  <a:lnTo>
                    <a:pt x="13407" y="20065"/>
                  </a:lnTo>
                  <a:lnTo>
                    <a:pt x="13490" y="20065"/>
                  </a:lnTo>
                  <a:lnTo>
                    <a:pt x="13490" y="19952"/>
                  </a:lnTo>
                  <a:lnTo>
                    <a:pt x="13572" y="19952"/>
                  </a:lnTo>
                  <a:lnTo>
                    <a:pt x="13572" y="19838"/>
                  </a:lnTo>
                  <a:lnTo>
                    <a:pt x="13655" y="19838"/>
                  </a:lnTo>
                  <a:lnTo>
                    <a:pt x="13655" y="19724"/>
                  </a:lnTo>
                  <a:lnTo>
                    <a:pt x="13738" y="19667"/>
                  </a:lnTo>
                  <a:lnTo>
                    <a:pt x="13738" y="19611"/>
                  </a:lnTo>
                  <a:lnTo>
                    <a:pt x="13821" y="19611"/>
                  </a:lnTo>
                  <a:lnTo>
                    <a:pt x="13821" y="19497"/>
                  </a:lnTo>
                  <a:lnTo>
                    <a:pt x="13903" y="19497"/>
                  </a:lnTo>
                  <a:lnTo>
                    <a:pt x="13903" y="19269"/>
                  </a:lnTo>
                  <a:lnTo>
                    <a:pt x="13986" y="19213"/>
                  </a:lnTo>
                  <a:lnTo>
                    <a:pt x="13986" y="19156"/>
                  </a:lnTo>
                  <a:lnTo>
                    <a:pt x="14069" y="19099"/>
                  </a:lnTo>
                  <a:lnTo>
                    <a:pt x="14069" y="18985"/>
                  </a:lnTo>
                  <a:lnTo>
                    <a:pt x="14152" y="18928"/>
                  </a:lnTo>
                  <a:lnTo>
                    <a:pt x="14152" y="18758"/>
                  </a:lnTo>
                  <a:lnTo>
                    <a:pt x="14234" y="18758"/>
                  </a:lnTo>
                  <a:lnTo>
                    <a:pt x="14234" y="18587"/>
                  </a:lnTo>
                  <a:lnTo>
                    <a:pt x="14317" y="18531"/>
                  </a:lnTo>
                  <a:lnTo>
                    <a:pt x="14317" y="18417"/>
                  </a:lnTo>
                  <a:lnTo>
                    <a:pt x="14400" y="18417"/>
                  </a:lnTo>
                  <a:lnTo>
                    <a:pt x="14400" y="18133"/>
                  </a:lnTo>
                  <a:lnTo>
                    <a:pt x="14483" y="18133"/>
                  </a:lnTo>
                  <a:lnTo>
                    <a:pt x="14483" y="18019"/>
                  </a:lnTo>
                  <a:lnTo>
                    <a:pt x="14566" y="17962"/>
                  </a:lnTo>
                  <a:lnTo>
                    <a:pt x="14566" y="17905"/>
                  </a:lnTo>
                  <a:lnTo>
                    <a:pt x="14648" y="17848"/>
                  </a:lnTo>
                  <a:lnTo>
                    <a:pt x="14648" y="17678"/>
                  </a:lnTo>
                  <a:lnTo>
                    <a:pt x="14566" y="17621"/>
                  </a:lnTo>
                  <a:lnTo>
                    <a:pt x="14566" y="17564"/>
                  </a:lnTo>
                  <a:lnTo>
                    <a:pt x="14483" y="17564"/>
                  </a:lnTo>
                  <a:lnTo>
                    <a:pt x="14566" y="17507"/>
                  </a:lnTo>
                  <a:lnTo>
                    <a:pt x="14566" y="17166"/>
                  </a:lnTo>
                  <a:lnTo>
                    <a:pt x="14483" y="17109"/>
                  </a:lnTo>
                  <a:lnTo>
                    <a:pt x="14483" y="17053"/>
                  </a:lnTo>
                  <a:lnTo>
                    <a:pt x="14400" y="17053"/>
                  </a:lnTo>
                  <a:lnTo>
                    <a:pt x="14400" y="16996"/>
                  </a:lnTo>
                  <a:lnTo>
                    <a:pt x="14152" y="16996"/>
                  </a:lnTo>
                  <a:lnTo>
                    <a:pt x="14152" y="16939"/>
                  </a:lnTo>
                  <a:lnTo>
                    <a:pt x="14069" y="16939"/>
                  </a:lnTo>
                  <a:lnTo>
                    <a:pt x="14069" y="16996"/>
                  </a:lnTo>
                  <a:lnTo>
                    <a:pt x="13903" y="16996"/>
                  </a:lnTo>
                  <a:lnTo>
                    <a:pt x="13738" y="17109"/>
                  </a:lnTo>
                  <a:lnTo>
                    <a:pt x="13738" y="17166"/>
                  </a:lnTo>
                  <a:lnTo>
                    <a:pt x="13655" y="17109"/>
                  </a:lnTo>
                  <a:lnTo>
                    <a:pt x="13655" y="17166"/>
                  </a:lnTo>
                  <a:lnTo>
                    <a:pt x="13572" y="17166"/>
                  </a:lnTo>
                  <a:lnTo>
                    <a:pt x="13572" y="17109"/>
                  </a:lnTo>
                  <a:lnTo>
                    <a:pt x="13407" y="17109"/>
                  </a:lnTo>
                  <a:lnTo>
                    <a:pt x="13407" y="17053"/>
                  </a:lnTo>
                  <a:lnTo>
                    <a:pt x="13241" y="17053"/>
                  </a:lnTo>
                  <a:lnTo>
                    <a:pt x="13241" y="16939"/>
                  </a:lnTo>
                  <a:lnTo>
                    <a:pt x="13159" y="16939"/>
                  </a:lnTo>
                  <a:lnTo>
                    <a:pt x="13159" y="16882"/>
                  </a:lnTo>
                  <a:lnTo>
                    <a:pt x="13490" y="16882"/>
                  </a:lnTo>
                  <a:lnTo>
                    <a:pt x="13490" y="16825"/>
                  </a:lnTo>
                  <a:lnTo>
                    <a:pt x="13407" y="16825"/>
                  </a:lnTo>
                  <a:lnTo>
                    <a:pt x="13407" y="16768"/>
                  </a:lnTo>
                  <a:lnTo>
                    <a:pt x="12993" y="16768"/>
                  </a:lnTo>
                  <a:lnTo>
                    <a:pt x="12993" y="16712"/>
                  </a:lnTo>
                  <a:lnTo>
                    <a:pt x="12910" y="16712"/>
                  </a:lnTo>
                  <a:lnTo>
                    <a:pt x="12910" y="16655"/>
                  </a:lnTo>
                  <a:lnTo>
                    <a:pt x="12993" y="16655"/>
                  </a:lnTo>
                  <a:lnTo>
                    <a:pt x="12993" y="16712"/>
                  </a:lnTo>
                  <a:lnTo>
                    <a:pt x="13159" y="16712"/>
                  </a:lnTo>
                  <a:lnTo>
                    <a:pt x="13159" y="16655"/>
                  </a:lnTo>
                  <a:lnTo>
                    <a:pt x="13738" y="16655"/>
                  </a:lnTo>
                  <a:lnTo>
                    <a:pt x="13738" y="16712"/>
                  </a:lnTo>
                  <a:lnTo>
                    <a:pt x="13821" y="16712"/>
                  </a:lnTo>
                  <a:lnTo>
                    <a:pt x="13821" y="16825"/>
                  </a:lnTo>
                  <a:lnTo>
                    <a:pt x="13903" y="16825"/>
                  </a:lnTo>
                  <a:lnTo>
                    <a:pt x="13903" y="16882"/>
                  </a:lnTo>
                  <a:lnTo>
                    <a:pt x="14152" y="16882"/>
                  </a:lnTo>
                  <a:lnTo>
                    <a:pt x="14152" y="16939"/>
                  </a:lnTo>
                  <a:lnTo>
                    <a:pt x="14400" y="16939"/>
                  </a:lnTo>
                  <a:lnTo>
                    <a:pt x="14400" y="16996"/>
                  </a:lnTo>
                  <a:lnTo>
                    <a:pt x="14648" y="16996"/>
                  </a:lnTo>
                  <a:lnTo>
                    <a:pt x="14648" y="16882"/>
                  </a:lnTo>
                  <a:lnTo>
                    <a:pt x="14731" y="16882"/>
                  </a:lnTo>
                  <a:lnTo>
                    <a:pt x="14731" y="16825"/>
                  </a:lnTo>
                  <a:lnTo>
                    <a:pt x="14814" y="16768"/>
                  </a:lnTo>
                  <a:lnTo>
                    <a:pt x="14814" y="16712"/>
                  </a:lnTo>
                  <a:lnTo>
                    <a:pt x="14897" y="16712"/>
                  </a:lnTo>
                  <a:lnTo>
                    <a:pt x="14897" y="16655"/>
                  </a:lnTo>
                  <a:lnTo>
                    <a:pt x="14979" y="16598"/>
                  </a:lnTo>
                  <a:lnTo>
                    <a:pt x="14979" y="16484"/>
                  </a:lnTo>
                  <a:lnTo>
                    <a:pt x="15062" y="16484"/>
                  </a:lnTo>
                  <a:lnTo>
                    <a:pt x="14979" y="16427"/>
                  </a:lnTo>
                  <a:lnTo>
                    <a:pt x="15062" y="16427"/>
                  </a:lnTo>
                  <a:lnTo>
                    <a:pt x="15062" y="16314"/>
                  </a:lnTo>
                  <a:lnTo>
                    <a:pt x="15145" y="16314"/>
                  </a:lnTo>
                  <a:lnTo>
                    <a:pt x="15145" y="16257"/>
                  </a:lnTo>
                  <a:lnTo>
                    <a:pt x="15228" y="16200"/>
                  </a:lnTo>
                  <a:lnTo>
                    <a:pt x="15228" y="16143"/>
                  </a:lnTo>
                  <a:lnTo>
                    <a:pt x="15310" y="16086"/>
                  </a:lnTo>
                  <a:lnTo>
                    <a:pt x="15310" y="15973"/>
                  </a:lnTo>
                  <a:lnTo>
                    <a:pt x="15393" y="15916"/>
                  </a:lnTo>
                  <a:lnTo>
                    <a:pt x="15393" y="15802"/>
                  </a:lnTo>
                  <a:lnTo>
                    <a:pt x="15476" y="15745"/>
                  </a:lnTo>
                  <a:lnTo>
                    <a:pt x="15476" y="15632"/>
                  </a:lnTo>
                  <a:lnTo>
                    <a:pt x="15559" y="15632"/>
                  </a:lnTo>
                  <a:lnTo>
                    <a:pt x="15559" y="15518"/>
                  </a:lnTo>
                  <a:lnTo>
                    <a:pt x="15641" y="15518"/>
                  </a:lnTo>
                  <a:lnTo>
                    <a:pt x="15641" y="15347"/>
                  </a:lnTo>
                  <a:lnTo>
                    <a:pt x="15724" y="15347"/>
                  </a:lnTo>
                  <a:lnTo>
                    <a:pt x="15724" y="15120"/>
                  </a:lnTo>
                  <a:lnTo>
                    <a:pt x="15807" y="15120"/>
                  </a:lnTo>
                  <a:lnTo>
                    <a:pt x="15807" y="15063"/>
                  </a:lnTo>
                  <a:lnTo>
                    <a:pt x="15890" y="15063"/>
                  </a:lnTo>
                  <a:lnTo>
                    <a:pt x="15890" y="14949"/>
                  </a:lnTo>
                  <a:lnTo>
                    <a:pt x="15972" y="14949"/>
                  </a:lnTo>
                  <a:lnTo>
                    <a:pt x="15972" y="14779"/>
                  </a:lnTo>
                  <a:lnTo>
                    <a:pt x="16055" y="14779"/>
                  </a:lnTo>
                  <a:lnTo>
                    <a:pt x="16055" y="14665"/>
                  </a:lnTo>
                  <a:lnTo>
                    <a:pt x="16138" y="14665"/>
                  </a:lnTo>
                  <a:lnTo>
                    <a:pt x="16138" y="14552"/>
                  </a:lnTo>
                  <a:lnTo>
                    <a:pt x="16221" y="14552"/>
                  </a:lnTo>
                  <a:lnTo>
                    <a:pt x="16221" y="14438"/>
                  </a:lnTo>
                  <a:lnTo>
                    <a:pt x="16303" y="14438"/>
                  </a:lnTo>
                  <a:lnTo>
                    <a:pt x="16303" y="14267"/>
                  </a:lnTo>
                  <a:lnTo>
                    <a:pt x="16386" y="14267"/>
                  </a:lnTo>
                  <a:lnTo>
                    <a:pt x="16386" y="14154"/>
                  </a:lnTo>
                  <a:lnTo>
                    <a:pt x="16469" y="14154"/>
                  </a:lnTo>
                  <a:lnTo>
                    <a:pt x="16469" y="13869"/>
                  </a:lnTo>
                  <a:lnTo>
                    <a:pt x="16386" y="13869"/>
                  </a:lnTo>
                  <a:lnTo>
                    <a:pt x="16386" y="13813"/>
                  </a:lnTo>
                  <a:lnTo>
                    <a:pt x="16386" y="13869"/>
                  </a:lnTo>
                  <a:lnTo>
                    <a:pt x="16303" y="13813"/>
                  </a:lnTo>
                  <a:lnTo>
                    <a:pt x="16221" y="13813"/>
                  </a:lnTo>
                  <a:lnTo>
                    <a:pt x="16221" y="13756"/>
                  </a:lnTo>
                  <a:lnTo>
                    <a:pt x="16138" y="13756"/>
                  </a:lnTo>
                  <a:lnTo>
                    <a:pt x="16138" y="13699"/>
                  </a:lnTo>
                  <a:lnTo>
                    <a:pt x="16055" y="13699"/>
                  </a:lnTo>
                  <a:lnTo>
                    <a:pt x="16055" y="13642"/>
                  </a:lnTo>
                  <a:lnTo>
                    <a:pt x="15972" y="13642"/>
                  </a:lnTo>
                  <a:lnTo>
                    <a:pt x="15972" y="13699"/>
                  </a:lnTo>
                  <a:lnTo>
                    <a:pt x="15890" y="13699"/>
                  </a:lnTo>
                  <a:lnTo>
                    <a:pt x="15890" y="13585"/>
                  </a:lnTo>
                  <a:lnTo>
                    <a:pt x="15807" y="13585"/>
                  </a:lnTo>
                  <a:lnTo>
                    <a:pt x="15890" y="13528"/>
                  </a:lnTo>
                  <a:lnTo>
                    <a:pt x="15972" y="13528"/>
                  </a:lnTo>
                  <a:lnTo>
                    <a:pt x="15972" y="13301"/>
                  </a:lnTo>
                  <a:lnTo>
                    <a:pt x="16303" y="13301"/>
                  </a:lnTo>
                  <a:lnTo>
                    <a:pt x="16303" y="13187"/>
                  </a:lnTo>
                  <a:lnTo>
                    <a:pt x="16138" y="13187"/>
                  </a:lnTo>
                  <a:lnTo>
                    <a:pt x="16138" y="13131"/>
                  </a:lnTo>
                  <a:lnTo>
                    <a:pt x="16221" y="13131"/>
                  </a:lnTo>
                  <a:lnTo>
                    <a:pt x="16221" y="13074"/>
                  </a:lnTo>
                  <a:lnTo>
                    <a:pt x="16303" y="13074"/>
                  </a:lnTo>
                  <a:lnTo>
                    <a:pt x="16303" y="13017"/>
                  </a:lnTo>
                  <a:lnTo>
                    <a:pt x="16469" y="13017"/>
                  </a:lnTo>
                  <a:lnTo>
                    <a:pt x="16469" y="12960"/>
                  </a:lnTo>
                  <a:lnTo>
                    <a:pt x="16717" y="12960"/>
                  </a:lnTo>
                  <a:lnTo>
                    <a:pt x="16800" y="12903"/>
                  </a:lnTo>
                  <a:lnTo>
                    <a:pt x="16883" y="12903"/>
                  </a:lnTo>
                  <a:lnTo>
                    <a:pt x="16883" y="12846"/>
                  </a:lnTo>
                  <a:lnTo>
                    <a:pt x="17048" y="12846"/>
                  </a:lnTo>
                  <a:lnTo>
                    <a:pt x="17048" y="12903"/>
                  </a:lnTo>
                  <a:lnTo>
                    <a:pt x="16966" y="12903"/>
                  </a:lnTo>
                  <a:lnTo>
                    <a:pt x="16966" y="12960"/>
                  </a:lnTo>
                  <a:lnTo>
                    <a:pt x="16883" y="12960"/>
                  </a:lnTo>
                  <a:lnTo>
                    <a:pt x="16883" y="13017"/>
                  </a:lnTo>
                  <a:lnTo>
                    <a:pt x="16800" y="13017"/>
                  </a:lnTo>
                  <a:lnTo>
                    <a:pt x="16800" y="13074"/>
                  </a:lnTo>
                  <a:lnTo>
                    <a:pt x="16717" y="13074"/>
                  </a:lnTo>
                  <a:lnTo>
                    <a:pt x="16717" y="13131"/>
                  </a:lnTo>
                  <a:lnTo>
                    <a:pt x="16800" y="13131"/>
                  </a:lnTo>
                  <a:lnTo>
                    <a:pt x="16800" y="13187"/>
                  </a:lnTo>
                  <a:lnTo>
                    <a:pt x="16883" y="13187"/>
                  </a:lnTo>
                  <a:lnTo>
                    <a:pt x="16883" y="13528"/>
                  </a:lnTo>
                  <a:lnTo>
                    <a:pt x="16966" y="13528"/>
                  </a:lnTo>
                  <a:lnTo>
                    <a:pt x="16966" y="13472"/>
                  </a:lnTo>
                  <a:lnTo>
                    <a:pt x="17048" y="13472"/>
                  </a:lnTo>
                  <a:lnTo>
                    <a:pt x="17048" y="13528"/>
                  </a:lnTo>
                  <a:lnTo>
                    <a:pt x="17214" y="13528"/>
                  </a:lnTo>
                  <a:lnTo>
                    <a:pt x="17214" y="13472"/>
                  </a:lnTo>
                  <a:lnTo>
                    <a:pt x="17297" y="13472"/>
                  </a:lnTo>
                  <a:lnTo>
                    <a:pt x="17297" y="13415"/>
                  </a:lnTo>
                  <a:lnTo>
                    <a:pt x="17545" y="13415"/>
                  </a:lnTo>
                  <a:lnTo>
                    <a:pt x="17545" y="13301"/>
                  </a:lnTo>
                  <a:lnTo>
                    <a:pt x="17793" y="13301"/>
                  </a:lnTo>
                  <a:lnTo>
                    <a:pt x="17793" y="13244"/>
                  </a:lnTo>
                  <a:lnTo>
                    <a:pt x="17876" y="13244"/>
                  </a:lnTo>
                  <a:lnTo>
                    <a:pt x="17876" y="13187"/>
                  </a:lnTo>
                  <a:lnTo>
                    <a:pt x="18041" y="13187"/>
                  </a:lnTo>
                  <a:lnTo>
                    <a:pt x="18124" y="13131"/>
                  </a:lnTo>
                  <a:lnTo>
                    <a:pt x="18207" y="13131"/>
                  </a:lnTo>
                  <a:lnTo>
                    <a:pt x="18207" y="13074"/>
                  </a:lnTo>
                  <a:lnTo>
                    <a:pt x="18290" y="13074"/>
                  </a:lnTo>
                  <a:lnTo>
                    <a:pt x="18290" y="13017"/>
                  </a:lnTo>
                  <a:lnTo>
                    <a:pt x="18372" y="13017"/>
                  </a:lnTo>
                  <a:lnTo>
                    <a:pt x="18372" y="12960"/>
                  </a:lnTo>
                  <a:lnTo>
                    <a:pt x="18455" y="12903"/>
                  </a:lnTo>
                  <a:lnTo>
                    <a:pt x="18538" y="12903"/>
                  </a:lnTo>
                  <a:lnTo>
                    <a:pt x="18621" y="12846"/>
                  </a:lnTo>
                  <a:lnTo>
                    <a:pt x="18703" y="12846"/>
                  </a:lnTo>
                  <a:lnTo>
                    <a:pt x="18786" y="12789"/>
                  </a:lnTo>
                  <a:lnTo>
                    <a:pt x="18952" y="12789"/>
                  </a:lnTo>
                  <a:lnTo>
                    <a:pt x="19034" y="12733"/>
                  </a:lnTo>
                  <a:lnTo>
                    <a:pt x="19117" y="12733"/>
                  </a:lnTo>
                  <a:lnTo>
                    <a:pt x="19117" y="12676"/>
                  </a:lnTo>
                  <a:lnTo>
                    <a:pt x="19200" y="12676"/>
                  </a:lnTo>
                  <a:lnTo>
                    <a:pt x="19366" y="12562"/>
                  </a:lnTo>
                  <a:lnTo>
                    <a:pt x="19366" y="12448"/>
                  </a:lnTo>
                  <a:lnTo>
                    <a:pt x="19448" y="12448"/>
                  </a:lnTo>
                  <a:lnTo>
                    <a:pt x="19448" y="12392"/>
                  </a:lnTo>
                  <a:lnTo>
                    <a:pt x="19366" y="12392"/>
                  </a:lnTo>
                  <a:lnTo>
                    <a:pt x="19448" y="12335"/>
                  </a:lnTo>
                  <a:lnTo>
                    <a:pt x="19448" y="12278"/>
                  </a:lnTo>
                  <a:lnTo>
                    <a:pt x="19531" y="12278"/>
                  </a:lnTo>
                  <a:lnTo>
                    <a:pt x="19531" y="12051"/>
                  </a:lnTo>
                  <a:lnTo>
                    <a:pt x="19448" y="12051"/>
                  </a:lnTo>
                  <a:lnTo>
                    <a:pt x="19448" y="11823"/>
                  </a:lnTo>
                  <a:lnTo>
                    <a:pt x="19531" y="11766"/>
                  </a:lnTo>
                  <a:lnTo>
                    <a:pt x="19531" y="11709"/>
                  </a:lnTo>
                  <a:lnTo>
                    <a:pt x="19366" y="11539"/>
                  </a:lnTo>
                  <a:lnTo>
                    <a:pt x="19366" y="11368"/>
                  </a:lnTo>
                  <a:lnTo>
                    <a:pt x="19448" y="11312"/>
                  </a:lnTo>
                  <a:lnTo>
                    <a:pt x="19448" y="11255"/>
                  </a:lnTo>
                  <a:lnTo>
                    <a:pt x="19697" y="11084"/>
                  </a:lnTo>
                  <a:lnTo>
                    <a:pt x="19697" y="11027"/>
                  </a:lnTo>
                  <a:lnTo>
                    <a:pt x="19779" y="11027"/>
                  </a:lnTo>
                  <a:lnTo>
                    <a:pt x="19779" y="10971"/>
                  </a:lnTo>
                  <a:lnTo>
                    <a:pt x="19862" y="10971"/>
                  </a:lnTo>
                  <a:lnTo>
                    <a:pt x="19862" y="10857"/>
                  </a:lnTo>
                  <a:lnTo>
                    <a:pt x="19945" y="10800"/>
                  </a:lnTo>
                  <a:lnTo>
                    <a:pt x="19945" y="10743"/>
                  </a:lnTo>
                  <a:lnTo>
                    <a:pt x="20028" y="10686"/>
                  </a:lnTo>
                  <a:lnTo>
                    <a:pt x="20028" y="10629"/>
                  </a:lnTo>
                  <a:lnTo>
                    <a:pt x="20110" y="10629"/>
                  </a:lnTo>
                  <a:lnTo>
                    <a:pt x="20110" y="10573"/>
                  </a:lnTo>
                  <a:lnTo>
                    <a:pt x="20193" y="10573"/>
                  </a:lnTo>
                  <a:lnTo>
                    <a:pt x="20193" y="10345"/>
                  </a:lnTo>
                  <a:lnTo>
                    <a:pt x="20110" y="10288"/>
                  </a:lnTo>
                  <a:lnTo>
                    <a:pt x="20110" y="10061"/>
                  </a:lnTo>
                  <a:lnTo>
                    <a:pt x="20028" y="10061"/>
                  </a:lnTo>
                  <a:lnTo>
                    <a:pt x="20028" y="9891"/>
                  </a:lnTo>
                  <a:lnTo>
                    <a:pt x="20110" y="9891"/>
                  </a:lnTo>
                  <a:lnTo>
                    <a:pt x="20276" y="9777"/>
                  </a:lnTo>
                  <a:lnTo>
                    <a:pt x="20359" y="9777"/>
                  </a:lnTo>
                  <a:lnTo>
                    <a:pt x="20359" y="9606"/>
                  </a:lnTo>
                  <a:lnTo>
                    <a:pt x="20276" y="9549"/>
                  </a:lnTo>
                  <a:lnTo>
                    <a:pt x="20276" y="9493"/>
                  </a:lnTo>
                  <a:lnTo>
                    <a:pt x="20359" y="9436"/>
                  </a:lnTo>
                  <a:lnTo>
                    <a:pt x="20359" y="9322"/>
                  </a:lnTo>
                  <a:lnTo>
                    <a:pt x="20441" y="9322"/>
                  </a:lnTo>
                  <a:lnTo>
                    <a:pt x="20441" y="9265"/>
                  </a:lnTo>
                  <a:lnTo>
                    <a:pt x="20607" y="9265"/>
                  </a:lnTo>
                  <a:lnTo>
                    <a:pt x="20607" y="9208"/>
                  </a:lnTo>
                  <a:lnTo>
                    <a:pt x="20690" y="9208"/>
                  </a:lnTo>
                  <a:lnTo>
                    <a:pt x="20772" y="9152"/>
                  </a:lnTo>
                  <a:lnTo>
                    <a:pt x="20772" y="8981"/>
                  </a:lnTo>
                  <a:lnTo>
                    <a:pt x="20855" y="8981"/>
                  </a:lnTo>
                  <a:lnTo>
                    <a:pt x="20855" y="8924"/>
                  </a:lnTo>
                  <a:lnTo>
                    <a:pt x="20938" y="8924"/>
                  </a:lnTo>
                  <a:lnTo>
                    <a:pt x="20938" y="8867"/>
                  </a:lnTo>
                  <a:lnTo>
                    <a:pt x="21021" y="8867"/>
                  </a:lnTo>
                  <a:lnTo>
                    <a:pt x="21021" y="8811"/>
                  </a:lnTo>
                  <a:lnTo>
                    <a:pt x="21352" y="8811"/>
                  </a:lnTo>
                  <a:lnTo>
                    <a:pt x="21352" y="8754"/>
                  </a:lnTo>
                  <a:lnTo>
                    <a:pt x="21434" y="8754"/>
                  </a:lnTo>
                  <a:lnTo>
                    <a:pt x="21434" y="8697"/>
                  </a:lnTo>
                  <a:lnTo>
                    <a:pt x="21517" y="8697"/>
                  </a:lnTo>
                  <a:lnTo>
                    <a:pt x="21517" y="8754"/>
                  </a:lnTo>
                  <a:lnTo>
                    <a:pt x="21600" y="8754"/>
                  </a:lnTo>
                  <a:lnTo>
                    <a:pt x="21600" y="8583"/>
                  </a:lnTo>
                  <a:lnTo>
                    <a:pt x="21517" y="8583"/>
                  </a:lnTo>
                  <a:close/>
                  <a:moveTo>
                    <a:pt x="14400" y="17564"/>
                  </a:moveTo>
                  <a:lnTo>
                    <a:pt x="14400" y="17621"/>
                  </a:lnTo>
                  <a:lnTo>
                    <a:pt x="14317" y="17621"/>
                  </a:lnTo>
                  <a:lnTo>
                    <a:pt x="14317" y="17564"/>
                  </a:lnTo>
                  <a:lnTo>
                    <a:pt x="14400" y="17564"/>
                  </a:lnTo>
                  <a:close/>
                  <a:moveTo>
                    <a:pt x="14069" y="17564"/>
                  </a:moveTo>
                  <a:lnTo>
                    <a:pt x="14069" y="17507"/>
                  </a:lnTo>
                  <a:lnTo>
                    <a:pt x="14234" y="17507"/>
                  </a:lnTo>
                  <a:lnTo>
                    <a:pt x="14234" y="17564"/>
                  </a:lnTo>
                  <a:lnTo>
                    <a:pt x="14152" y="17564"/>
                  </a:lnTo>
                  <a:lnTo>
                    <a:pt x="14152" y="17621"/>
                  </a:lnTo>
                  <a:lnTo>
                    <a:pt x="14069" y="17621"/>
                  </a:lnTo>
                  <a:lnTo>
                    <a:pt x="14069" y="17564"/>
                  </a:lnTo>
                  <a:close/>
                  <a:moveTo>
                    <a:pt x="15890" y="13813"/>
                  </a:moveTo>
                  <a:lnTo>
                    <a:pt x="15972" y="13813"/>
                  </a:lnTo>
                  <a:lnTo>
                    <a:pt x="15972" y="13756"/>
                  </a:lnTo>
                  <a:lnTo>
                    <a:pt x="16055" y="13756"/>
                  </a:lnTo>
                  <a:lnTo>
                    <a:pt x="16055" y="13813"/>
                  </a:lnTo>
                  <a:lnTo>
                    <a:pt x="15972" y="13813"/>
                  </a:lnTo>
                  <a:lnTo>
                    <a:pt x="15972" y="13869"/>
                  </a:lnTo>
                  <a:lnTo>
                    <a:pt x="15890" y="13869"/>
                  </a:lnTo>
                  <a:lnTo>
                    <a:pt x="15890" y="13813"/>
                  </a:lnTo>
                  <a:close/>
                  <a:moveTo>
                    <a:pt x="12993" y="16371"/>
                  </a:moveTo>
                  <a:lnTo>
                    <a:pt x="12993" y="16484"/>
                  </a:lnTo>
                  <a:lnTo>
                    <a:pt x="12910" y="16484"/>
                  </a:lnTo>
                  <a:lnTo>
                    <a:pt x="12910" y="16598"/>
                  </a:lnTo>
                  <a:lnTo>
                    <a:pt x="12828" y="16598"/>
                  </a:lnTo>
                  <a:lnTo>
                    <a:pt x="12828" y="16427"/>
                  </a:lnTo>
                  <a:lnTo>
                    <a:pt x="12993" y="16427"/>
                  </a:lnTo>
                  <a:lnTo>
                    <a:pt x="12910" y="16371"/>
                  </a:lnTo>
                  <a:lnTo>
                    <a:pt x="12910" y="16314"/>
                  </a:lnTo>
                  <a:lnTo>
                    <a:pt x="12993" y="16314"/>
                  </a:lnTo>
                  <a:lnTo>
                    <a:pt x="12993" y="16371"/>
                  </a:lnTo>
                  <a:close/>
                  <a:moveTo>
                    <a:pt x="13159" y="16257"/>
                  </a:moveTo>
                  <a:lnTo>
                    <a:pt x="13159" y="16314"/>
                  </a:lnTo>
                  <a:lnTo>
                    <a:pt x="13076" y="16314"/>
                  </a:lnTo>
                  <a:lnTo>
                    <a:pt x="13076" y="16200"/>
                  </a:lnTo>
                  <a:lnTo>
                    <a:pt x="12993" y="16143"/>
                  </a:lnTo>
                  <a:lnTo>
                    <a:pt x="12993" y="16029"/>
                  </a:lnTo>
                  <a:lnTo>
                    <a:pt x="13076" y="16029"/>
                  </a:lnTo>
                  <a:lnTo>
                    <a:pt x="13076" y="16200"/>
                  </a:lnTo>
                  <a:lnTo>
                    <a:pt x="13159" y="16200"/>
                  </a:lnTo>
                  <a:lnTo>
                    <a:pt x="13159" y="16257"/>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29" name="Freeform 30"/>
            <p:cNvSpPr/>
            <p:nvPr/>
          </p:nvSpPr>
          <p:spPr>
            <a:xfrm>
              <a:off x="5402929" y="7071849"/>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lnTo>
                    <a:pt x="5400" y="10800"/>
                  </a:lnTo>
                  <a:lnTo>
                    <a:pt x="0" y="10800"/>
                  </a:lnTo>
                  <a:lnTo>
                    <a:pt x="0" y="21600"/>
                  </a:lnTo>
                  <a:lnTo>
                    <a:pt x="21600" y="21600"/>
                  </a:lnTo>
                  <a:lnTo>
                    <a:pt x="21600" y="10800"/>
                  </a:lnTo>
                  <a:lnTo>
                    <a:pt x="10800" y="10800"/>
                  </a:lnTo>
                  <a:lnTo>
                    <a:pt x="10800" y="0"/>
                  </a:lnTo>
                  <a:lnTo>
                    <a:pt x="54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30" name="Freeform 31"/>
            <p:cNvSpPr/>
            <p:nvPr/>
          </p:nvSpPr>
          <p:spPr>
            <a:xfrm>
              <a:off x="5393397" y="7064230"/>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0800"/>
                  </a:lnTo>
                  <a:lnTo>
                    <a:pt x="21600" y="0"/>
                  </a:lnTo>
                  <a:lnTo>
                    <a:pt x="0" y="0"/>
                  </a:lnTo>
                  <a:lnTo>
                    <a:pt x="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31" name="Freeform 32"/>
            <p:cNvSpPr/>
            <p:nvPr/>
          </p:nvSpPr>
          <p:spPr>
            <a:xfrm>
              <a:off x="5404835" y="7077563"/>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21600"/>
                  </a:lnTo>
                  <a:lnTo>
                    <a:pt x="2160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32" name="Freeform 33"/>
            <p:cNvSpPr/>
            <p:nvPr/>
          </p:nvSpPr>
          <p:spPr>
            <a:xfrm>
              <a:off x="5393397" y="7104233"/>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nvGrpSpPr>
            <p:cNvPr id="235" name="Freeform 34"/>
            <p:cNvGrpSpPr/>
            <p:nvPr/>
          </p:nvGrpSpPr>
          <p:grpSpPr>
            <a:xfrm>
              <a:off x="5408003" y="7264251"/>
              <a:ext cx="1" cy="25401"/>
              <a:chOff x="0" y="0"/>
              <a:chExt cx="0" cy="25399"/>
            </a:xfrm>
          </p:grpSpPr>
          <p:sp>
            <p:nvSpPr>
              <p:cNvPr id="233" name="Line"/>
              <p:cNvSpPr/>
              <p:nvPr/>
            </p:nvSpPr>
            <p:spPr>
              <a:xfrm flipV="1">
                <a:off x="-1" y="0"/>
                <a:ext cx="2" cy="25400"/>
              </a:xfrm>
              <a:prstGeom prst="line">
                <a:avLst/>
              </a:prstGeom>
              <a:noFill/>
              <a:ln w="12700" cap="flat">
                <a:solidFill>
                  <a:srgbClr val="FFFFFF"/>
                </a:solidFill>
                <a:prstDash val="solid"/>
                <a:round/>
              </a:ln>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34" name="Line"/>
              <p:cNvSpPr/>
              <p:nvPr/>
            </p:nvSpPr>
            <p:spPr>
              <a:xfrm flipH="1">
                <a:off x="-1" y="0"/>
                <a:ext cx="2" cy="25400"/>
              </a:xfrm>
              <a:prstGeom prst="line">
                <a:avLst/>
              </a:prstGeom>
              <a:noFill/>
              <a:ln w="12700" cap="flat">
                <a:solidFill>
                  <a:srgbClr val="FFFFFF"/>
                </a:solidFill>
                <a:prstDash val="solid"/>
                <a:round/>
              </a:ln>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sp>
          <p:nvSpPr>
            <p:cNvPr id="236" name="Freeform 35"/>
            <p:cNvSpPr/>
            <p:nvPr/>
          </p:nvSpPr>
          <p:spPr>
            <a:xfrm>
              <a:off x="5219908" y="7588093"/>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0"/>
                  </a:lnTo>
                  <a:lnTo>
                    <a:pt x="0" y="21600"/>
                  </a:lnTo>
                  <a:lnTo>
                    <a:pt x="21600" y="21600"/>
                  </a:lnTo>
                  <a:lnTo>
                    <a:pt x="21600" y="14400"/>
                  </a:lnTo>
                  <a:lnTo>
                    <a:pt x="10800" y="14400"/>
                  </a:lnTo>
                  <a:lnTo>
                    <a:pt x="108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37" name="Rectangle 36"/>
            <p:cNvSpPr/>
            <p:nvPr/>
          </p:nvSpPr>
          <p:spPr>
            <a:xfrm>
              <a:off x="5393397" y="7184241"/>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38" name="Rectangle 37"/>
            <p:cNvSpPr/>
            <p:nvPr/>
          </p:nvSpPr>
          <p:spPr>
            <a:xfrm>
              <a:off x="5393397" y="7271869"/>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39" name="Freeform 38"/>
            <p:cNvSpPr/>
            <p:nvPr/>
          </p:nvSpPr>
          <p:spPr>
            <a:xfrm>
              <a:off x="5381957" y="7260441"/>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0" name="Freeform 39"/>
            <p:cNvSpPr/>
            <p:nvPr/>
          </p:nvSpPr>
          <p:spPr>
            <a:xfrm>
              <a:off x="5385771" y="7233770"/>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14400"/>
                  </a:moveTo>
                  <a:lnTo>
                    <a:pt x="0" y="21600"/>
                  </a:lnTo>
                  <a:lnTo>
                    <a:pt x="21600" y="21600"/>
                  </a:lnTo>
                  <a:lnTo>
                    <a:pt x="21600" y="7200"/>
                  </a:lnTo>
                  <a:lnTo>
                    <a:pt x="0" y="0"/>
                  </a:lnTo>
                  <a:lnTo>
                    <a:pt x="0" y="144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1" name="Freeform 40"/>
            <p:cNvSpPr/>
            <p:nvPr/>
          </p:nvSpPr>
          <p:spPr>
            <a:xfrm>
              <a:off x="5072465" y="1022964"/>
              <a:ext cx="1834023" cy="1819238"/>
            </a:xfrm>
            <a:custGeom>
              <a:avLst/>
              <a:gdLst/>
              <a:ahLst/>
              <a:cxnLst>
                <a:cxn ang="0">
                  <a:pos x="wd2" y="hd2"/>
                </a:cxn>
                <a:cxn ang="5400000">
                  <a:pos x="wd2" y="hd2"/>
                </a:cxn>
                <a:cxn ang="10800000">
                  <a:pos x="wd2" y="hd2"/>
                </a:cxn>
                <a:cxn ang="16200000">
                  <a:pos x="wd2" y="hd2"/>
                </a:cxn>
              </a:cxnLst>
              <a:rect l="0" t="0" r="r" b="b"/>
              <a:pathLst>
                <a:path w="21600" h="21600" extrusionOk="0">
                  <a:moveTo>
                    <a:pt x="20792" y="4207"/>
                  </a:moveTo>
                  <a:lnTo>
                    <a:pt x="20792" y="4252"/>
                  </a:lnTo>
                  <a:lnTo>
                    <a:pt x="20567" y="4569"/>
                  </a:lnTo>
                  <a:lnTo>
                    <a:pt x="20298" y="4931"/>
                  </a:lnTo>
                  <a:lnTo>
                    <a:pt x="19489" y="6107"/>
                  </a:lnTo>
                  <a:lnTo>
                    <a:pt x="19444" y="6107"/>
                  </a:lnTo>
                  <a:lnTo>
                    <a:pt x="18995" y="6831"/>
                  </a:lnTo>
                  <a:lnTo>
                    <a:pt x="17154" y="9409"/>
                  </a:lnTo>
                  <a:lnTo>
                    <a:pt x="16346" y="10585"/>
                  </a:lnTo>
                  <a:lnTo>
                    <a:pt x="15717" y="11558"/>
                  </a:lnTo>
                  <a:lnTo>
                    <a:pt x="15493" y="11739"/>
                  </a:lnTo>
                  <a:lnTo>
                    <a:pt x="14101" y="13141"/>
                  </a:lnTo>
                  <a:lnTo>
                    <a:pt x="12888" y="14317"/>
                  </a:lnTo>
                  <a:lnTo>
                    <a:pt x="12304" y="14905"/>
                  </a:lnTo>
                  <a:lnTo>
                    <a:pt x="12304" y="15765"/>
                  </a:lnTo>
                  <a:lnTo>
                    <a:pt x="12259" y="16669"/>
                  </a:lnTo>
                  <a:lnTo>
                    <a:pt x="12259" y="21555"/>
                  </a:lnTo>
                  <a:lnTo>
                    <a:pt x="11990" y="21555"/>
                  </a:lnTo>
                  <a:lnTo>
                    <a:pt x="11945" y="21600"/>
                  </a:lnTo>
                  <a:lnTo>
                    <a:pt x="11855" y="21600"/>
                  </a:lnTo>
                  <a:lnTo>
                    <a:pt x="11810" y="21555"/>
                  </a:lnTo>
                  <a:lnTo>
                    <a:pt x="11721" y="21555"/>
                  </a:lnTo>
                  <a:lnTo>
                    <a:pt x="11631" y="21510"/>
                  </a:lnTo>
                  <a:lnTo>
                    <a:pt x="11541" y="21419"/>
                  </a:lnTo>
                  <a:lnTo>
                    <a:pt x="11451" y="21374"/>
                  </a:lnTo>
                  <a:lnTo>
                    <a:pt x="11361" y="21283"/>
                  </a:lnTo>
                  <a:lnTo>
                    <a:pt x="11272" y="21283"/>
                  </a:lnTo>
                  <a:lnTo>
                    <a:pt x="11227" y="21238"/>
                  </a:lnTo>
                  <a:lnTo>
                    <a:pt x="11182" y="21238"/>
                  </a:lnTo>
                  <a:lnTo>
                    <a:pt x="11137" y="21148"/>
                  </a:lnTo>
                  <a:lnTo>
                    <a:pt x="11092" y="21102"/>
                  </a:lnTo>
                  <a:lnTo>
                    <a:pt x="11047" y="21102"/>
                  </a:lnTo>
                  <a:lnTo>
                    <a:pt x="11047" y="21057"/>
                  </a:lnTo>
                  <a:lnTo>
                    <a:pt x="11002" y="21012"/>
                  </a:lnTo>
                  <a:lnTo>
                    <a:pt x="11002" y="20921"/>
                  </a:lnTo>
                  <a:lnTo>
                    <a:pt x="10957" y="20876"/>
                  </a:lnTo>
                  <a:lnTo>
                    <a:pt x="10957" y="20786"/>
                  </a:lnTo>
                  <a:lnTo>
                    <a:pt x="10912" y="20741"/>
                  </a:lnTo>
                  <a:lnTo>
                    <a:pt x="10867" y="20650"/>
                  </a:lnTo>
                  <a:lnTo>
                    <a:pt x="10822" y="20650"/>
                  </a:lnTo>
                  <a:lnTo>
                    <a:pt x="10822" y="20605"/>
                  </a:lnTo>
                  <a:lnTo>
                    <a:pt x="10778" y="20605"/>
                  </a:lnTo>
                  <a:lnTo>
                    <a:pt x="10598" y="20424"/>
                  </a:lnTo>
                  <a:lnTo>
                    <a:pt x="10598" y="20379"/>
                  </a:lnTo>
                  <a:lnTo>
                    <a:pt x="10418" y="20379"/>
                  </a:lnTo>
                  <a:lnTo>
                    <a:pt x="10418" y="20424"/>
                  </a:lnTo>
                  <a:lnTo>
                    <a:pt x="10373" y="20424"/>
                  </a:lnTo>
                  <a:lnTo>
                    <a:pt x="10328" y="20379"/>
                  </a:lnTo>
                  <a:lnTo>
                    <a:pt x="10284" y="20379"/>
                  </a:lnTo>
                  <a:lnTo>
                    <a:pt x="10239" y="20333"/>
                  </a:lnTo>
                  <a:lnTo>
                    <a:pt x="10239" y="20288"/>
                  </a:lnTo>
                  <a:lnTo>
                    <a:pt x="10194" y="20288"/>
                  </a:lnTo>
                  <a:lnTo>
                    <a:pt x="10149" y="20243"/>
                  </a:lnTo>
                  <a:lnTo>
                    <a:pt x="10149" y="20198"/>
                  </a:lnTo>
                  <a:lnTo>
                    <a:pt x="9655" y="20198"/>
                  </a:lnTo>
                  <a:lnTo>
                    <a:pt x="9610" y="20152"/>
                  </a:lnTo>
                  <a:lnTo>
                    <a:pt x="9565" y="20152"/>
                  </a:lnTo>
                  <a:lnTo>
                    <a:pt x="9475" y="20062"/>
                  </a:lnTo>
                  <a:lnTo>
                    <a:pt x="9475" y="20017"/>
                  </a:lnTo>
                  <a:lnTo>
                    <a:pt x="9430" y="20017"/>
                  </a:lnTo>
                  <a:lnTo>
                    <a:pt x="9430" y="19926"/>
                  </a:lnTo>
                  <a:lnTo>
                    <a:pt x="9385" y="19881"/>
                  </a:lnTo>
                  <a:lnTo>
                    <a:pt x="9385" y="19836"/>
                  </a:lnTo>
                  <a:lnTo>
                    <a:pt x="9341" y="19836"/>
                  </a:lnTo>
                  <a:lnTo>
                    <a:pt x="9341" y="19745"/>
                  </a:lnTo>
                  <a:lnTo>
                    <a:pt x="9296" y="19700"/>
                  </a:lnTo>
                  <a:lnTo>
                    <a:pt x="9251" y="19700"/>
                  </a:lnTo>
                  <a:lnTo>
                    <a:pt x="9251" y="19655"/>
                  </a:lnTo>
                  <a:lnTo>
                    <a:pt x="9206" y="19655"/>
                  </a:lnTo>
                  <a:lnTo>
                    <a:pt x="9206" y="19610"/>
                  </a:lnTo>
                  <a:lnTo>
                    <a:pt x="9116" y="19610"/>
                  </a:lnTo>
                  <a:lnTo>
                    <a:pt x="9071" y="19564"/>
                  </a:lnTo>
                  <a:lnTo>
                    <a:pt x="9071" y="19519"/>
                  </a:lnTo>
                  <a:lnTo>
                    <a:pt x="8981" y="19429"/>
                  </a:lnTo>
                  <a:lnTo>
                    <a:pt x="8981" y="19293"/>
                  </a:lnTo>
                  <a:lnTo>
                    <a:pt x="8936" y="19203"/>
                  </a:lnTo>
                  <a:lnTo>
                    <a:pt x="8981" y="19157"/>
                  </a:lnTo>
                  <a:lnTo>
                    <a:pt x="8981" y="19112"/>
                  </a:lnTo>
                  <a:lnTo>
                    <a:pt x="8936" y="19112"/>
                  </a:lnTo>
                  <a:lnTo>
                    <a:pt x="8936" y="19067"/>
                  </a:lnTo>
                  <a:lnTo>
                    <a:pt x="8891" y="19022"/>
                  </a:lnTo>
                  <a:lnTo>
                    <a:pt x="8891" y="18976"/>
                  </a:lnTo>
                  <a:lnTo>
                    <a:pt x="8757" y="18976"/>
                  </a:lnTo>
                  <a:lnTo>
                    <a:pt x="8712" y="18931"/>
                  </a:lnTo>
                  <a:lnTo>
                    <a:pt x="8667" y="18931"/>
                  </a:lnTo>
                  <a:lnTo>
                    <a:pt x="8667" y="18886"/>
                  </a:lnTo>
                  <a:lnTo>
                    <a:pt x="8577" y="18886"/>
                  </a:lnTo>
                  <a:lnTo>
                    <a:pt x="8577" y="18795"/>
                  </a:lnTo>
                  <a:lnTo>
                    <a:pt x="8532" y="18795"/>
                  </a:lnTo>
                  <a:lnTo>
                    <a:pt x="8442" y="18705"/>
                  </a:lnTo>
                  <a:lnTo>
                    <a:pt x="8398" y="18705"/>
                  </a:lnTo>
                  <a:lnTo>
                    <a:pt x="8398" y="18660"/>
                  </a:lnTo>
                  <a:lnTo>
                    <a:pt x="8353" y="18614"/>
                  </a:lnTo>
                  <a:lnTo>
                    <a:pt x="8353" y="18524"/>
                  </a:lnTo>
                  <a:lnTo>
                    <a:pt x="8308" y="18524"/>
                  </a:lnTo>
                  <a:lnTo>
                    <a:pt x="8308" y="18479"/>
                  </a:lnTo>
                  <a:lnTo>
                    <a:pt x="8263" y="18434"/>
                  </a:lnTo>
                  <a:lnTo>
                    <a:pt x="8308" y="18388"/>
                  </a:lnTo>
                  <a:lnTo>
                    <a:pt x="8263" y="18343"/>
                  </a:lnTo>
                  <a:lnTo>
                    <a:pt x="8263" y="18298"/>
                  </a:lnTo>
                  <a:lnTo>
                    <a:pt x="8218" y="18298"/>
                  </a:lnTo>
                  <a:lnTo>
                    <a:pt x="8218" y="18207"/>
                  </a:lnTo>
                  <a:lnTo>
                    <a:pt x="8263" y="18207"/>
                  </a:lnTo>
                  <a:lnTo>
                    <a:pt x="8263" y="18117"/>
                  </a:lnTo>
                  <a:lnTo>
                    <a:pt x="8218" y="18117"/>
                  </a:lnTo>
                  <a:lnTo>
                    <a:pt x="8218" y="18072"/>
                  </a:lnTo>
                  <a:lnTo>
                    <a:pt x="8173" y="18072"/>
                  </a:lnTo>
                  <a:lnTo>
                    <a:pt x="8128" y="18026"/>
                  </a:lnTo>
                  <a:lnTo>
                    <a:pt x="8083" y="18026"/>
                  </a:lnTo>
                  <a:lnTo>
                    <a:pt x="8083" y="17755"/>
                  </a:lnTo>
                  <a:lnTo>
                    <a:pt x="8038" y="17755"/>
                  </a:lnTo>
                  <a:lnTo>
                    <a:pt x="8038" y="17710"/>
                  </a:lnTo>
                  <a:lnTo>
                    <a:pt x="7993" y="17710"/>
                  </a:lnTo>
                  <a:lnTo>
                    <a:pt x="7993" y="17665"/>
                  </a:lnTo>
                  <a:lnTo>
                    <a:pt x="7948" y="17665"/>
                  </a:lnTo>
                  <a:lnTo>
                    <a:pt x="7948" y="17619"/>
                  </a:lnTo>
                  <a:lnTo>
                    <a:pt x="7904" y="17574"/>
                  </a:lnTo>
                  <a:lnTo>
                    <a:pt x="7904" y="17529"/>
                  </a:lnTo>
                  <a:lnTo>
                    <a:pt x="7859" y="17484"/>
                  </a:lnTo>
                  <a:lnTo>
                    <a:pt x="7859" y="17438"/>
                  </a:lnTo>
                  <a:lnTo>
                    <a:pt x="7904" y="17438"/>
                  </a:lnTo>
                  <a:lnTo>
                    <a:pt x="7904" y="17393"/>
                  </a:lnTo>
                  <a:lnTo>
                    <a:pt x="7859" y="17348"/>
                  </a:lnTo>
                  <a:lnTo>
                    <a:pt x="7814" y="17348"/>
                  </a:lnTo>
                  <a:lnTo>
                    <a:pt x="7814" y="17303"/>
                  </a:lnTo>
                  <a:lnTo>
                    <a:pt x="7769" y="17303"/>
                  </a:lnTo>
                  <a:lnTo>
                    <a:pt x="7769" y="17122"/>
                  </a:lnTo>
                  <a:lnTo>
                    <a:pt x="7724" y="17076"/>
                  </a:lnTo>
                  <a:lnTo>
                    <a:pt x="7724" y="16986"/>
                  </a:lnTo>
                  <a:lnTo>
                    <a:pt x="7679" y="16941"/>
                  </a:lnTo>
                  <a:lnTo>
                    <a:pt x="7679" y="16850"/>
                  </a:lnTo>
                  <a:lnTo>
                    <a:pt x="7634" y="16850"/>
                  </a:lnTo>
                  <a:lnTo>
                    <a:pt x="7634" y="16715"/>
                  </a:lnTo>
                  <a:lnTo>
                    <a:pt x="7589" y="16715"/>
                  </a:lnTo>
                  <a:lnTo>
                    <a:pt x="7589" y="16624"/>
                  </a:lnTo>
                  <a:lnTo>
                    <a:pt x="7544" y="16624"/>
                  </a:lnTo>
                  <a:lnTo>
                    <a:pt x="7544" y="16534"/>
                  </a:lnTo>
                  <a:lnTo>
                    <a:pt x="7499" y="16534"/>
                  </a:lnTo>
                  <a:lnTo>
                    <a:pt x="7499" y="16307"/>
                  </a:lnTo>
                  <a:lnTo>
                    <a:pt x="7454" y="16262"/>
                  </a:lnTo>
                  <a:lnTo>
                    <a:pt x="7454" y="16217"/>
                  </a:lnTo>
                  <a:lnTo>
                    <a:pt x="7365" y="16217"/>
                  </a:lnTo>
                  <a:lnTo>
                    <a:pt x="7365" y="16172"/>
                  </a:lnTo>
                  <a:lnTo>
                    <a:pt x="7320" y="16172"/>
                  </a:lnTo>
                  <a:lnTo>
                    <a:pt x="7320" y="16126"/>
                  </a:lnTo>
                  <a:lnTo>
                    <a:pt x="7275" y="16126"/>
                  </a:lnTo>
                  <a:lnTo>
                    <a:pt x="7275" y="16036"/>
                  </a:lnTo>
                  <a:lnTo>
                    <a:pt x="7230" y="16036"/>
                  </a:lnTo>
                  <a:lnTo>
                    <a:pt x="7230" y="15991"/>
                  </a:lnTo>
                  <a:lnTo>
                    <a:pt x="7275" y="15991"/>
                  </a:lnTo>
                  <a:lnTo>
                    <a:pt x="7275" y="15946"/>
                  </a:lnTo>
                  <a:lnTo>
                    <a:pt x="7320" y="15946"/>
                  </a:lnTo>
                  <a:lnTo>
                    <a:pt x="7365" y="15900"/>
                  </a:lnTo>
                  <a:lnTo>
                    <a:pt x="7365" y="15855"/>
                  </a:lnTo>
                  <a:lnTo>
                    <a:pt x="7454" y="15855"/>
                  </a:lnTo>
                  <a:lnTo>
                    <a:pt x="7454" y="15719"/>
                  </a:lnTo>
                  <a:lnTo>
                    <a:pt x="7410" y="15674"/>
                  </a:lnTo>
                  <a:lnTo>
                    <a:pt x="7410" y="15629"/>
                  </a:lnTo>
                  <a:lnTo>
                    <a:pt x="7454" y="15584"/>
                  </a:lnTo>
                  <a:lnTo>
                    <a:pt x="7454" y="15448"/>
                  </a:lnTo>
                  <a:lnTo>
                    <a:pt x="7410" y="15448"/>
                  </a:lnTo>
                  <a:lnTo>
                    <a:pt x="7320" y="15357"/>
                  </a:lnTo>
                  <a:lnTo>
                    <a:pt x="7275" y="15357"/>
                  </a:lnTo>
                  <a:lnTo>
                    <a:pt x="7275" y="15312"/>
                  </a:lnTo>
                  <a:lnTo>
                    <a:pt x="7185" y="15222"/>
                  </a:lnTo>
                  <a:lnTo>
                    <a:pt x="7185" y="15131"/>
                  </a:lnTo>
                  <a:lnTo>
                    <a:pt x="7230" y="15086"/>
                  </a:lnTo>
                  <a:lnTo>
                    <a:pt x="7230" y="15041"/>
                  </a:lnTo>
                  <a:lnTo>
                    <a:pt x="7185" y="14996"/>
                  </a:lnTo>
                  <a:lnTo>
                    <a:pt x="7185" y="14860"/>
                  </a:lnTo>
                  <a:lnTo>
                    <a:pt x="7230" y="14860"/>
                  </a:lnTo>
                  <a:lnTo>
                    <a:pt x="7230" y="14769"/>
                  </a:lnTo>
                  <a:lnTo>
                    <a:pt x="7185" y="14769"/>
                  </a:lnTo>
                  <a:lnTo>
                    <a:pt x="7185" y="14724"/>
                  </a:lnTo>
                  <a:lnTo>
                    <a:pt x="7230" y="14724"/>
                  </a:lnTo>
                  <a:lnTo>
                    <a:pt x="7185" y="14679"/>
                  </a:lnTo>
                  <a:lnTo>
                    <a:pt x="7185" y="14498"/>
                  </a:lnTo>
                  <a:lnTo>
                    <a:pt x="7140" y="14453"/>
                  </a:lnTo>
                  <a:lnTo>
                    <a:pt x="7095" y="14453"/>
                  </a:lnTo>
                  <a:lnTo>
                    <a:pt x="7050" y="14408"/>
                  </a:lnTo>
                  <a:lnTo>
                    <a:pt x="6960" y="14362"/>
                  </a:lnTo>
                  <a:lnTo>
                    <a:pt x="6691" y="14272"/>
                  </a:lnTo>
                  <a:lnTo>
                    <a:pt x="6556" y="14181"/>
                  </a:lnTo>
                  <a:lnTo>
                    <a:pt x="6332" y="14091"/>
                  </a:lnTo>
                  <a:lnTo>
                    <a:pt x="6197" y="14046"/>
                  </a:lnTo>
                  <a:lnTo>
                    <a:pt x="6107" y="13955"/>
                  </a:lnTo>
                  <a:lnTo>
                    <a:pt x="5973" y="13910"/>
                  </a:lnTo>
                  <a:lnTo>
                    <a:pt x="5838" y="13819"/>
                  </a:lnTo>
                  <a:lnTo>
                    <a:pt x="5703" y="13774"/>
                  </a:lnTo>
                  <a:lnTo>
                    <a:pt x="5523" y="13684"/>
                  </a:lnTo>
                  <a:lnTo>
                    <a:pt x="5389" y="13684"/>
                  </a:lnTo>
                  <a:lnTo>
                    <a:pt x="5299" y="13639"/>
                  </a:lnTo>
                  <a:lnTo>
                    <a:pt x="5209" y="13548"/>
                  </a:lnTo>
                  <a:lnTo>
                    <a:pt x="5119" y="13548"/>
                  </a:lnTo>
                  <a:lnTo>
                    <a:pt x="4940" y="13412"/>
                  </a:lnTo>
                  <a:lnTo>
                    <a:pt x="4805" y="13277"/>
                  </a:lnTo>
                  <a:lnTo>
                    <a:pt x="4805" y="13231"/>
                  </a:lnTo>
                  <a:lnTo>
                    <a:pt x="4715" y="13186"/>
                  </a:lnTo>
                  <a:lnTo>
                    <a:pt x="4715" y="13141"/>
                  </a:lnTo>
                  <a:lnTo>
                    <a:pt x="3593" y="11920"/>
                  </a:lnTo>
                  <a:lnTo>
                    <a:pt x="2649" y="10834"/>
                  </a:lnTo>
                  <a:lnTo>
                    <a:pt x="2605" y="10789"/>
                  </a:lnTo>
                  <a:lnTo>
                    <a:pt x="2560" y="10789"/>
                  </a:lnTo>
                  <a:lnTo>
                    <a:pt x="2560" y="10743"/>
                  </a:lnTo>
                  <a:lnTo>
                    <a:pt x="2470" y="10676"/>
                  </a:lnTo>
                  <a:lnTo>
                    <a:pt x="2380" y="10630"/>
                  </a:lnTo>
                  <a:lnTo>
                    <a:pt x="2335" y="10630"/>
                  </a:lnTo>
                  <a:lnTo>
                    <a:pt x="1976" y="10495"/>
                  </a:lnTo>
                  <a:lnTo>
                    <a:pt x="45" y="9726"/>
                  </a:lnTo>
                  <a:lnTo>
                    <a:pt x="0" y="9635"/>
                  </a:lnTo>
                  <a:lnTo>
                    <a:pt x="0" y="6062"/>
                  </a:lnTo>
                  <a:lnTo>
                    <a:pt x="314" y="5338"/>
                  </a:lnTo>
                  <a:lnTo>
                    <a:pt x="808" y="4252"/>
                  </a:lnTo>
                  <a:lnTo>
                    <a:pt x="2200" y="3528"/>
                  </a:lnTo>
                  <a:lnTo>
                    <a:pt x="3323" y="2940"/>
                  </a:lnTo>
                  <a:lnTo>
                    <a:pt x="3368" y="2895"/>
                  </a:lnTo>
                  <a:lnTo>
                    <a:pt x="3413" y="2895"/>
                  </a:lnTo>
                  <a:lnTo>
                    <a:pt x="3727" y="2759"/>
                  </a:lnTo>
                  <a:lnTo>
                    <a:pt x="3772" y="2805"/>
                  </a:lnTo>
                  <a:lnTo>
                    <a:pt x="3862" y="2714"/>
                  </a:lnTo>
                  <a:lnTo>
                    <a:pt x="4266" y="2488"/>
                  </a:lnTo>
                  <a:lnTo>
                    <a:pt x="4805" y="2262"/>
                  </a:lnTo>
                  <a:lnTo>
                    <a:pt x="6556" y="1538"/>
                  </a:lnTo>
                  <a:lnTo>
                    <a:pt x="9251" y="452"/>
                  </a:lnTo>
                  <a:lnTo>
                    <a:pt x="9296" y="452"/>
                  </a:lnTo>
                  <a:lnTo>
                    <a:pt x="9296" y="407"/>
                  </a:lnTo>
                  <a:lnTo>
                    <a:pt x="9341" y="407"/>
                  </a:lnTo>
                  <a:lnTo>
                    <a:pt x="9341" y="362"/>
                  </a:lnTo>
                  <a:lnTo>
                    <a:pt x="9565" y="362"/>
                  </a:lnTo>
                  <a:lnTo>
                    <a:pt x="9610" y="317"/>
                  </a:lnTo>
                  <a:lnTo>
                    <a:pt x="9610" y="271"/>
                  </a:lnTo>
                  <a:lnTo>
                    <a:pt x="9700" y="271"/>
                  </a:lnTo>
                  <a:lnTo>
                    <a:pt x="9700" y="226"/>
                  </a:lnTo>
                  <a:lnTo>
                    <a:pt x="9745" y="226"/>
                  </a:lnTo>
                  <a:lnTo>
                    <a:pt x="9790" y="136"/>
                  </a:lnTo>
                  <a:lnTo>
                    <a:pt x="9835" y="136"/>
                  </a:lnTo>
                  <a:lnTo>
                    <a:pt x="9835" y="90"/>
                  </a:lnTo>
                  <a:lnTo>
                    <a:pt x="9879" y="45"/>
                  </a:lnTo>
                  <a:lnTo>
                    <a:pt x="9879" y="0"/>
                  </a:lnTo>
                  <a:lnTo>
                    <a:pt x="9969" y="0"/>
                  </a:lnTo>
                  <a:lnTo>
                    <a:pt x="9969" y="45"/>
                  </a:lnTo>
                  <a:lnTo>
                    <a:pt x="10104" y="45"/>
                  </a:lnTo>
                  <a:lnTo>
                    <a:pt x="10149" y="0"/>
                  </a:lnTo>
                  <a:lnTo>
                    <a:pt x="10149" y="45"/>
                  </a:lnTo>
                  <a:lnTo>
                    <a:pt x="10194" y="90"/>
                  </a:lnTo>
                  <a:lnTo>
                    <a:pt x="10194" y="136"/>
                  </a:lnTo>
                  <a:lnTo>
                    <a:pt x="10239" y="181"/>
                  </a:lnTo>
                  <a:lnTo>
                    <a:pt x="10373" y="181"/>
                  </a:lnTo>
                  <a:lnTo>
                    <a:pt x="10463" y="271"/>
                  </a:lnTo>
                  <a:lnTo>
                    <a:pt x="10463" y="317"/>
                  </a:lnTo>
                  <a:lnTo>
                    <a:pt x="10508" y="317"/>
                  </a:lnTo>
                  <a:lnTo>
                    <a:pt x="10598" y="362"/>
                  </a:lnTo>
                  <a:lnTo>
                    <a:pt x="10778" y="362"/>
                  </a:lnTo>
                  <a:lnTo>
                    <a:pt x="10822" y="407"/>
                  </a:lnTo>
                  <a:lnTo>
                    <a:pt x="10822" y="543"/>
                  </a:lnTo>
                  <a:lnTo>
                    <a:pt x="10867" y="588"/>
                  </a:lnTo>
                  <a:lnTo>
                    <a:pt x="11002" y="588"/>
                  </a:lnTo>
                  <a:lnTo>
                    <a:pt x="11047" y="633"/>
                  </a:lnTo>
                  <a:lnTo>
                    <a:pt x="11137" y="633"/>
                  </a:lnTo>
                  <a:lnTo>
                    <a:pt x="11182" y="679"/>
                  </a:lnTo>
                  <a:lnTo>
                    <a:pt x="11182" y="905"/>
                  </a:lnTo>
                  <a:lnTo>
                    <a:pt x="11227" y="950"/>
                  </a:lnTo>
                  <a:lnTo>
                    <a:pt x="11272" y="950"/>
                  </a:lnTo>
                  <a:lnTo>
                    <a:pt x="11272" y="995"/>
                  </a:lnTo>
                  <a:lnTo>
                    <a:pt x="11361" y="1040"/>
                  </a:lnTo>
                  <a:lnTo>
                    <a:pt x="11361" y="1267"/>
                  </a:lnTo>
                  <a:lnTo>
                    <a:pt x="11406" y="1267"/>
                  </a:lnTo>
                  <a:lnTo>
                    <a:pt x="11406" y="1312"/>
                  </a:lnTo>
                  <a:lnTo>
                    <a:pt x="11541" y="1312"/>
                  </a:lnTo>
                  <a:lnTo>
                    <a:pt x="11541" y="1357"/>
                  </a:lnTo>
                  <a:lnTo>
                    <a:pt x="11586" y="1402"/>
                  </a:lnTo>
                  <a:lnTo>
                    <a:pt x="11765" y="1402"/>
                  </a:lnTo>
                  <a:lnTo>
                    <a:pt x="11810" y="1448"/>
                  </a:lnTo>
                  <a:lnTo>
                    <a:pt x="11900" y="1448"/>
                  </a:lnTo>
                  <a:lnTo>
                    <a:pt x="11900" y="1493"/>
                  </a:lnTo>
                  <a:lnTo>
                    <a:pt x="11945" y="1493"/>
                  </a:lnTo>
                  <a:lnTo>
                    <a:pt x="11945" y="1538"/>
                  </a:lnTo>
                  <a:lnTo>
                    <a:pt x="11990" y="1583"/>
                  </a:lnTo>
                  <a:lnTo>
                    <a:pt x="12035" y="1583"/>
                  </a:lnTo>
                  <a:lnTo>
                    <a:pt x="12125" y="1674"/>
                  </a:lnTo>
                  <a:lnTo>
                    <a:pt x="12125" y="1719"/>
                  </a:lnTo>
                  <a:lnTo>
                    <a:pt x="12170" y="1719"/>
                  </a:lnTo>
                  <a:lnTo>
                    <a:pt x="12215" y="1764"/>
                  </a:lnTo>
                  <a:lnTo>
                    <a:pt x="12259" y="1719"/>
                  </a:lnTo>
                  <a:lnTo>
                    <a:pt x="12259" y="1764"/>
                  </a:lnTo>
                  <a:lnTo>
                    <a:pt x="12394" y="1764"/>
                  </a:lnTo>
                  <a:lnTo>
                    <a:pt x="12394" y="1855"/>
                  </a:lnTo>
                  <a:lnTo>
                    <a:pt x="12439" y="1855"/>
                  </a:lnTo>
                  <a:lnTo>
                    <a:pt x="12529" y="1945"/>
                  </a:lnTo>
                  <a:lnTo>
                    <a:pt x="12529" y="1990"/>
                  </a:lnTo>
                  <a:lnTo>
                    <a:pt x="12619" y="2081"/>
                  </a:lnTo>
                  <a:lnTo>
                    <a:pt x="12619" y="2126"/>
                  </a:lnTo>
                  <a:lnTo>
                    <a:pt x="12753" y="2126"/>
                  </a:lnTo>
                  <a:lnTo>
                    <a:pt x="12753" y="2171"/>
                  </a:lnTo>
                  <a:lnTo>
                    <a:pt x="12798" y="2217"/>
                  </a:lnTo>
                  <a:lnTo>
                    <a:pt x="12798" y="2262"/>
                  </a:lnTo>
                  <a:lnTo>
                    <a:pt x="12843" y="2307"/>
                  </a:lnTo>
                  <a:lnTo>
                    <a:pt x="12843" y="2352"/>
                  </a:lnTo>
                  <a:lnTo>
                    <a:pt x="12888" y="2352"/>
                  </a:lnTo>
                  <a:lnTo>
                    <a:pt x="12978" y="2443"/>
                  </a:lnTo>
                  <a:lnTo>
                    <a:pt x="13023" y="2443"/>
                  </a:lnTo>
                  <a:lnTo>
                    <a:pt x="13023" y="2578"/>
                  </a:lnTo>
                  <a:lnTo>
                    <a:pt x="13113" y="2669"/>
                  </a:lnTo>
                  <a:lnTo>
                    <a:pt x="13202" y="2669"/>
                  </a:lnTo>
                  <a:lnTo>
                    <a:pt x="13202" y="2759"/>
                  </a:lnTo>
                  <a:lnTo>
                    <a:pt x="13247" y="2759"/>
                  </a:lnTo>
                  <a:lnTo>
                    <a:pt x="13247" y="2805"/>
                  </a:lnTo>
                  <a:lnTo>
                    <a:pt x="13427" y="2805"/>
                  </a:lnTo>
                  <a:lnTo>
                    <a:pt x="13382" y="2850"/>
                  </a:lnTo>
                  <a:lnTo>
                    <a:pt x="13337" y="2850"/>
                  </a:lnTo>
                  <a:lnTo>
                    <a:pt x="13337" y="2895"/>
                  </a:lnTo>
                  <a:lnTo>
                    <a:pt x="13382" y="2940"/>
                  </a:lnTo>
                  <a:lnTo>
                    <a:pt x="13382" y="2986"/>
                  </a:lnTo>
                  <a:lnTo>
                    <a:pt x="13427" y="3031"/>
                  </a:lnTo>
                  <a:lnTo>
                    <a:pt x="13472" y="3031"/>
                  </a:lnTo>
                  <a:lnTo>
                    <a:pt x="13517" y="2986"/>
                  </a:lnTo>
                  <a:lnTo>
                    <a:pt x="13562" y="3031"/>
                  </a:lnTo>
                  <a:lnTo>
                    <a:pt x="13562" y="3076"/>
                  </a:lnTo>
                  <a:lnTo>
                    <a:pt x="13652" y="3076"/>
                  </a:lnTo>
                  <a:lnTo>
                    <a:pt x="13607" y="3121"/>
                  </a:lnTo>
                  <a:lnTo>
                    <a:pt x="13652" y="3166"/>
                  </a:lnTo>
                  <a:lnTo>
                    <a:pt x="13696" y="3166"/>
                  </a:lnTo>
                  <a:lnTo>
                    <a:pt x="13696" y="3212"/>
                  </a:lnTo>
                  <a:lnTo>
                    <a:pt x="13652" y="3212"/>
                  </a:lnTo>
                  <a:lnTo>
                    <a:pt x="13696" y="3212"/>
                  </a:lnTo>
                  <a:lnTo>
                    <a:pt x="13696" y="3257"/>
                  </a:lnTo>
                  <a:lnTo>
                    <a:pt x="13741" y="3302"/>
                  </a:lnTo>
                  <a:lnTo>
                    <a:pt x="13876" y="3302"/>
                  </a:lnTo>
                  <a:lnTo>
                    <a:pt x="13966" y="3393"/>
                  </a:lnTo>
                  <a:lnTo>
                    <a:pt x="14011" y="3393"/>
                  </a:lnTo>
                  <a:lnTo>
                    <a:pt x="14011" y="3438"/>
                  </a:lnTo>
                  <a:lnTo>
                    <a:pt x="14056" y="3483"/>
                  </a:lnTo>
                  <a:lnTo>
                    <a:pt x="14235" y="3483"/>
                  </a:lnTo>
                  <a:lnTo>
                    <a:pt x="14325" y="3574"/>
                  </a:lnTo>
                  <a:lnTo>
                    <a:pt x="14460" y="3574"/>
                  </a:lnTo>
                  <a:lnTo>
                    <a:pt x="14460" y="3438"/>
                  </a:lnTo>
                  <a:lnTo>
                    <a:pt x="14505" y="3438"/>
                  </a:lnTo>
                  <a:lnTo>
                    <a:pt x="14550" y="3393"/>
                  </a:lnTo>
                  <a:lnTo>
                    <a:pt x="14550" y="3347"/>
                  </a:lnTo>
                  <a:lnTo>
                    <a:pt x="14684" y="3347"/>
                  </a:lnTo>
                  <a:lnTo>
                    <a:pt x="14684" y="3393"/>
                  </a:lnTo>
                  <a:lnTo>
                    <a:pt x="14729" y="3393"/>
                  </a:lnTo>
                  <a:lnTo>
                    <a:pt x="14729" y="3347"/>
                  </a:lnTo>
                  <a:lnTo>
                    <a:pt x="14774" y="3302"/>
                  </a:lnTo>
                  <a:lnTo>
                    <a:pt x="14774" y="3393"/>
                  </a:lnTo>
                  <a:lnTo>
                    <a:pt x="14819" y="3393"/>
                  </a:lnTo>
                  <a:lnTo>
                    <a:pt x="14819" y="3347"/>
                  </a:lnTo>
                  <a:lnTo>
                    <a:pt x="14864" y="3347"/>
                  </a:lnTo>
                  <a:lnTo>
                    <a:pt x="14864" y="3393"/>
                  </a:lnTo>
                  <a:lnTo>
                    <a:pt x="14909" y="3393"/>
                  </a:lnTo>
                  <a:lnTo>
                    <a:pt x="14954" y="3347"/>
                  </a:lnTo>
                  <a:lnTo>
                    <a:pt x="14999" y="3347"/>
                  </a:lnTo>
                  <a:lnTo>
                    <a:pt x="15044" y="3393"/>
                  </a:lnTo>
                  <a:lnTo>
                    <a:pt x="15133" y="3393"/>
                  </a:lnTo>
                  <a:lnTo>
                    <a:pt x="15178" y="3347"/>
                  </a:lnTo>
                  <a:lnTo>
                    <a:pt x="15223" y="3393"/>
                  </a:lnTo>
                  <a:lnTo>
                    <a:pt x="15178" y="3438"/>
                  </a:lnTo>
                  <a:lnTo>
                    <a:pt x="15358" y="3438"/>
                  </a:lnTo>
                  <a:lnTo>
                    <a:pt x="15358" y="3393"/>
                  </a:lnTo>
                  <a:lnTo>
                    <a:pt x="15313" y="3393"/>
                  </a:lnTo>
                  <a:lnTo>
                    <a:pt x="15313" y="3347"/>
                  </a:lnTo>
                  <a:lnTo>
                    <a:pt x="15358" y="3347"/>
                  </a:lnTo>
                  <a:lnTo>
                    <a:pt x="15448" y="3438"/>
                  </a:lnTo>
                  <a:lnTo>
                    <a:pt x="15493" y="3438"/>
                  </a:lnTo>
                  <a:lnTo>
                    <a:pt x="15538" y="3483"/>
                  </a:lnTo>
                  <a:lnTo>
                    <a:pt x="15583" y="3438"/>
                  </a:lnTo>
                  <a:lnTo>
                    <a:pt x="15627" y="3483"/>
                  </a:lnTo>
                  <a:lnTo>
                    <a:pt x="15807" y="3483"/>
                  </a:lnTo>
                  <a:lnTo>
                    <a:pt x="15807" y="3438"/>
                  </a:lnTo>
                  <a:lnTo>
                    <a:pt x="15852" y="3438"/>
                  </a:lnTo>
                  <a:lnTo>
                    <a:pt x="15852" y="3393"/>
                  </a:lnTo>
                  <a:lnTo>
                    <a:pt x="15897" y="3438"/>
                  </a:lnTo>
                  <a:lnTo>
                    <a:pt x="15897" y="3347"/>
                  </a:lnTo>
                  <a:lnTo>
                    <a:pt x="15942" y="3302"/>
                  </a:lnTo>
                  <a:lnTo>
                    <a:pt x="15987" y="3302"/>
                  </a:lnTo>
                  <a:lnTo>
                    <a:pt x="15987" y="3347"/>
                  </a:lnTo>
                  <a:lnTo>
                    <a:pt x="16121" y="3347"/>
                  </a:lnTo>
                  <a:lnTo>
                    <a:pt x="16166" y="3393"/>
                  </a:lnTo>
                  <a:lnTo>
                    <a:pt x="16211" y="3393"/>
                  </a:lnTo>
                  <a:lnTo>
                    <a:pt x="16211" y="3347"/>
                  </a:lnTo>
                  <a:lnTo>
                    <a:pt x="16256" y="3302"/>
                  </a:lnTo>
                  <a:lnTo>
                    <a:pt x="16301" y="3302"/>
                  </a:lnTo>
                  <a:lnTo>
                    <a:pt x="16301" y="3257"/>
                  </a:lnTo>
                  <a:lnTo>
                    <a:pt x="16391" y="3257"/>
                  </a:lnTo>
                  <a:lnTo>
                    <a:pt x="16481" y="3347"/>
                  </a:lnTo>
                  <a:lnTo>
                    <a:pt x="16570" y="3347"/>
                  </a:lnTo>
                  <a:lnTo>
                    <a:pt x="16570" y="3393"/>
                  </a:lnTo>
                  <a:lnTo>
                    <a:pt x="16615" y="3438"/>
                  </a:lnTo>
                  <a:lnTo>
                    <a:pt x="16660" y="3393"/>
                  </a:lnTo>
                  <a:lnTo>
                    <a:pt x="16795" y="3393"/>
                  </a:lnTo>
                  <a:lnTo>
                    <a:pt x="16795" y="3347"/>
                  </a:lnTo>
                  <a:lnTo>
                    <a:pt x="16840" y="3302"/>
                  </a:lnTo>
                  <a:lnTo>
                    <a:pt x="16885" y="3347"/>
                  </a:lnTo>
                  <a:lnTo>
                    <a:pt x="16930" y="3347"/>
                  </a:lnTo>
                  <a:lnTo>
                    <a:pt x="16975" y="3302"/>
                  </a:lnTo>
                  <a:lnTo>
                    <a:pt x="17020" y="3302"/>
                  </a:lnTo>
                  <a:lnTo>
                    <a:pt x="17064" y="3347"/>
                  </a:lnTo>
                  <a:lnTo>
                    <a:pt x="17244" y="3347"/>
                  </a:lnTo>
                  <a:lnTo>
                    <a:pt x="17244" y="3257"/>
                  </a:lnTo>
                  <a:lnTo>
                    <a:pt x="17289" y="3302"/>
                  </a:lnTo>
                  <a:lnTo>
                    <a:pt x="17334" y="3302"/>
                  </a:lnTo>
                  <a:lnTo>
                    <a:pt x="17424" y="3212"/>
                  </a:lnTo>
                  <a:lnTo>
                    <a:pt x="17469" y="3212"/>
                  </a:lnTo>
                  <a:lnTo>
                    <a:pt x="17469" y="3347"/>
                  </a:lnTo>
                  <a:lnTo>
                    <a:pt x="17603" y="3347"/>
                  </a:lnTo>
                  <a:lnTo>
                    <a:pt x="17648" y="3302"/>
                  </a:lnTo>
                  <a:lnTo>
                    <a:pt x="17648" y="3212"/>
                  </a:lnTo>
                  <a:lnTo>
                    <a:pt x="17693" y="3166"/>
                  </a:lnTo>
                  <a:lnTo>
                    <a:pt x="17738" y="3166"/>
                  </a:lnTo>
                  <a:lnTo>
                    <a:pt x="17783" y="3121"/>
                  </a:lnTo>
                  <a:lnTo>
                    <a:pt x="17828" y="3121"/>
                  </a:lnTo>
                  <a:lnTo>
                    <a:pt x="17828" y="3076"/>
                  </a:lnTo>
                  <a:lnTo>
                    <a:pt x="17873" y="3076"/>
                  </a:lnTo>
                  <a:lnTo>
                    <a:pt x="17918" y="3031"/>
                  </a:lnTo>
                  <a:lnTo>
                    <a:pt x="17963" y="3031"/>
                  </a:lnTo>
                  <a:lnTo>
                    <a:pt x="18007" y="3076"/>
                  </a:lnTo>
                  <a:lnTo>
                    <a:pt x="18007" y="3121"/>
                  </a:lnTo>
                  <a:lnTo>
                    <a:pt x="18052" y="3121"/>
                  </a:lnTo>
                  <a:lnTo>
                    <a:pt x="18052" y="3212"/>
                  </a:lnTo>
                  <a:lnTo>
                    <a:pt x="18142" y="3212"/>
                  </a:lnTo>
                  <a:lnTo>
                    <a:pt x="18187" y="3166"/>
                  </a:lnTo>
                  <a:lnTo>
                    <a:pt x="18636" y="3166"/>
                  </a:lnTo>
                  <a:lnTo>
                    <a:pt x="18636" y="3121"/>
                  </a:lnTo>
                  <a:lnTo>
                    <a:pt x="18681" y="3076"/>
                  </a:lnTo>
                  <a:lnTo>
                    <a:pt x="18726" y="3076"/>
                  </a:lnTo>
                  <a:lnTo>
                    <a:pt x="18726" y="3121"/>
                  </a:lnTo>
                  <a:lnTo>
                    <a:pt x="18771" y="3121"/>
                  </a:lnTo>
                  <a:lnTo>
                    <a:pt x="18771" y="3031"/>
                  </a:lnTo>
                  <a:lnTo>
                    <a:pt x="18816" y="3031"/>
                  </a:lnTo>
                  <a:lnTo>
                    <a:pt x="18816" y="3121"/>
                  </a:lnTo>
                  <a:lnTo>
                    <a:pt x="18906" y="3121"/>
                  </a:lnTo>
                  <a:lnTo>
                    <a:pt x="18906" y="3166"/>
                  </a:lnTo>
                  <a:lnTo>
                    <a:pt x="18951" y="3166"/>
                  </a:lnTo>
                  <a:lnTo>
                    <a:pt x="18995" y="3212"/>
                  </a:lnTo>
                  <a:lnTo>
                    <a:pt x="18995" y="3257"/>
                  </a:lnTo>
                  <a:lnTo>
                    <a:pt x="19085" y="3257"/>
                  </a:lnTo>
                  <a:lnTo>
                    <a:pt x="19130" y="3212"/>
                  </a:lnTo>
                  <a:lnTo>
                    <a:pt x="19130" y="3257"/>
                  </a:lnTo>
                  <a:lnTo>
                    <a:pt x="19175" y="3302"/>
                  </a:lnTo>
                  <a:lnTo>
                    <a:pt x="19220" y="3257"/>
                  </a:lnTo>
                  <a:lnTo>
                    <a:pt x="19220" y="3212"/>
                  </a:lnTo>
                  <a:lnTo>
                    <a:pt x="19265" y="3166"/>
                  </a:lnTo>
                  <a:lnTo>
                    <a:pt x="19265" y="3121"/>
                  </a:lnTo>
                  <a:lnTo>
                    <a:pt x="19265" y="3166"/>
                  </a:lnTo>
                  <a:lnTo>
                    <a:pt x="19310" y="3166"/>
                  </a:lnTo>
                  <a:lnTo>
                    <a:pt x="19355" y="3121"/>
                  </a:lnTo>
                  <a:lnTo>
                    <a:pt x="19355" y="3076"/>
                  </a:lnTo>
                  <a:lnTo>
                    <a:pt x="19444" y="3076"/>
                  </a:lnTo>
                  <a:lnTo>
                    <a:pt x="19444" y="3031"/>
                  </a:lnTo>
                  <a:lnTo>
                    <a:pt x="19579" y="3031"/>
                  </a:lnTo>
                  <a:lnTo>
                    <a:pt x="19579" y="2986"/>
                  </a:lnTo>
                  <a:lnTo>
                    <a:pt x="19624" y="2940"/>
                  </a:lnTo>
                  <a:lnTo>
                    <a:pt x="19669" y="2940"/>
                  </a:lnTo>
                  <a:lnTo>
                    <a:pt x="19669" y="2986"/>
                  </a:lnTo>
                  <a:lnTo>
                    <a:pt x="19759" y="2986"/>
                  </a:lnTo>
                  <a:lnTo>
                    <a:pt x="19759" y="2940"/>
                  </a:lnTo>
                  <a:lnTo>
                    <a:pt x="19804" y="2986"/>
                  </a:lnTo>
                  <a:lnTo>
                    <a:pt x="19804" y="3031"/>
                  </a:lnTo>
                  <a:lnTo>
                    <a:pt x="19983" y="3031"/>
                  </a:lnTo>
                  <a:lnTo>
                    <a:pt x="20028" y="3076"/>
                  </a:lnTo>
                  <a:lnTo>
                    <a:pt x="19983" y="3121"/>
                  </a:lnTo>
                  <a:lnTo>
                    <a:pt x="19983" y="3166"/>
                  </a:lnTo>
                  <a:lnTo>
                    <a:pt x="20073" y="3166"/>
                  </a:lnTo>
                  <a:lnTo>
                    <a:pt x="20118" y="3121"/>
                  </a:lnTo>
                  <a:lnTo>
                    <a:pt x="20163" y="3121"/>
                  </a:lnTo>
                  <a:lnTo>
                    <a:pt x="20163" y="3166"/>
                  </a:lnTo>
                  <a:lnTo>
                    <a:pt x="20208" y="3166"/>
                  </a:lnTo>
                  <a:lnTo>
                    <a:pt x="20208" y="3121"/>
                  </a:lnTo>
                  <a:lnTo>
                    <a:pt x="20253" y="3076"/>
                  </a:lnTo>
                  <a:lnTo>
                    <a:pt x="20298" y="3076"/>
                  </a:lnTo>
                  <a:lnTo>
                    <a:pt x="20298" y="3121"/>
                  </a:lnTo>
                  <a:lnTo>
                    <a:pt x="20343" y="3121"/>
                  </a:lnTo>
                  <a:lnTo>
                    <a:pt x="20343" y="3076"/>
                  </a:lnTo>
                  <a:lnTo>
                    <a:pt x="20388" y="3076"/>
                  </a:lnTo>
                  <a:lnTo>
                    <a:pt x="20388" y="3166"/>
                  </a:lnTo>
                  <a:lnTo>
                    <a:pt x="20432" y="3166"/>
                  </a:lnTo>
                  <a:lnTo>
                    <a:pt x="20432" y="3212"/>
                  </a:lnTo>
                  <a:lnTo>
                    <a:pt x="20388" y="3212"/>
                  </a:lnTo>
                  <a:lnTo>
                    <a:pt x="20432" y="3212"/>
                  </a:lnTo>
                  <a:lnTo>
                    <a:pt x="20432" y="3347"/>
                  </a:lnTo>
                  <a:lnTo>
                    <a:pt x="20477" y="3347"/>
                  </a:lnTo>
                  <a:lnTo>
                    <a:pt x="20522" y="3302"/>
                  </a:lnTo>
                  <a:lnTo>
                    <a:pt x="20567" y="3302"/>
                  </a:lnTo>
                  <a:lnTo>
                    <a:pt x="20567" y="3347"/>
                  </a:lnTo>
                  <a:lnTo>
                    <a:pt x="20612" y="3347"/>
                  </a:lnTo>
                  <a:lnTo>
                    <a:pt x="20612" y="3302"/>
                  </a:lnTo>
                  <a:lnTo>
                    <a:pt x="20657" y="3302"/>
                  </a:lnTo>
                  <a:lnTo>
                    <a:pt x="20657" y="3438"/>
                  </a:lnTo>
                  <a:lnTo>
                    <a:pt x="20747" y="3438"/>
                  </a:lnTo>
                  <a:lnTo>
                    <a:pt x="20747" y="3393"/>
                  </a:lnTo>
                  <a:lnTo>
                    <a:pt x="20792" y="3393"/>
                  </a:lnTo>
                  <a:lnTo>
                    <a:pt x="20792" y="3483"/>
                  </a:lnTo>
                  <a:lnTo>
                    <a:pt x="20837" y="3483"/>
                  </a:lnTo>
                  <a:lnTo>
                    <a:pt x="20837" y="3393"/>
                  </a:lnTo>
                  <a:lnTo>
                    <a:pt x="20926" y="3393"/>
                  </a:lnTo>
                  <a:lnTo>
                    <a:pt x="20926" y="3438"/>
                  </a:lnTo>
                  <a:lnTo>
                    <a:pt x="21016" y="3438"/>
                  </a:lnTo>
                  <a:lnTo>
                    <a:pt x="21016" y="3302"/>
                  </a:lnTo>
                  <a:lnTo>
                    <a:pt x="21151" y="3302"/>
                  </a:lnTo>
                  <a:lnTo>
                    <a:pt x="21151" y="3257"/>
                  </a:lnTo>
                  <a:lnTo>
                    <a:pt x="21196" y="3257"/>
                  </a:lnTo>
                  <a:lnTo>
                    <a:pt x="21196" y="3302"/>
                  </a:lnTo>
                  <a:lnTo>
                    <a:pt x="21241" y="3302"/>
                  </a:lnTo>
                  <a:lnTo>
                    <a:pt x="21241" y="3257"/>
                  </a:lnTo>
                  <a:lnTo>
                    <a:pt x="21286" y="3257"/>
                  </a:lnTo>
                  <a:lnTo>
                    <a:pt x="21286" y="3166"/>
                  </a:lnTo>
                  <a:lnTo>
                    <a:pt x="21331" y="3166"/>
                  </a:lnTo>
                  <a:lnTo>
                    <a:pt x="21331" y="3121"/>
                  </a:lnTo>
                  <a:lnTo>
                    <a:pt x="21420" y="3121"/>
                  </a:lnTo>
                  <a:lnTo>
                    <a:pt x="21420" y="3076"/>
                  </a:lnTo>
                  <a:lnTo>
                    <a:pt x="21465" y="3076"/>
                  </a:lnTo>
                  <a:lnTo>
                    <a:pt x="21510" y="3121"/>
                  </a:lnTo>
                  <a:lnTo>
                    <a:pt x="21555" y="3121"/>
                  </a:lnTo>
                  <a:lnTo>
                    <a:pt x="21555" y="3076"/>
                  </a:lnTo>
                  <a:lnTo>
                    <a:pt x="21600" y="3076"/>
                  </a:lnTo>
                  <a:lnTo>
                    <a:pt x="21375" y="3393"/>
                  </a:lnTo>
                  <a:lnTo>
                    <a:pt x="21331" y="3438"/>
                  </a:lnTo>
                  <a:lnTo>
                    <a:pt x="21196" y="3709"/>
                  </a:lnTo>
                  <a:lnTo>
                    <a:pt x="21151" y="3755"/>
                  </a:lnTo>
                  <a:lnTo>
                    <a:pt x="21061" y="3890"/>
                  </a:lnTo>
                  <a:lnTo>
                    <a:pt x="20971" y="3981"/>
                  </a:lnTo>
                  <a:lnTo>
                    <a:pt x="20792" y="4207"/>
                  </a:lnTo>
                  <a:close/>
                </a:path>
              </a:pathLst>
            </a:custGeom>
            <a:solidFill>
              <a:schemeClr val="accent5">
                <a:hueOff val="-82419"/>
                <a:satOff val="-9513"/>
                <a:lumOff val="-16343"/>
              </a:schemeClr>
            </a:solidFill>
            <a:ln w="12700" cap="flat">
              <a:noFill/>
              <a:miter lim="400000"/>
            </a:ln>
            <a:effectLst/>
          </p:spPr>
          <p:txBody>
            <a:bodyPr wrap="square" lIns="34290" tIns="34290" rIns="34290" bIns="34290" numCol="1" anchor="t">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42" name="Freeform 41"/>
            <p:cNvSpPr/>
            <p:nvPr/>
          </p:nvSpPr>
          <p:spPr>
            <a:xfrm>
              <a:off x="1080320" y="3579422"/>
              <a:ext cx="488057" cy="990581"/>
            </a:xfrm>
            <a:custGeom>
              <a:avLst/>
              <a:gdLst/>
              <a:ahLst/>
              <a:cxnLst>
                <a:cxn ang="0">
                  <a:pos x="wd2" y="hd2"/>
                </a:cxn>
                <a:cxn ang="5400000">
                  <a:pos x="wd2" y="hd2"/>
                </a:cxn>
                <a:cxn ang="10800000">
                  <a:pos x="wd2" y="hd2"/>
                </a:cxn>
                <a:cxn ang="16200000">
                  <a:pos x="wd2" y="hd2"/>
                </a:cxn>
              </a:cxnLst>
              <a:rect l="0" t="0" r="r" b="b"/>
              <a:pathLst>
                <a:path w="21600" h="21600" extrusionOk="0">
                  <a:moveTo>
                    <a:pt x="21431" y="18111"/>
                  </a:moveTo>
                  <a:lnTo>
                    <a:pt x="21094" y="18111"/>
                  </a:lnTo>
                  <a:lnTo>
                    <a:pt x="21094" y="18028"/>
                  </a:lnTo>
                  <a:lnTo>
                    <a:pt x="20925" y="18028"/>
                  </a:lnTo>
                  <a:lnTo>
                    <a:pt x="20925" y="17862"/>
                  </a:lnTo>
                  <a:lnTo>
                    <a:pt x="20756" y="17862"/>
                  </a:lnTo>
                  <a:lnTo>
                    <a:pt x="20756" y="17945"/>
                  </a:lnTo>
                  <a:lnTo>
                    <a:pt x="20588" y="17945"/>
                  </a:lnTo>
                  <a:lnTo>
                    <a:pt x="20588" y="17862"/>
                  </a:lnTo>
                  <a:lnTo>
                    <a:pt x="20419" y="17862"/>
                  </a:lnTo>
                  <a:lnTo>
                    <a:pt x="20419" y="17778"/>
                  </a:lnTo>
                  <a:lnTo>
                    <a:pt x="20081" y="17778"/>
                  </a:lnTo>
                  <a:lnTo>
                    <a:pt x="20081" y="17695"/>
                  </a:lnTo>
                  <a:lnTo>
                    <a:pt x="19744" y="17695"/>
                  </a:lnTo>
                  <a:lnTo>
                    <a:pt x="19744" y="17612"/>
                  </a:lnTo>
                  <a:lnTo>
                    <a:pt x="19575" y="17612"/>
                  </a:lnTo>
                  <a:lnTo>
                    <a:pt x="19575" y="17529"/>
                  </a:lnTo>
                  <a:lnTo>
                    <a:pt x="19237" y="17529"/>
                  </a:lnTo>
                  <a:lnTo>
                    <a:pt x="19237" y="17363"/>
                  </a:lnTo>
                  <a:lnTo>
                    <a:pt x="19069" y="17280"/>
                  </a:lnTo>
                  <a:lnTo>
                    <a:pt x="19069" y="17197"/>
                  </a:lnTo>
                  <a:lnTo>
                    <a:pt x="19237" y="17197"/>
                  </a:lnTo>
                  <a:lnTo>
                    <a:pt x="19237" y="16865"/>
                  </a:lnTo>
                  <a:lnTo>
                    <a:pt x="19069" y="16865"/>
                  </a:lnTo>
                  <a:lnTo>
                    <a:pt x="19069" y="16449"/>
                  </a:lnTo>
                  <a:lnTo>
                    <a:pt x="18900" y="16449"/>
                  </a:lnTo>
                  <a:lnTo>
                    <a:pt x="18900" y="16366"/>
                  </a:lnTo>
                  <a:lnTo>
                    <a:pt x="18731" y="16366"/>
                  </a:lnTo>
                  <a:lnTo>
                    <a:pt x="18731" y="16034"/>
                  </a:lnTo>
                  <a:lnTo>
                    <a:pt x="18563" y="16034"/>
                  </a:lnTo>
                  <a:lnTo>
                    <a:pt x="18563" y="15868"/>
                  </a:lnTo>
                  <a:lnTo>
                    <a:pt x="18394" y="15868"/>
                  </a:lnTo>
                  <a:lnTo>
                    <a:pt x="18394" y="15785"/>
                  </a:lnTo>
                  <a:lnTo>
                    <a:pt x="18225" y="15785"/>
                  </a:lnTo>
                  <a:lnTo>
                    <a:pt x="18225" y="15452"/>
                  </a:lnTo>
                  <a:lnTo>
                    <a:pt x="18056" y="15452"/>
                  </a:lnTo>
                  <a:lnTo>
                    <a:pt x="18056" y="15286"/>
                  </a:lnTo>
                  <a:lnTo>
                    <a:pt x="17719" y="15286"/>
                  </a:lnTo>
                  <a:lnTo>
                    <a:pt x="17719" y="15203"/>
                  </a:lnTo>
                  <a:lnTo>
                    <a:pt x="17381" y="15203"/>
                  </a:lnTo>
                  <a:lnTo>
                    <a:pt x="17381" y="14954"/>
                  </a:lnTo>
                  <a:lnTo>
                    <a:pt x="17212" y="14954"/>
                  </a:lnTo>
                  <a:lnTo>
                    <a:pt x="17212" y="14871"/>
                  </a:lnTo>
                  <a:lnTo>
                    <a:pt x="17044" y="14871"/>
                  </a:lnTo>
                  <a:lnTo>
                    <a:pt x="17044" y="14206"/>
                  </a:lnTo>
                  <a:lnTo>
                    <a:pt x="17212" y="14206"/>
                  </a:lnTo>
                  <a:lnTo>
                    <a:pt x="17212" y="14123"/>
                  </a:lnTo>
                  <a:lnTo>
                    <a:pt x="17381" y="14123"/>
                  </a:lnTo>
                  <a:lnTo>
                    <a:pt x="17381" y="13625"/>
                  </a:lnTo>
                  <a:lnTo>
                    <a:pt x="17212" y="13625"/>
                  </a:lnTo>
                  <a:lnTo>
                    <a:pt x="17212" y="13542"/>
                  </a:lnTo>
                  <a:lnTo>
                    <a:pt x="16875" y="13542"/>
                  </a:lnTo>
                  <a:lnTo>
                    <a:pt x="16875" y="12960"/>
                  </a:lnTo>
                  <a:lnTo>
                    <a:pt x="17044" y="12877"/>
                  </a:lnTo>
                  <a:lnTo>
                    <a:pt x="17212" y="12877"/>
                  </a:lnTo>
                  <a:lnTo>
                    <a:pt x="17212" y="12378"/>
                  </a:lnTo>
                  <a:lnTo>
                    <a:pt x="17044" y="12378"/>
                  </a:lnTo>
                  <a:lnTo>
                    <a:pt x="17044" y="12129"/>
                  </a:lnTo>
                  <a:lnTo>
                    <a:pt x="17719" y="12129"/>
                  </a:lnTo>
                  <a:lnTo>
                    <a:pt x="17719" y="12046"/>
                  </a:lnTo>
                  <a:lnTo>
                    <a:pt x="17887" y="12046"/>
                  </a:lnTo>
                  <a:lnTo>
                    <a:pt x="17887" y="11880"/>
                  </a:lnTo>
                  <a:lnTo>
                    <a:pt x="18056" y="11880"/>
                  </a:lnTo>
                  <a:lnTo>
                    <a:pt x="18056" y="11714"/>
                  </a:lnTo>
                  <a:lnTo>
                    <a:pt x="18225" y="11714"/>
                  </a:lnTo>
                  <a:lnTo>
                    <a:pt x="18225" y="11215"/>
                  </a:lnTo>
                  <a:lnTo>
                    <a:pt x="17887" y="11215"/>
                  </a:lnTo>
                  <a:lnTo>
                    <a:pt x="17887" y="11049"/>
                  </a:lnTo>
                  <a:lnTo>
                    <a:pt x="17719" y="11049"/>
                  </a:lnTo>
                  <a:lnTo>
                    <a:pt x="17719" y="10883"/>
                  </a:lnTo>
                  <a:lnTo>
                    <a:pt x="17887" y="10883"/>
                  </a:lnTo>
                  <a:lnTo>
                    <a:pt x="17887" y="10551"/>
                  </a:lnTo>
                  <a:lnTo>
                    <a:pt x="18056" y="10551"/>
                  </a:lnTo>
                  <a:lnTo>
                    <a:pt x="18056" y="10385"/>
                  </a:lnTo>
                  <a:lnTo>
                    <a:pt x="18225" y="10385"/>
                  </a:lnTo>
                  <a:lnTo>
                    <a:pt x="18225" y="9969"/>
                  </a:lnTo>
                  <a:lnTo>
                    <a:pt x="18394" y="9969"/>
                  </a:lnTo>
                  <a:lnTo>
                    <a:pt x="18394" y="9886"/>
                  </a:lnTo>
                  <a:lnTo>
                    <a:pt x="18225" y="9886"/>
                  </a:lnTo>
                  <a:lnTo>
                    <a:pt x="18225" y="9554"/>
                  </a:lnTo>
                  <a:lnTo>
                    <a:pt x="18394" y="9554"/>
                  </a:lnTo>
                  <a:lnTo>
                    <a:pt x="18394" y="9471"/>
                  </a:lnTo>
                  <a:lnTo>
                    <a:pt x="18563" y="9471"/>
                  </a:lnTo>
                  <a:lnTo>
                    <a:pt x="18563" y="9305"/>
                  </a:lnTo>
                  <a:lnTo>
                    <a:pt x="18394" y="9305"/>
                  </a:lnTo>
                  <a:lnTo>
                    <a:pt x="18394" y="9138"/>
                  </a:lnTo>
                  <a:lnTo>
                    <a:pt x="18563" y="9138"/>
                  </a:lnTo>
                  <a:lnTo>
                    <a:pt x="18563" y="9055"/>
                  </a:lnTo>
                  <a:lnTo>
                    <a:pt x="18394" y="9055"/>
                  </a:lnTo>
                  <a:lnTo>
                    <a:pt x="18394" y="8972"/>
                  </a:lnTo>
                  <a:lnTo>
                    <a:pt x="18225" y="8972"/>
                  </a:lnTo>
                  <a:lnTo>
                    <a:pt x="18394" y="8889"/>
                  </a:lnTo>
                  <a:lnTo>
                    <a:pt x="18056" y="8889"/>
                  </a:lnTo>
                  <a:lnTo>
                    <a:pt x="18056" y="8806"/>
                  </a:lnTo>
                  <a:lnTo>
                    <a:pt x="17887" y="8806"/>
                  </a:lnTo>
                  <a:lnTo>
                    <a:pt x="17887" y="8225"/>
                  </a:lnTo>
                  <a:lnTo>
                    <a:pt x="17719" y="8142"/>
                  </a:lnTo>
                  <a:lnTo>
                    <a:pt x="17887" y="8142"/>
                  </a:lnTo>
                  <a:lnTo>
                    <a:pt x="17887" y="7975"/>
                  </a:lnTo>
                  <a:lnTo>
                    <a:pt x="18056" y="7975"/>
                  </a:lnTo>
                  <a:lnTo>
                    <a:pt x="17887" y="7892"/>
                  </a:lnTo>
                  <a:lnTo>
                    <a:pt x="17887" y="7726"/>
                  </a:lnTo>
                  <a:lnTo>
                    <a:pt x="18225" y="7726"/>
                  </a:lnTo>
                  <a:lnTo>
                    <a:pt x="18225" y="7560"/>
                  </a:lnTo>
                  <a:lnTo>
                    <a:pt x="18394" y="7560"/>
                  </a:lnTo>
                  <a:lnTo>
                    <a:pt x="18394" y="7477"/>
                  </a:lnTo>
                  <a:lnTo>
                    <a:pt x="18225" y="7394"/>
                  </a:lnTo>
                  <a:lnTo>
                    <a:pt x="18225" y="7062"/>
                  </a:lnTo>
                  <a:lnTo>
                    <a:pt x="18056" y="6978"/>
                  </a:lnTo>
                  <a:lnTo>
                    <a:pt x="18056" y="6895"/>
                  </a:lnTo>
                  <a:lnTo>
                    <a:pt x="18225" y="6895"/>
                  </a:lnTo>
                  <a:lnTo>
                    <a:pt x="18225" y="6812"/>
                  </a:lnTo>
                  <a:lnTo>
                    <a:pt x="18394" y="6812"/>
                  </a:lnTo>
                  <a:lnTo>
                    <a:pt x="18394" y="6729"/>
                  </a:lnTo>
                  <a:lnTo>
                    <a:pt x="18225" y="6729"/>
                  </a:lnTo>
                  <a:lnTo>
                    <a:pt x="18394" y="6646"/>
                  </a:lnTo>
                  <a:lnTo>
                    <a:pt x="18225" y="6563"/>
                  </a:lnTo>
                  <a:lnTo>
                    <a:pt x="18394" y="6480"/>
                  </a:lnTo>
                  <a:lnTo>
                    <a:pt x="18394" y="6231"/>
                  </a:lnTo>
                  <a:lnTo>
                    <a:pt x="18225" y="6231"/>
                  </a:lnTo>
                  <a:lnTo>
                    <a:pt x="18225" y="6065"/>
                  </a:lnTo>
                  <a:lnTo>
                    <a:pt x="18394" y="5982"/>
                  </a:lnTo>
                  <a:lnTo>
                    <a:pt x="18394" y="5898"/>
                  </a:lnTo>
                  <a:lnTo>
                    <a:pt x="18563" y="5898"/>
                  </a:lnTo>
                  <a:lnTo>
                    <a:pt x="18563" y="5566"/>
                  </a:lnTo>
                  <a:lnTo>
                    <a:pt x="18731" y="5483"/>
                  </a:lnTo>
                  <a:lnTo>
                    <a:pt x="19069" y="5483"/>
                  </a:lnTo>
                  <a:lnTo>
                    <a:pt x="19069" y="5400"/>
                  </a:lnTo>
                  <a:lnTo>
                    <a:pt x="19237" y="5400"/>
                  </a:lnTo>
                  <a:lnTo>
                    <a:pt x="19237" y="5317"/>
                  </a:lnTo>
                  <a:lnTo>
                    <a:pt x="19406" y="5317"/>
                  </a:lnTo>
                  <a:lnTo>
                    <a:pt x="19575" y="5234"/>
                  </a:lnTo>
                  <a:lnTo>
                    <a:pt x="19744" y="5234"/>
                  </a:lnTo>
                  <a:lnTo>
                    <a:pt x="19744" y="5151"/>
                  </a:lnTo>
                  <a:lnTo>
                    <a:pt x="19575" y="5151"/>
                  </a:lnTo>
                  <a:lnTo>
                    <a:pt x="19744" y="5068"/>
                  </a:lnTo>
                  <a:lnTo>
                    <a:pt x="19744" y="4985"/>
                  </a:lnTo>
                  <a:lnTo>
                    <a:pt x="19913" y="4902"/>
                  </a:lnTo>
                  <a:lnTo>
                    <a:pt x="19913" y="4818"/>
                  </a:lnTo>
                  <a:lnTo>
                    <a:pt x="19744" y="4735"/>
                  </a:lnTo>
                  <a:lnTo>
                    <a:pt x="19744" y="4652"/>
                  </a:lnTo>
                  <a:lnTo>
                    <a:pt x="19913" y="4652"/>
                  </a:lnTo>
                  <a:lnTo>
                    <a:pt x="19913" y="4403"/>
                  </a:lnTo>
                  <a:lnTo>
                    <a:pt x="20081" y="4403"/>
                  </a:lnTo>
                  <a:lnTo>
                    <a:pt x="20250" y="4320"/>
                  </a:lnTo>
                  <a:lnTo>
                    <a:pt x="20250" y="4237"/>
                  </a:lnTo>
                  <a:lnTo>
                    <a:pt x="20588" y="4071"/>
                  </a:lnTo>
                  <a:lnTo>
                    <a:pt x="20756" y="4071"/>
                  </a:lnTo>
                  <a:lnTo>
                    <a:pt x="20756" y="3822"/>
                  </a:lnTo>
                  <a:lnTo>
                    <a:pt x="20925" y="3822"/>
                  </a:lnTo>
                  <a:lnTo>
                    <a:pt x="20925" y="3240"/>
                  </a:lnTo>
                  <a:lnTo>
                    <a:pt x="21094" y="3240"/>
                  </a:lnTo>
                  <a:lnTo>
                    <a:pt x="20925" y="3240"/>
                  </a:lnTo>
                  <a:lnTo>
                    <a:pt x="20925" y="2243"/>
                  </a:lnTo>
                  <a:lnTo>
                    <a:pt x="20756" y="2243"/>
                  </a:lnTo>
                  <a:lnTo>
                    <a:pt x="20756" y="1911"/>
                  </a:lnTo>
                  <a:lnTo>
                    <a:pt x="20925" y="1828"/>
                  </a:lnTo>
                  <a:lnTo>
                    <a:pt x="20925" y="1578"/>
                  </a:lnTo>
                  <a:lnTo>
                    <a:pt x="20756" y="1495"/>
                  </a:lnTo>
                  <a:lnTo>
                    <a:pt x="20925" y="1495"/>
                  </a:lnTo>
                  <a:lnTo>
                    <a:pt x="20925" y="1246"/>
                  </a:lnTo>
                  <a:lnTo>
                    <a:pt x="20756" y="1246"/>
                  </a:lnTo>
                  <a:lnTo>
                    <a:pt x="20925" y="1163"/>
                  </a:lnTo>
                  <a:lnTo>
                    <a:pt x="20925" y="831"/>
                  </a:lnTo>
                  <a:lnTo>
                    <a:pt x="20756" y="831"/>
                  </a:lnTo>
                  <a:lnTo>
                    <a:pt x="20756" y="665"/>
                  </a:lnTo>
                  <a:lnTo>
                    <a:pt x="20588" y="665"/>
                  </a:lnTo>
                  <a:lnTo>
                    <a:pt x="20588" y="582"/>
                  </a:lnTo>
                  <a:lnTo>
                    <a:pt x="20756" y="582"/>
                  </a:lnTo>
                  <a:lnTo>
                    <a:pt x="20756" y="498"/>
                  </a:lnTo>
                  <a:lnTo>
                    <a:pt x="20588" y="498"/>
                  </a:lnTo>
                  <a:lnTo>
                    <a:pt x="20588" y="415"/>
                  </a:lnTo>
                  <a:lnTo>
                    <a:pt x="20756" y="415"/>
                  </a:lnTo>
                  <a:lnTo>
                    <a:pt x="20756" y="0"/>
                  </a:lnTo>
                  <a:lnTo>
                    <a:pt x="20081" y="0"/>
                  </a:lnTo>
                  <a:lnTo>
                    <a:pt x="19913" y="83"/>
                  </a:lnTo>
                  <a:lnTo>
                    <a:pt x="19575" y="83"/>
                  </a:lnTo>
                  <a:lnTo>
                    <a:pt x="19575" y="166"/>
                  </a:lnTo>
                  <a:lnTo>
                    <a:pt x="19237" y="166"/>
                  </a:lnTo>
                  <a:lnTo>
                    <a:pt x="19069" y="249"/>
                  </a:lnTo>
                  <a:lnTo>
                    <a:pt x="18731" y="249"/>
                  </a:lnTo>
                  <a:lnTo>
                    <a:pt x="18731" y="332"/>
                  </a:lnTo>
                  <a:lnTo>
                    <a:pt x="18225" y="332"/>
                  </a:lnTo>
                  <a:lnTo>
                    <a:pt x="18225" y="415"/>
                  </a:lnTo>
                  <a:lnTo>
                    <a:pt x="18056" y="415"/>
                  </a:lnTo>
                  <a:lnTo>
                    <a:pt x="18056" y="498"/>
                  </a:lnTo>
                  <a:lnTo>
                    <a:pt x="17719" y="498"/>
                  </a:lnTo>
                  <a:lnTo>
                    <a:pt x="17719" y="582"/>
                  </a:lnTo>
                  <a:lnTo>
                    <a:pt x="17550" y="582"/>
                  </a:lnTo>
                  <a:lnTo>
                    <a:pt x="17550" y="665"/>
                  </a:lnTo>
                  <a:lnTo>
                    <a:pt x="17381" y="665"/>
                  </a:lnTo>
                  <a:lnTo>
                    <a:pt x="17381" y="831"/>
                  </a:lnTo>
                  <a:lnTo>
                    <a:pt x="16875" y="831"/>
                  </a:lnTo>
                  <a:lnTo>
                    <a:pt x="16706" y="748"/>
                  </a:lnTo>
                  <a:lnTo>
                    <a:pt x="16538" y="748"/>
                  </a:lnTo>
                  <a:lnTo>
                    <a:pt x="16538" y="665"/>
                  </a:lnTo>
                  <a:lnTo>
                    <a:pt x="16200" y="582"/>
                  </a:lnTo>
                  <a:lnTo>
                    <a:pt x="15525" y="582"/>
                  </a:lnTo>
                  <a:lnTo>
                    <a:pt x="15356" y="665"/>
                  </a:lnTo>
                  <a:lnTo>
                    <a:pt x="14850" y="665"/>
                  </a:lnTo>
                  <a:lnTo>
                    <a:pt x="14681" y="748"/>
                  </a:lnTo>
                  <a:lnTo>
                    <a:pt x="13500" y="1163"/>
                  </a:lnTo>
                  <a:lnTo>
                    <a:pt x="12825" y="1329"/>
                  </a:lnTo>
                  <a:lnTo>
                    <a:pt x="12825" y="1412"/>
                  </a:lnTo>
                  <a:lnTo>
                    <a:pt x="12656" y="1412"/>
                  </a:lnTo>
                  <a:lnTo>
                    <a:pt x="12656" y="1495"/>
                  </a:lnTo>
                  <a:lnTo>
                    <a:pt x="12488" y="1495"/>
                  </a:lnTo>
                  <a:lnTo>
                    <a:pt x="12488" y="1578"/>
                  </a:lnTo>
                  <a:lnTo>
                    <a:pt x="12319" y="1578"/>
                  </a:lnTo>
                  <a:lnTo>
                    <a:pt x="12319" y="1662"/>
                  </a:lnTo>
                  <a:lnTo>
                    <a:pt x="12150" y="1662"/>
                  </a:lnTo>
                  <a:lnTo>
                    <a:pt x="12150" y="1745"/>
                  </a:lnTo>
                  <a:lnTo>
                    <a:pt x="11981" y="1745"/>
                  </a:lnTo>
                  <a:lnTo>
                    <a:pt x="11812" y="1828"/>
                  </a:lnTo>
                  <a:lnTo>
                    <a:pt x="11644" y="1828"/>
                  </a:lnTo>
                  <a:lnTo>
                    <a:pt x="11644" y="1911"/>
                  </a:lnTo>
                  <a:lnTo>
                    <a:pt x="11475" y="1911"/>
                  </a:lnTo>
                  <a:lnTo>
                    <a:pt x="11475" y="1994"/>
                  </a:lnTo>
                  <a:lnTo>
                    <a:pt x="11306" y="1994"/>
                  </a:lnTo>
                  <a:lnTo>
                    <a:pt x="11306" y="2077"/>
                  </a:lnTo>
                  <a:lnTo>
                    <a:pt x="11137" y="2160"/>
                  </a:lnTo>
                  <a:lnTo>
                    <a:pt x="10800" y="2243"/>
                  </a:lnTo>
                  <a:lnTo>
                    <a:pt x="10463" y="2409"/>
                  </a:lnTo>
                  <a:lnTo>
                    <a:pt x="10125" y="2492"/>
                  </a:lnTo>
                  <a:lnTo>
                    <a:pt x="9619" y="2742"/>
                  </a:lnTo>
                  <a:lnTo>
                    <a:pt x="9450" y="2742"/>
                  </a:lnTo>
                  <a:lnTo>
                    <a:pt x="9281" y="2825"/>
                  </a:lnTo>
                  <a:lnTo>
                    <a:pt x="9281" y="2908"/>
                  </a:lnTo>
                  <a:lnTo>
                    <a:pt x="9112" y="2908"/>
                  </a:lnTo>
                  <a:lnTo>
                    <a:pt x="9112" y="2991"/>
                  </a:lnTo>
                  <a:lnTo>
                    <a:pt x="8944" y="2991"/>
                  </a:lnTo>
                  <a:lnTo>
                    <a:pt x="8775" y="3074"/>
                  </a:lnTo>
                  <a:lnTo>
                    <a:pt x="8775" y="3157"/>
                  </a:lnTo>
                  <a:lnTo>
                    <a:pt x="8606" y="3157"/>
                  </a:lnTo>
                  <a:lnTo>
                    <a:pt x="8606" y="3240"/>
                  </a:lnTo>
                  <a:lnTo>
                    <a:pt x="8269" y="3240"/>
                  </a:lnTo>
                  <a:lnTo>
                    <a:pt x="7931" y="3406"/>
                  </a:lnTo>
                  <a:lnTo>
                    <a:pt x="7763" y="3406"/>
                  </a:lnTo>
                  <a:lnTo>
                    <a:pt x="7763" y="3489"/>
                  </a:lnTo>
                  <a:lnTo>
                    <a:pt x="7594" y="3489"/>
                  </a:lnTo>
                  <a:lnTo>
                    <a:pt x="7425" y="3572"/>
                  </a:lnTo>
                  <a:lnTo>
                    <a:pt x="7256" y="3572"/>
                  </a:lnTo>
                  <a:lnTo>
                    <a:pt x="7256" y="3655"/>
                  </a:lnTo>
                  <a:lnTo>
                    <a:pt x="6919" y="3655"/>
                  </a:lnTo>
                  <a:lnTo>
                    <a:pt x="6750" y="3738"/>
                  </a:lnTo>
                  <a:lnTo>
                    <a:pt x="6244" y="3738"/>
                  </a:lnTo>
                  <a:lnTo>
                    <a:pt x="6075" y="3655"/>
                  </a:lnTo>
                  <a:lnTo>
                    <a:pt x="5906" y="3655"/>
                  </a:lnTo>
                  <a:lnTo>
                    <a:pt x="5738" y="3572"/>
                  </a:lnTo>
                  <a:lnTo>
                    <a:pt x="5400" y="3572"/>
                  </a:lnTo>
                  <a:lnTo>
                    <a:pt x="5400" y="3489"/>
                  </a:lnTo>
                  <a:lnTo>
                    <a:pt x="5062" y="3489"/>
                  </a:lnTo>
                  <a:lnTo>
                    <a:pt x="5062" y="3406"/>
                  </a:lnTo>
                  <a:lnTo>
                    <a:pt x="4725" y="3406"/>
                  </a:lnTo>
                  <a:lnTo>
                    <a:pt x="4725" y="3323"/>
                  </a:lnTo>
                  <a:lnTo>
                    <a:pt x="4556" y="3323"/>
                  </a:lnTo>
                  <a:lnTo>
                    <a:pt x="4387" y="3240"/>
                  </a:lnTo>
                  <a:lnTo>
                    <a:pt x="3712" y="3240"/>
                  </a:lnTo>
                  <a:lnTo>
                    <a:pt x="3544" y="3157"/>
                  </a:lnTo>
                  <a:lnTo>
                    <a:pt x="3375" y="3157"/>
                  </a:lnTo>
                  <a:lnTo>
                    <a:pt x="3206" y="3074"/>
                  </a:lnTo>
                  <a:lnTo>
                    <a:pt x="3037" y="3074"/>
                  </a:lnTo>
                  <a:lnTo>
                    <a:pt x="2869" y="2991"/>
                  </a:lnTo>
                  <a:lnTo>
                    <a:pt x="2700" y="2991"/>
                  </a:lnTo>
                  <a:lnTo>
                    <a:pt x="2531" y="2908"/>
                  </a:lnTo>
                  <a:lnTo>
                    <a:pt x="2362" y="2908"/>
                  </a:lnTo>
                  <a:lnTo>
                    <a:pt x="2194" y="2825"/>
                  </a:lnTo>
                  <a:lnTo>
                    <a:pt x="1856" y="2825"/>
                  </a:lnTo>
                  <a:lnTo>
                    <a:pt x="1856" y="2742"/>
                  </a:lnTo>
                  <a:lnTo>
                    <a:pt x="1519" y="2742"/>
                  </a:lnTo>
                  <a:lnTo>
                    <a:pt x="1350" y="2658"/>
                  </a:lnTo>
                  <a:lnTo>
                    <a:pt x="1181" y="2658"/>
                  </a:lnTo>
                  <a:lnTo>
                    <a:pt x="1012" y="2575"/>
                  </a:lnTo>
                  <a:lnTo>
                    <a:pt x="844" y="2575"/>
                  </a:lnTo>
                  <a:lnTo>
                    <a:pt x="675" y="2492"/>
                  </a:lnTo>
                  <a:lnTo>
                    <a:pt x="506" y="2492"/>
                  </a:lnTo>
                  <a:lnTo>
                    <a:pt x="506" y="2409"/>
                  </a:lnTo>
                  <a:lnTo>
                    <a:pt x="337" y="2409"/>
                  </a:lnTo>
                  <a:lnTo>
                    <a:pt x="169" y="2326"/>
                  </a:lnTo>
                  <a:lnTo>
                    <a:pt x="0" y="2326"/>
                  </a:lnTo>
                  <a:lnTo>
                    <a:pt x="169" y="2658"/>
                  </a:lnTo>
                  <a:lnTo>
                    <a:pt x="844" y="3240"/>
                  </a:lnTo>
                  <a:lnTo>
                    <a:pt x="1519" y="3572"/>
                  </a:lnTo>
                  <a:lnTo>
                    <a:pt x="1687" y="3822"/>
                  </a:lnTo>
                  <a:lnTo>
                    <a:pt x="2362" y="3822"/>
                  </a:lnTo>
                  <a:lnTo>
                    <a:pt x="3037" y="4403"/>
                  </a:lnTo>
                  <a:lnTo>
                    <a:pt x="3375" y="4652"/>
                  </a:lnTo>
                  <a:lnTo>
                    <a:pt x="3544" y="4652"/>
                  </a:lnTo>
                  <a:lnTo>
                    <a:pt x="3712" y="4735"/>
                  </a:lnTo>
                  <a:lnTo>
                    <a:pt x="5062" y="5068"/>
                  </a:lnTo>
                  <a:lnTo>
                    <a:pt x="5062" y="5151"/>
                  </a:lnTo>
                  <a:lnTo>
                    <a:pt x="5231" y="5151"/>
                  </a:lnTo>
                  <a:lnTo>
                    <a:pt x="6075" y="5317"/>
                  </a:lnTo>
                  <a:lnTo>
                    <a:pt x="6412" y="5400"/>
                  </a:lnTo>
                  <a:lnTo>
                    <a:pt x="6750" y="5400"/>
                  </a:lnTo>
                  <a:lnTo>
                    <a:pt x="7087" y="5483"/>
                  </a:lnTo>
                  <a:lnTo>
                    <a:pt x="7256" y="5483"/>
                  </a:lnTo>
                  <a:lnTo>
                    <a:pt x="7425" y="5566"/>
                  </a:lnTo>
                  <a:lnTo>
                    <a:pt x="7763" y="5566"/>
                  </a:lnTo>
                  <a:lnTo>
                    <a:pt x="7931" y="5649"/>
                  </a:lnTo>
                  <a:lnTo>
                    <a:pt x="7931" y="5815"/>
                  </a:lnTo>
                  <a:lnTo>
                    <a:pt x="7763" y="5898"/>
                  </a:lnTo>
                  <a:lnTo>
                    <a:pt x="7087" y="5898"/>
                  </a:lnTo>
                  <a:lnTo>
                    <a:pt x="7256" y="6065"/>
                  </a:lnTo>
                  <a:lnTo>
                    <a:pt x="7256" y="6148"/>
                  </a:lnTo>
                  <a:lnTo>
                    <a:pt x="7425" y="6148"/>
                  </a:lnTo>
                  <a:lnTo>
                    <a:pt x="7425" y="6231"/>
                  </a:lnTo>
                  <a:lnTo>
                    <a:pt x="7594" y="6314"/>
                  </a:lnTo>
                  <a:lnTo>
                    <a:pt x="7594" y="6397"/>
                  </a:lnTo>
                  <a:lnTo>
                    <a:pt x="7425" y="6480"/>
                  </a:lnTo>
                  <a:lnTo>
                    <a:pt x="7256" y="6480"/>
                  </a:lnTo>
                  <a:lnTo>
                    <a:pt x="6919" y="6646"/>
                  </a:lnTo>
                  <a:lnTo>
                    <a:pt x="7256" y="6646"/>
                  </a:lnTo>
                  <a:lnTo>
                    <a:pt x="7087" y="6729"/>
                  </a:lnTo>
                  <a:lnTo>
                    <a:pt x="7256" y="7062"/>
                  </a:lnTo>
                  <a:lnTo>
                    <a:pt x="7763" y="7062"/>
                  </a:lnTo>
                  <a:lnTo>
                    <a:pt x="8606" y="7228"/>
                  </a:lnTo>
                  <a:lnTo>
                    <a:pt x="8775" y="7228"/>
                  </a:lnTo>
                  <a:lnTo>
                    <a:pt x="8775" y="7062"/>
                  </a:lnTo>
                  <a:lnTo>
                    <a:pt x="8944" y="7062"/>
                  </a:lnTo>
                  <a:lnTo>
                    <a:pt x="9112" y="7145"/>
                  </a:lnTo>
                  <a:lnTo>
                    <a:pt x="9956" y="7145"/>
                  </a:lnTo>
                  <a:lnTo>
                    <a:pt x="10125" y="7228"/>
                  </a:lnTo>
                  <a:lnTo>
                    <a:pt x="9956" y="7477"/>
                  </a:lnTo>
                  <a:lnTo>
                    <a:pt x="9788" y="7560"/>
                  </a:lnTo>
                  <a:lnTo>
                    <a:pt x="9788" y="7726"/>
                  </a:lnTo>
                  <a:lnTo>
                    <a:pt x="11306" y="7809"/>
                  </a:lnTo>
                  <a:lnTo>
                    <a:pt x="11981" y="7809"/>
                  </a:lnTo>
                  <a:lnTo>
                    <a:pt x="11981" y="7892"/>
                  </a:lnTo>
                  <a:lnTo>
                    <a:pt x="11812" y="7892"/>
                  </a:lnTo>
                  <a:lnTo>
                    <a:pt x="11812" y="8142"/>
                  </a:lnTo>
                  <a:lnTo>
                    <a:pt x="11644" y="8142"/>
                  </a:lnTo>
                  <a:lnTo>
                    <a:pt x="11644" y="8225"/>
                  </a:lnTo>
                  <a:lnTo>
                    <a:pt x="11475" y="8225"/>
                  </a:lnTo>
                  <a:lnTo>
                    <a:pt x="11475" y="8308"/>
                  </a:lnTo>
                  <a:lnTo>
                    <a:pt x="12825" y="8308"/>
                  </a:lnTo>
                  <a:lnTo>
                    <a:pt x="12825" y="9138"/>
                  </a:lnTo>
                  <a:lnTo>
                    <a:pt x="12656" y="9138"/>
                  </a:lnTo>
                  <a:lnTo>
                    <a:pt x="12656" y="9222"/>
                  </a:lnTo>
                  <a:lnTo>
                    <a:pt x="12994" y="9388"/>
                  </a:lnTo>
                  <a:lnTo>
                    <a:pt x="12994" y="9803"/>
                  </a:lnTo>
                  <a:lnTo>
                    <a:pt x="13162" y="9886"/>
                  </a:lnTo>
                  <a:lnTo>
                    <a:pt x="13162" y="10302"/>
                  </a:lnTo>
                  <a:lnTo>
                    <a:pt x="13331" y="10302"/>
                  </a:lnTo>
                  <a:lnTo>
                    <a:pt x="13331" y="10385"/>
                  </a:lnTo>
                  <a:lnTo>
                    <a:pt x="13162" y="10468"/>
                  </a:lnTo>
                  <a:lnTo>
                    <a:pt x="13162" y="10634"/>
                  </a:lnTo>
                  <a:lnTo>
                    <a:pt x="12994" y="10717"/>
                  </a:lnTo>
                  <a:lnTo>
                    <a:pt x="12825" y="10717"/>
                  </a:lnTo>
                  <a:lnTo>
                    <a:pt x="12825" y="10800"/>
                  </a:lnTo>
                  <a:lnTo>
                    <a:pt x="12994" y="10800"/>
                  </a:lnTo>
                  <a:lnTo>
                    <a:pt x="12994" y="10883"/>
                  </a:lnTo>
                  <a:lnTo>
                    <a:pt x="12825" y="10966"/>
                  </a:lnTo>
                  <a:lnTo>
                    <a:pt x="12825" y="11215"/>
                  </a:lnTo>
                  <a:lnTo>
                    <a:pt x="12994" y="11215"/>
                  </a:lnTo>
                  <a:lnTo>
                    <a:pt x="12994" y="11382"/>
                  </a:lnTo>
                  <a:lnTo>
                    <a:pt x="13331" y="11382"/>
                  </a:lnTo>
                  <a:lnTo>
                    <a:pt x="13162" y="11465"/>
                  </a:lnTo>
                  <a:lnTo>
                    <a:pt x="13162" y="11548"/>
                  </a:lnTo>
                  <a:lnTo>
                    <a:pt x="9788" y="11548"/>
                  </a:lnTo>
                  <a:lnTo>
                    <a:pt x="9788" y="11631"/>
                  </a:lnTo>
                  <a:lnTo>
                    <a:pt x="9956" y="11714"/>
                  </a:lnTo>
                  <a:lnTo>
                    <a:pt x="9956" y="11880"/>
                  </a:lnTo>
                  <a:lnTo>
                    <a:pt x="10125" y="11880"/>
                  </a:lnTo>
                  <a:lnTo>
                    <a:pt x="10125" y="12046"/>
                  </a:lnTo>
                  <a:lnTo>
                    <a:pt x="10294" y="12046"/>
                  </a:lnTo>
                  <a:lnTo>
                    <a:pt x="10294" y="12129"/>
                  </a:lnTo>
                  <a:lnTo>
                    <a:pt x="10463" y="12212"/>
                  </a:lnTo>
                  <a:lnTo>
                    <a:pt x="10463" y="12295"/>
                  </a:lnTo>
                  <a:lnTo>
                    <a:pt x="10800" y="12462"/>
                  </a:lnTo>
                  <a:lnTo>
                    <a:pt x="10800" y="12545"/>
                  </a:lnTo>
                  <a:lnTo>
                    <a:pt x="10969" y="12545"/>
                  </a:lnTo>
                  <a:lnTo>
                    <a:pt x="10969" y="12628"/>
                  </a:lnTo>
                  <a:lnTo>
                    <a:pt x="11137" y="12711"/>
                  </a:lnTo>
                  <a:lnTo>
                    <a:pt x="11137" y="12794"/>
                  </a:lnTo>
                  <a:lnTo>
                    <a:pt x="11306" y="12794"/>
                  </a:lnTo>
                  <a:lnTo>
                    <a:pt x="11306" y="12877"/>
                  </a:lnTo>
                  <a:lnTo>
                    <a:pt x="11475" y="12877"/>
                  </a:lnTo>
                  <a:lnTo>
                    <a:pt x="11475" y="12960"/>
                  </a:lnTo>
                  <a:lnTo>
                    <a:pt x="11812" y="13126"/>
                  </a:lnTo>
                  <a:lnTo>
                    <a:pt x="11812" y="13209"/>
                  </a:lnTo>
                  <a:lnTo>
                    <a:pt x="11981" y="13209"/>
                  </a:lnTo>
                  <a:lnTo>
                    <a:pt x="11981" y="13375"/>
                  </a:lnTo>
                  <a:lnTo>
                    <a:pt x="12150" y="13375"/>
                  </a:lnTo>
                  <a:lnTo>
                    <a:pt x="12150" y="13458"/>
                  </a:lnTo>
                  <a:lnTo>
                    <a:pt x="12319" y="13542"/>
                  </a:lnTo>
                  <a:lnTo>
                    <a:pt x="12319" y="13625"/>
                  </a:lnTo>
                  <a:lnTo>
                    <a:pt x="12488" y="13625"/>
                  </a:lnTo>
                  <a:lnTo>
                    <a:pt x="12488" y="14040"/>
                  </a:lnTo>
                  <a:lnTo>
                    <a:pt x="12319" y="14040"/>
                  </a:lnTo>
                  <a:lnTo>
                    <a:pt x="12319" y="14455"/>
                  </a:lnTo>
                  <a:lnTo>
                    <a:pt x="12150" y="14538"/>
                  </a:lnTo>
                  <a:lnTo>
                    <a:pt x="12150" y="14622"/>
                  </a:lnTo>
                  <a:lnTo>
                    <a:pt x="11812" y="15203"/>
                  </a:lnTo>
                  <a:lnTo>
                    <a:pt x="11812" y="16034"/>
                  </a:lnTo>
                  <a:lnTo>
                    <a:pt x="11644" y="16283"/>
                  </a:lnTo>
                  <a:lnTo>
                    <a:pt x="11644" y="16532"/>
                  </a:lnTo>
                  <a:lnTo>
                    <a:pt x="11812" y="16532"/>
                  </a:lnTo>
                  <a:lnTo>
                    <a:pt x="11812" y="16782"/>
                  </a:lnTo>
                  <a:lnTo>
                    <a:pt x="12319" y="17031"/>
                  </a:lnTo>
                  <a:lnTo>
                    <a:pt x="12319" y="17114"/>
                  </a:lnTo>
                  <a:lnTo>
                    <a:pt x="12488" y="17114"/>
                  </a:lnTo>
                  <a:lnTo>
                    <a:pt x="12488" y="17529"/>
                  </a:lnTo>
                  <a:lnTo>
                    <a:pt x="12150" y="17695"/>
                  </a:lnTo>
                  <a:lnTo>
                    <a:pt x="12150" y="17778"/>
                  </a:lnTo>
                  <a:lnTo>
                    <a:pt x="11981" y="17778"/>
                  </a:lnTo>
                  <a:lnTo>
                    <a:pt x="11981" y="17862"/>
                  </a:lnTo>
                  <a:lnTo>
                    <a:pt x="12150" y="17862"/>
                  </a:lnTo>
                  <a:lnTo>
                    <a:pt x="12150" y="17945"/>
                  </a:lnTo>
                  <a:lnTo>
                    <a:pt x="12319" y="17945"/>
                  </a:lnTo>
                  <a:lnTo>
                    <a:pt x="12319" y="18028"/>
                  </a:lnTo>
                  <a:lnTo>
                    <a:pt x="12488" y="18028"/>
                  </a:lnTo>
                  <a:lnTo>
                    <a:pt x="12488" y="18194"/>
                  </a:lnTo>
                  <a:lnTo>
                    <a:pt x="12825" y="18194"/>
                  </a:lnTo>
                  <a:lnTo>
                    <a:pt x="12825" y="18360"/>
                  </a:lnTo>
                  <a:lnTo>
                    <a:pt x="12994" y="18360"/>
                  </a:lnTo>
                  <a:lnTo>
                    <a:pt x="12994" y="18858"/>
                  </a:lnTo>
                  <a:lnTo>
                    <a:pt x="12825" y="18942"/>
                  </a:lnTo>
                  <a:lnTo>
                    <a:pt x="12994" y="18942"/>
                  </a:lnTo>
                  <a:lnTo>
                    <a:pt x="12994" y="19357"/>
                  </a:lnTo>
                  <a:lnTo>
                    <a:pt x="13162" y="19357"/>
                  </a:lnTo>
                  <a:lnTo>
                    <a:pt x="13162" y="19440"/>
                  </a:lnTo>
                  <a:lnTo>
                    <a:pt x="12994" y="19440"/>
                  </a:lnTo>
                  <a:lnTo>
                    <a:pt x="12994" y="19606"/>
                  </a:lnTo>
                  <a:lnTo>
                    <a:pt x="12825" y="19606"/>
                  </a:lnTo>
                  <a:lnTo>
                    <a:pt x="12825" y="20105"/>
                  </a:lnTo>
                  <a:lnTo>
                    <a:pt x="12656" y="20105"/>
                  </a:lnTo>
                  <a:lnTo>
                    <a:pt x="12825" y="20188"/>
                  </a:lnTo>
                  <a:lnTo>
                    <a:pt x="12825" y="20354"/>
                  </a:lnTo>
                  <a:lnTo>
                    <a:pt x="12994" y="20437"/>
                  </a:lnTo>
                  <a:lnTo>
                    <a:pt x="12994" y="20520"/>
                  </a:lnTo>
                  <a:lnTo>
                    <a:pt x="13162" y="20520"/>
                  </a:lnTo>
                  <a:lnTo>
                    <a:pt x="13162" y="20603"/>
                  </a:lnTo>
                  <a:lnTo>
                    <a:pt x="13331" y="20603"/>
                  </a:lnTo>
                  <a:lnTo>
                    <a:pt x="13500" y="20520"/>
                  </a:lnTo>
                  <a:lnTo>
                    <a:pt x="14344" y="20520"/>
                  </a:lnTo>
                  <a:lnTo>
                    <a:pt x="14344" y="20769"/>
                  </a:lnTo>
                  <a:lnTo>
                    <a:pt x="14175" y="20769"/>
                  </a:lnTo>
                  <a:lnTo>
                    <a:pt x="14175" y="20852"/>
                  </a:lnTo>
                  <a:lnTo>
                    <a:pt x="13837" y="21018"/>
                  </a:lnTo>
                  <a:lnTo>
                    <a:pt x="13837" y="21185"/>
                  </a:lnTo>
                  <a:lnTo>
                    <a:pt x="13669" y="21185"/>
                  </a:lnTo>
                  <a:lnTo>
                    <a:pt x="15356" y="21185"/>
                  </a:lnTo>
                  <a:lnTo>
                    <a:pt x="15862" y="21102"/>
                  </a:lnTo>
                  <a:lnTo>
                    <a:pt x="15862" y="21268"/>
                  </a:lnTo>
                  <a:lnTo>
                    <a:pt x="16031" y="21268"/>
                  </a:lnTo>
                  <a:lnTo>
                    <a:pt x="16200" y="21351"/>
                  </a:lnTo>
                  <a:lnTo>
                    <a:pt x="16200" y="21434"/>
                  </a:lnTo>
                  <a:lnTo>
                    <a:pt x="16369" y="21434"/>
                  </a:lnTo>
                  <a:lnTo>
                    <a:pt x="16369" y="21517"/>
                  </a:lnTo>
                  <a:lnTo>
                    <a:pt x="16538" y="21517"/>
                  </a:lnTo>
                  <a:lnTo>
                    <a:pt x="16538" y="21600"/>
                  </a:lnTo>
                  <a:lnTo>
                    <a:pt x="18394" y="21600"/>
                  </a:lnTo>
                  <a:lnTo>
                    <a:pt x="18900" y="21517"/>
                  </a:lnTo>
                  <a:lnTo>
                    <a:pt x="19069" y="21600"/>
                  </a:lnTo>
                  <a:lnTo>
                    <a:pt x="19744" y="21600"/>
                  </a:lnTo>
                  <a:lnTo>
                    <a:pt x="19913" y="21517"/>
                  </a:lnTo>
                  <a:lnTo>
                    <a:pt x="20250" y="21517"/>
                  </a:lnTo>
                  <a:lnTo>
                    <a:pt x="20419" y="21434"/>
                  </a:lnTo>
                  <a:lnTo>
                    <a:pt x="20756" y="21434"/>
                  </a:lnTo>
                  <a:lnTo>
                    <a:pt x="20588" y="21351"/>
                  </a:lnTo>
                  <a:lnTo>
                    <a:pt x="20588" y="21185"/>
                  </a:lnTo>
                  <a:lnTo>
                    <a:pt x="20925" y="21185"/>
                  </a:lnTo>
                  <a:lnTo>
                    <a:pt x="20925" y="21018"/>
                  </a:lnTo>
                  <a:lnTo>
                    <a:pt x="21094" y="21018"/>
                  </a:lnTo>
                  <a:lnTo>
                    <a:pt x="21600" y="20769"/>
                  </a:lnTo>
                  <a:lnTo>
                    <a:pt x="21600" y="20354"/>
                  </a:lnTo>
                  <a:lnTo>
                    <a:pt x="21431" y="20354"/>
                  </a:lnTo>
                  <a:lnTo>
                    <a:pt x="21431" y="20188"/>
                  </a:lnTo>
                  <a:lnTo>
                    <a:pt x="21262" y="20105"/>
                  </a:lnTo>
                  <a:lnTo>
                    <a:pt x="21262" y="20022"/>
                  </a:lnTo>
                  <a:lnTo>
                    <a:pt x="21094" y="20022"/>
                  </a:lnTo>
                  <a:lnTo>
                    <a:pt x="21094" y="19606"/>
                  </a:lnTo>
                  <a:lnTo>
                    <a:pt x="21262" y="19606"/>
                  </a:lnTo>
                  <a:lnTo>
                    <a:pt x="21262" y="19025"/>
                  </a:lnTo>
                  <a:lnTo>
                    <a:pt x="21094" y="19025"/>
                  </a:lnTo>
                  <a:lnTo>
                    <a:pt x="21094" y="18942"/>
                  </a:lnTo>
                  <a:lnTo>
                    <a:pt x="21262" y="18942"/>
                  </a:lnTo>
                  <a:lnTo>
                    <a:pt x="21262" y="18775"/>
                  </a:lnTo>
                  <a:lnTo>
                    <a:pt x="21431" y="18775"/>
                  </a:lnTo>
                  <a:lnTo>
                    <a:pt x="21431" y="18443"/>
                  </a:lnTo>
                  <a:lnTo>
                    <a:pt x="21600" y="18443"/>
                  </a:lnTo>
                  <a:lnTo>
                    <a:pt x="21600" y="18360"/>
                  </a:lnTo>
                  <a:lnTo>
                    <a:pt x="21431" y="18360"/>
                  </a:lnTo>
                  <a:lnTo>
                    <a:pt x="21431" y="18277"/>
                  </a:lnTo>
                  <a:lnTo>
                    <a:pt x="21600" y="18277"/>
                  </a:lnTo>
                  <a:lnTo>
                    <a:pt x="21600" y="18194"/>
                  </a:lnTo>
                  <a:lnTo>
                    <a:pt x="21431" y="18194"/>
                  </a:lnTo>
                  <a:lnTo>
                    <a:pt x="21431" y="18111"/>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3" name="Freeform 42"/>
            <p:cNvSpPr/>
            <p:nvPr/>
          </p:nvSpPr>
          <p:spPr>
            <a:xfrm>
              <a:off x="2902904" y="4844315"/>
              <a:ext cx="575755" cy="664833"/>
            </a:xfrm>
            <a:custGeom>
              <a:avLst/>
              <a:gdLst/>
              <a:ahLst/>
              <a:cxnLst>
                <a:cxn ang="0">
                  <a:pos x="wd2" y="hd2"/>
                </a:cxn>
                <a:cxn ang="5400000">
                  <a:pos x="wd2" y="hd2"/>
                </a:cxn>
                <a:cxn ang="10800000">
                  <a:pos x="wd2" y="hd2"/>
                </a:cxn>
                <a:cxn ang="16200000">
                  <a:pos x="wd2" y="hd2"/>
                </a:cxn>
              </a:cxnLst>
              <a:rect l="0" t="0" r="r" b="b"/>
              <a:pathLst>
                <a:path w="21600" h="21600" extrusionOk="0">
                  <a:moveTo>
                    <a:pt x="21457" y="7798"/>
                  </a:moveTo>
                  <a:lnTo>
                    <a:pt x="21314" y="7922"/>
                  </a:lnTo>
                  <a:lnTo>
                    <a:pt x="21171" y="7798"/>
                  </a:lnTo>
                  <a:lnTo>
                    <a:pt x="21171" y="7551"/>
                  </a:lnTo>
                  <a:lnTo>
                    <a:pt x="21028" y="7427"/>
                  </a:lnTo>
                  <a:lnTo>
                    <a:pt x="20885" y="7427"/>
                  </a:lnTo>
                  <a:lnTo>
                    <a:pt x="20885" y="7551"/>
                  </a:lnTo>
                  <a:lnTo>
                    <a:pt x="20742" y="7551"/>
                  </a:lnTo>
                  <a:lnTo>
                    <a:pt x="20742" y="7303"/>
                  </a:lnTo>
                  <a:lnTo>
                    <a:pt x="20599" y="7303"/>
                  </a:lnTo>
                  <a:lnTo>
                    <a:pt x="20456" y="7179"/>
                  </a:lnTo>
                  <a:lnTo>
                    <a:pt x="20456" y="6932"/>
                  </a:lnTo>
                  <a:lnTo>
                    <a:pt x="20170" y="6932"/>
                  </a:lnTo>
                  <a:lnTo>
                    <a:pt x="20170" y="6560"/>
                  </a:lnTo>
                  <a:lnTo>
                    <a:pt x="20313" y="6437"/>
                  </a:lnTo>
                  <a:lnTo>
                    <a:pt x="20313" y="6189"/>
                  </a:lnTo>
                  <a:lnTo>
                    <a:pt x="20170" y="6189"/>
                  </a:lnTo>
                  <a:lnTo>
                    <a:pt x="20170" y="6065"/>
                  </a:lnTo>
                  <a:lnTo>
                    <a:pt x="20026" y="6065"/>
                  </a:lnTo>
                  <a:lnTo>
                    <a:pt x="20170" y="5942"/>
                  </a:lnTo>
                  <a:lnTo>
                    <a:pt x="20170" y="5818"/>
                  </a:lnTo>
                  <a:lnTo>
                    <a:pt x="20313" y="5694"/>
                  </a:lnTo>
                  <a:lnTo>
                    <a:pt x="20026" y="5446"/>
                  </a:lnTo>
                  <a:lnTo>
                    <a:pt x="19883" y="5446"/>
                  </a:lnTo>
                  <a:lnTo>
                    <a:pt x="19883" y="5570"/>
                  </a:lnTo>
                  <a:lnTo>
                    <a:pt x="19597" y="5570"/>
                  </a:lnTo>
                  <a:lnTo>
                    <a:pt x="19597" y="5694"/>
                  </a:lnTo>
                  <a:lnTo>
                    <a:pt x="19454" y="5818"/>
                  </a:lnTo>
                  <a:lnTo>
                    <a:pt x="19454" y="6065"/>
                  </a:lnTo>
                  <a:lnTo>
                    <a:pt x="19311" y="6189"/>
                  </a:lnTo>
                  <a:lnTo>
                    <a:pt x="19311" y="6560"/>
                  </a:lnTo>
                  <a:lnTo>
                    <a:pt x="19168" y="6684"/>
                  </a:lnTo>
                  <a:lnTo>
                    <a:pt x="19025" y="6684"/>
                  </a:lnTo>
                  <a:lnTo>
                    <a:pt x="19025" y="6808"/>
                  </a:lnTo>
                  <a:lnTo>
                    <a:pt x="18882" y="6684"/>
                  </a:lnTo>
                  <a:lnTo>
                    <a:pt x="18882" y="6808"/>
                  </a:lnTo>
                  <a:lnTo>
                    <a:pt x="18739" y="6932"/>
                  </a:lnTo>
                  <a:lnTo>
                    <a:pt x="18739" y="7056"/>
                  </a:lnTo>
                  <a:lnTo>
                    <a:pt x="18596" y="7056"/>
                  </a:lnTo>
                  <a:lnTo>
                    <a:pt x="18596" y="7179"/>
                  </a:lnTo>
                  <a:lnTo>
                    <a:pt x="18167" y="7179"/>
                  </a:lnTo>
                  <a:lnTo>
                    <a:pt x="18167" y="7551"/>
                  </a:lnTo>
                  <a:lnTo>
                    <a:pt x="18024" y="7427"/>
                  </a:lnTo>
                  <a:lnTo>
                    <a:pt x="18024" y="7551"/>
                  </a:lnTo>
                  <a:lnTo>
                    <a:pt x="17881" y="7551"/>
                  </a:lnTo>
                  <a:lnTo>
                    <a:pt x="17881" y="7674"/>
                  </a:lnTo>
                  <a:lnTo>
                    <a:pt x="17738" y="7674"/>
                  </a:lnTo>
                  <a:lnTo>
                    <a:pt x="17738" y="7922"/>
                  </a:lnTo>
                  <a:lnTo>
                    <a:pt x="17452" y="7922"/>
                  </a:lnTo>
                  <a:lnTo>
                    <a:pt x="17452" y="8046"/>
                  </a:lnTo>
                  <a:lnTo>
                    <a:pt x="17309" y="8046"/>
                  </a:lnTo>
                  <a:lnTo>
                    <a:pt x="17309" y="8170"/>
                  </a:lnTo>
                  <a:lnTo>
                    <a:pt x="17166" y="8170"/>
                  </a:lnTo>
                  <a:lnTo>
                    <a:pt x="17166" y="8293"/>
                  </a:lnTo>
                  <a:lnTo>
                    <a:pt x="16164" y="8293"/>
                  </a:lnTo>
                  <a:lnTo>
                    <a:pt x="16164" y="8417"/>
                  </a:lnTo>
                  <a:lnTo>
                    <a:pt x="15735" y="8417"/>
                  </a:lnTo>
                  <a:lnTo>
                    <a:pt x="15735" y="8293"/>
                  </a:lnTo>
                  <a:lnTo>
                    <a:pt x="15020" y="8293"/>
                  </a:lnTo>
                  <a:lnTo>
                    <a:pt x="14877" y="8417"/>
                  </a:lnTo>
                  <a:lnTo>
                    <a:pt x="14591" y="8417"/>
                  </a:lnTo>
                  <a:lnTo>
                    <a:pt x="14591" y="8293"/>
                  </a:lnTo>
                  <a:lnTo>
                    <a:pt x="14019" y="8293"/>
                  </a:lnTo>
                  <a:lnTo>
                    <a:pt x="14019" y="8170"/>
                  </a:lnTo>
                  <a:lnTo>
                    <a:pt x="13732" y="8170"/>
                  </a:lnTo>
                  <a:lnTo>
                    <a:pt x="13589" y="8046"/>
                  </a:lnTo>
                  <a:lnTo>
                    <a:pt x="13589" y="7922"/>
                  </a:lnTo>
                  <a:lnTo>
                    <a:pt x="13446" y="7922"/>
                  </a:lnTo>
                  <a:lnTo>
                    <a:pt x="13303" y="7798"/>
                  </a:lnTo>
                  <a:lnTo>
                    <a:pt x="12731" y="7798"/>
                  </a:lnTo>
                  <a:lnTo>
                    <a:pt x="12731" y="7674"/>
                  </a:lnTo>
                  <a:lnTo>
                    <a:pt x="12588" y="7674"/>
                  </a:lnTo>
                  <a:lnTo>
                    <a:pt x="12588" y="7551"/>
                  </a:lnTo>
                  <a:lnTo>
                    <a:pt x="12445" y="7551"/>
                  </a:lnTo>
                  <a:lnTo>
                    <a:pt x="12445" y="7427"/>
                  </a:lnTo>
                  <a:lnTo>
                    <a:pt x="12302" y="7427"/>
                  </a:lnTo>
                  <a:lnTo>
                    <a:pt x="12302" y="7303"/>
                  </a:lnTo>
                  <a:lnTo>
                    <a:pt x="12016" y="7303"/>
                  </a:lnTo>
                  <a:lnTo>
                    <a:pt x="12016" y="7179"/>
                  </a:lnTo>
                  <a:lnTo>
                    <a:pt x="11873" y="7179"/>
                  </a:lnTo>
                  <a:lnTo>
                    <a:pt x="11873" y="6808"/>
                  </a:lnTo>
                  <a:lnTo>
                    <a:pt x="11301" y="6808"/>
                  </a:lnTo>
                  <a:lnTo>
                    <a:pt x="11301" y="6684"/>
                  </a:lnTo>
                  <a:lnTo>
                    <a:pt x="11015" y="6684"/>
                  </a:lnTo>
                  <a:lnTo>
                    <a:pt x="11015" y="6560"/>
                  </a:lnTo>
                  <a:lnTo>
                    <a:pt x="10585" y="6560"/>
                  </a:lnTo>
                  <a:lnTo>
                    <a:pt x="10585" y="6437"/>
                  </a:lnTo>
                  <a:lnTo>
                    <a:pt x="10442" y="6437"/>
                  </a:lnTo>
                  <a:lnTo>
                    <a:pt x="10442" y="6313"/>
                  </a:lnTo>
                  <a:lnTo>
                    <a:pt x="10299" y="6313"/>
                  </a:lnTo>
                  <a:lnTo>
                    <a:pt x="10299" y="6189"/>
                  </a:lnTo>
                  <a:lnTo>
                    <a:pt x="10013" y="6189"/>
                  </a:lnTo>
                  <a:lnTo>
                    <a:pt x="9870" y="6065"/>
                  </a:lnTo>
                  <a:lnTo>
                    <a:pt x="9727" y="6065"/>
                  </a:lnTo>
                  <a:lnTo>
                    <a:pt x="9727" y="5942"/>
                  </a:lnTo>
                  <a:lnTo>
                    <a:pt x="9584" y="6065"/>
                  </a:lnTo>
                  <a:lnTo>
                    <a:pt x="9441" y="6065"/>
                  </a:lnTo>
                  <a:lnTo>
                    <a:pt x="9441" y="5942"/>
                  </a:lnTo>
                  <a:lnTo>
                    <a:pt x="9155" y="5942"/>
                  </a:lnTo>
                  <a:lnTo>
                    <a:pt x="9012" y="5818"/>
                  </a:lnTo>
                  <a:lnTo>
                    <a:pt x="7581" y="4704"/>
                  </a:lnTo>
                  <a:lnTo>
                    <a:pt x="6008" y="3590"/>
                  </a:lnTo>
                  <a:lnTo>
                    <a:pt x="5007" y="2847"/>
                  </a:lnTo>
                  <a:lnTo>
                    <a:pt x="1574" y="248"/>
                  </a:lnTo>
                  <a:lnTo>
                    <a:pt x="1287" y="0"/>
                  </a:lnTo>
                  <a:lnTo>
                    <a:pt x="1144" y="0"/>
                  </a:lnTo>
                  <a:lnTo>
                    <a:pt x="2003" y="1733"/>
                  </a:lnTo>
                  <a:lnTo>
                    <a:pt x="2432" y="2352"/>
                  </a:lnTo>
                  <a:lnTo>
                    <a:pt x="5007" y="7674"/>
                  </a:lnTo>
                  <a:lnTo>
                    <a:pt x="5007" y="8293"/>
                  </a:lnTo>
                  <a:lnTo>
                    <a:pt x="5150" y="8293"/>
                  </a:lnTo>
                  <a:lnTo>
                    <a:pt x="5150" y="8974"/>
                  </a:lnTo>
                  <a:lnTo>
                    <a:pt x="5007" y="8974"/>
                  </a:lnTo>
                  <a:lnTo>
                    <a:pt x="5007" y="9593"/>
                  </a:lnTo>
                  <a:lnTo>
                    <a:pt x="5150" y="9593"/>
                  </a:lnTo>
                  <a:lnTo>
                    <a:pt x="5150" y="9841"/>
                  </a:lnTo>
                  <a:lnTo>
                    <a:pt x="5007" y="9841"/>
                  </a:lnTo>
                  <a:lnTo>
                    <a:pt x="5007" y="10212"/>
                  </a:lnTo>
                  <a:lnTo>
                    <a:pt x="5150" y="10212"/>
                  </a:lnTo>
                  <a:lnTo>
                    <a:pt x="5150" y="10336"/>
                  </a:lnTo>
                  <a:lnTo>
                    <a:pt x="5293" y="10336"/>
                  </a:lnTo>
                  <a:lnTo>
                    <a:pt x="5293" y="10583"/>
                  </a:lnTo>
                  <a:lnTo>
                    <a:pt x="5436" y="10583"/>
                  </a:lnTo>
                  <a:lnTo>
                    <a:pt x="5579" y="10707"/>
                  </a:lnTo>
                  <a:lnTo>
                    <a:pt x="5722" y="10707"/>
                  </a:lnTo>
                  <a:lnTo>
                    <a:pt x="5722" y="11202"/>
                  </a:lnTo>
                  <a:lnTo>
                    <a:pt x="5865" y="11202"/>
                  </a:lnTo>
                  <a:lnTo>
                    <a:pt x="5865" y="11326"/>
                  </a:lnTo>
                  <a:lnTo>
                    <a:pt x="6294" y="11326"/>
                  </a:lnTo>
                  <a:lnTo>
                    <a:pt x="6294" y="11450"/>
                  </a:lnTo>
                  <a:lnTo>
                    <a:pt x="6723" y="11450"/>
                  </a:lnTo>
                  <a:lnTo>
                    <a:pt x="6723" y="11945"/>
                  </a:lnTo>
                  <a:lnTo>
                    <a:pt x="6866" y="11945"/>
                  </a:lnTo>
                  <a:lnTo>
                    <a:pt x="6866" y="12069"/>
                  </a:lnTo>
                  <a:lnTo>
                    <a:pt x="7009" y="12069"/>
                  </a:lnTo>
                  <a:lnTo>
                    <a:pt x="7009" y="12440"/>
                  </a:lnTo>
                  <a:lnTo>
                    <a:pt x="6866" y="12440"/>
                  </a:lnTo>
                  <a:lnTo>
                    <a:pt x="6866" y="12564"/>
                  </a:lnTo>
                  <a:lnTo>
                    <a:pt x="6723" y="12564"/>
                  </a:lnTo>
                  <a:lnTo>
                    <a:pt x="6723" y="12688"/>
                  </a:lnTo>
                  <a:lnTo>
                    <a:pt x="6866" y="12688"/>
                  </a:lnTo>
                  <a:lnTo>
                    <a:pt x="6866" y="12811"/>
                  </a:lnTo>
                  <a:lnTo>
                    <a:pt x="7009" y="12811"/>
                  </a:lnTo>
                  <a:lnTo>
                    <a:pt x="7009" y="13059"/>
                  </a:lnTo>
                  <a:lnTo>
                    <a:pt x="7152" y="13059"/>
                  </a:lnTo>
                  <a:lnTo>
                    <a:pt x="7152" y="13430"/>
                  </a:lnTo>
                  <a:lnTo>
                    <a:pt x="6866" y="13430"/>
                  </a:lnTo>
                  <a:lnTo>
                    <a:pt x="6866" y="13926"/>
                  </a:lnTo>
                  <a:lnTo>
                    <a:pt x="6723" y="13926"/>
                  </a:lnTo>
                  <a:lnTo>
                    <a:pt x="6723" y="14049"/>
                  </a:lnTo>
                  <a:lnTo>
                    <a:pt x="6580" y="14049"/>
                  </a:lnTo>
                  <a:lnTo>
                    <a:pt x="6580" y="14297"/>
                  </a:lnTo>
                  <a:lnTo>
                    <a:pt x="6723" y="14297"/>
                  </a:lnTo>
                  <a:lnTo>
                    <a:pt x="6580" y="14297"/>
                  </a:lnTo>
                  <a:lnTo>
                    <a:pt x="6723" y="14297"/>
                  </a:lnTo>
                  <a:lnTo>
                    <a:pt x="6723" y="14544"/>
                  </a:lnTo>
                  <a:lnTo>
                    <a:pt x="6866" y="14544"/>
                  </a:lnTo>
                  <a:lnTo>
                    <a:pt x="6866" y="14668"/>
                  </a:lnTo>
                  <a:lnTo>
                    <a:pt x="6723" y="14668"/>
                  </a:lnTo>
                  <a:lnTo>
                    <a:pt x="6723" y="15163"/>
                  </a:lnTo>
                  <a:lnTo>
                    <a:pt x="6866" y="15163"/>
                  </a:lnTo>
                  <a:lnTo>
                    <a:pt x="6866" y="15535"/>
                  </a:lnTo>
                  <a:lnTo>
                    <a:pt x="6723" y="15535"/>
                  </a:lnTo>
                  <a:lnTo>
                    <a:pt x="6723" y="15782"/>
                  </a:lnTo>
                  <a:lnTo>
                    <a:pt x="6866" y="15782"/>
                  </a:lnTo>
                  <a:lnTo>
                    <a:pt x="6866" y="15906"/>
                  </a:lnTo>
                  <a:lnTo>
                    <a:pt x="7009" y="15906"/>
                  </a:lnTo>
                  <a:lnTo>
                    <a:pt x="7009" y="16030"/>
                  </a:lnTo>
                  <a:lnTo>
                    <a:pt x="7152" y="16030"/>
                  </a:lnTo>
                  <a:lnTo>
                    <a:pt x="7152" y="16154"/>
                  </a:lnTo>
                  <a:lnTo>
                    <a:pt x="7295" y="16154"/>
                  </a:lnTo>
                  <a:lnTo>
                    <a:pt x="7295" y="16277"/>
                  </a:lnTo>
                  <a:lnTo>
                    <a:pt x="7438" y="16277"/>
                  </a:lnTo>
                  <a:lnTo>
                    <a:pt x="7438" y="16401"/>
                  </a:lnTo>
                  <a:lnTo>
                    <a:pt x="7009" y="16401"/>
                  </a:lnTo>
                  <a:lnTo>
                    <a:pt x="7009" y="16277"/>
                  </a:lnTo>
                  <a:lnTo>
                    <a:pt x="6723" y="16277"/>
                  </a:lnTo>
                  <a:lnTo>
                    <a:pt x="6723" y="16154"/>
                  </a:lnTo>
                  <a:lnTo>
                    <a:pt x="6580" y="16154"/>
                  </a:lnTo>
                  <a:lnTo>
                    <a:pt x="6580" y="16277"/>
                  </a:lnTo>
                  <a:lnTo>
                    <a:pt x="6294" y="16277"/>
                  </a:lnTo>
                  <a:lnTo>
                    <a:pt x="6294" y="16525"/>
                  </a:lnTo>
                  <a:lnTo>
                    <a:pt x="5722" y="16401"/>
                  </a:lnTo>
                  <a:lnTo>
                    <a:pt x="4864" y="16896"/>
                  </a:lnTo>
                  <a:lnTo>
                    <a:pt x="4434" y="16896"/>
                  </a:lnTo>
                  <a:lnTo>
                    <a:pt x="4291" y="17020"/>
                  </a:lnTo>
                  <a:lnTo>
                    <a:pt x="3862" y="17020"/>
                  </a:lnTo>
                  <a:lnTo>
                    <a:pt x="3862" y="17144"/>
                  </a:lnTo>
                  <a:lnTo>
                    <a:pt x="3719" y="17144"/>
                  </a:lnTo>
                  <a:lnTo>
                    <a:pt x="3576" y="17268"/>
                  </a:lnTo>
                  <a:lnTo>
                    <a:pt x="2861" y="17268"/>
                  </a:lnTo>
                  <a:lnTo>
                    <a:pt x="2861" y="17391"/>
                  </a:lnTo>
                  <a:lnTo>
                    <a:pt x="2575" y="17515"/>
                  </a:lnTo>
                  <a:lnTo>
                    <a:pt x="2146" y="17391"/>
                  </a:lnTo>
                  <a:lnTo>
                    <a:pt x="1860" y="17268"/>
                  </a:lnTo>
                  <a:lnTo>
                    <a:pt x="1574" y="17268"/>
                  </a:lnTo>
                  <a:lnTo>
                    <a:pt x="1574" y="17020"/>
                  </a:lnTo>
                  <a:lnTo>
                    <a:pt x="1430" y="17020"/>
                  </a:lnTo>
                  <a:lnTo>
                    <a:pt x="1430" y="16896"/>
                  </a:lnTo>
                  <a:lnTo>
                    <a:pt x="1001" y="16896"/>
                  </a:lnTo>
                  <a:lnTo>
                    <a:pt x="1001" y="17020"/>
                  </a:lnTo>
                  <a:lnTo>
                    <a:pt x="858" y="17020"/>
                  </a:lnTo>
                  <a:lnTo>
                    <a:pt x="858" y="17144"/>
                  </a:lnTo>
                  <a:lnTo>
                    <a:pt x="572" y="17144"/>
                  </a:lnTo>
                  <a:lnTo>
                    <a:pt x="286" y="17020"/>
                  </a:lnTo>
                  <a:lnTo>
                    <a:pt x="0" y="17639"/>
                  </a:lnTo>
                  <a:lnTo>
                    <a:pt x="286" y="17763"/>
                  </a:lnTo>
                  <a:lnTo>
                    <a:pt x="715" y="17763"/>
                  </a:lnTo>
                  <a:lnTo>
                    <a:pt x="715" y="17887"/>
                  </a:lnTo>
                  <a:lnTo>
                    <a:pt x="858" y="17887"/>
                  </a:lnTo>
                  <a:lnTo>
                    <a:pt x="858" y="18010"/>
                  </a:lnTo>
                  <a:lnTo>
                    <a:pt x="1001" y="18134"/>
                  </a:lnTo>
                  <a:lnTo>
                    <a:pt x="1001" y="18258"/>
                  </a:lnTo>
                  <a:lnTo>
                    <a:pt x="1144" y="18258"/>
                  </a:lnTo>
                  <a:lnTo>
                    <a:pt x="1144" y="18629"/>
                  </a:lnTo>
                  <a:lnTo>
                    <a:pt x="1287" y="18629"/>
                  </a:lnTo>
                  <a:lnTo>
                    <a:pt x="1287" y="18753"/>
                  </a:lnTo>
                  <a:lnTo>
                    <a:pt x="1430" y="18753"/>
                  </a:lnTo>
                  <a:lnTo>
                    <a:pt x="1430" y="19124"/>
                  </a:lnTo>
                  <a:lnTo>
                    <a:pt x="1574" y="19124"/>
                  </a:lnTo>
                  <a:lnTo>
                    <a:pt x="1574" y="19248"/>
                  </a:lnTo>
                  <a:lnTo>
                    <a:pt x="1717" y="19372"/>
                  </a:lnTo>
                  <a:lnTo>
                    <a:pt x="1717" y="19248"/>
                  </a:lnTo>
                  <a:lnTo>
                    <a:pt x="1860" y="19248"/>
                  </a:lnTo>
                  <a:lnTo>
                    <a:pt x="1860" y="19372"/>
                  </a:lnTo>
                  <a:lnTo>
                    <a:pt x="1717" y="19372"/>
                  </a:lnTo>
                  <a:lnTo>
                    <a:pt x="1717" y="19496"/>
                  </a:lnTo>
                  <a:lnTo>
                    <a:pt x="2146" y="19496"/>
                  </a:lnTo>
                  <a:lnTo>
                    <a:pt x="2146" y="19619"/>
                  </a:lnTo>
                  <a:lnTo>
                    <a:pt x="2289" y="19619"/>
                  </a:lnTo>
                  <a:lnTo>
                    <a:pt x="2289" y="19496"/>
                  </a:lnTo>
                  <a:lnTo>
                    <a:pt x="2575" y="19496"/>
                  </a:lnTo>
                  <a:lnTo>
                    <a:pt x="2718" y="19619"/>
                  </a:lnTo>
                  <a:lnTo>
                    <a:pt x="2718" y="19496"/>
                  </a:lnTo>
                  <a:lnTo>
                    <a:pt x="3004" y="19496"/>
                  </a:lnTo>
                  <a:lnTo>
                    <a:pt x="3004" y="19619"/>
                  </a:lnTo>
                  <a:lnTo>
                    <a:pt x="3147" y="19496"/>
                  </a:lnTo>
                  <a:lnTo>
                    <a:pt x="3147" y="19619"/>
                  </a:lnTo>
                  <a:lnTo>
                    <a:pt x="3290" y="19619"/>
                  </a:lnTo>
                  <a:lnTo>
                    <a:pt x="3290" y="19743"/>
                  </a:lnTo>
                  <a:lnTo>
                    <a:pt x="3576" y="19743"/>
                  </a:lnTo>
                  <a:lnTo>
                    <a:pt x="3576" y="19867"/>
                  </a:lnTo>
                  <a:lnTo>
                    <a:pt x="3719" y="19867"/>
                  </a:lnTo>
                  <a:lnTo>
                    <a:pt x="3719" y="19743"/>
                  </a:lnTo>
                  <a:lnTo>
                    <a:pt x="3862" y="19743"/>
                  </a:lnTo>
                  <a:lnTo>
                    <a:pt x="3862" y="19867"/>
                  </a:lnTo>
                  <a:lnTo>
                    <a:pt x="4434" y="19867"/>
                  </a:lnTo>
                  <a:lnTo>
                    <a:pt x="4434" y="19743"/>
                  </a:lnTo>
                  <a:lnTo>
                    <a:pt x="4721" y="19743"/>
                  </a:lnTo>
                  <a:lnTo>
                    <a:pt x="4721" y="19867"/>
                  </a:lnTo>
                  <a:lnTo>
                    <a:pt x="4577" y="19867"/>
                  </a:lnTo>
                  <a:lnTo>
                    <a:pt x="4577" y="19991"/>
                  </a:lnTo>
                  <a:lnTo>
                    <a:pt x="4864" y="19991"/>
                  </a:lnTo>
                  <a:lnTo>
                    <a:pt x="4864" y="20115"/>
                  </a:lnTo>
                  <a:lnTo>
                    <a:pt x="5007" y="20115"/>
                  </a:lnTo>
                  <a:lnTo>
                    <a:pt x="5007" y="20238"/>
                  </a:lnTo>
                  <a:lnTo>
                    <a:pt x="5150" y="20238"/>
                  </a:lnTo>
                  <a:lnTo>
                    <a:pt x="5150" y="20115"/>
                  </a:lnTo>
                  <a:lnTo>
                    <a:pt x="5722" y="20115"/>
                  </a:lnTo>
                  <a:lnTo>
                    <a:pt x="5722" y="20238"/>
                  </a:lnTo>
                  <a:lnTo>
                    <a:pt x="6437" y="20238"/>
                  </a:lnTo>
                  <a:lnTo>
                    <a:pt x="6437" y="20362"/>
                  </a:lnTo>
                  <a:lnTo>
                    <a:pt x="6723" y="20362"/>
                  </a:lnTo>
                  <a:lnTo>
                    <a:pt x="6723" y="20486"/>
                  </a:lnTo>
                  <a:lnTo>
                    <a:pt x="6580" y="20486"/>
                  </a:lnTo>
                  <a:lnTo>
                    <a:pt x="6580" y="20734"/>
                  </a:lnTo>
                  <a:lnTo>
                    <a:pt x="6723" y="20734"/>
                  </a:lnTo>
                  <a:lnTo>
                    <a:pt x="6723" y="20857"/>
                  </a:lnTo>
                  <a:lnTo>
                    <a:pt x="7009" y="20857"/>
                  </a:lnTo>
                  <a:lnTo>
                    <a:pt x="7009" y="20981"/>
                  </a:lnTo>
                  <a:lnTo>
                    <a:pt x="7152" y="20981"/>
                  </a:lnTo>
                  <a:lnTo>
                    <a:pt x="7152" y="21105"/>
                  </a:lnTo>
                  <a:lnTo>
                    <a:pt x="7868" y="21105"/>
                  </a:lnTo>
                  <a:lnTo>
                    <a:pt x="7868" y="21476"/>
                  </a:lnTo>
                  <a:lnTo>
                    <a:pt x="8011" y="21476"/>
                  </a:lnTo>
                  <a:lnTo>
                    <a:pt x="8011" y="21600"/>
                  </a:lnTo>
                  <a:lnTo>
                    <a:pt x="8154" y="21600"/>
                  </a:lnTo>
                  <a:lnTo>
                    <a:pt x="8154" y="21476"/>
                  </a:lnTo>
                  <a:lnTo>
                    <a:pt x="8583" y="21476"/>
                  </a:lnTo>
                  <a:lnTo>
                    <a:pt x="8583" y="20734"/>
                  </a:lnTo>
                  <a:lnTo>
                    <a:pt x="8869" y="20734"/>
                  </a:lnTo>
                  <a:lnTo>
                    <a:pt x="8869" y="20610"/>
                  </a:lnTo>
                  <a:lnTo>
                    <a:pt x="9155" y="20610"/>
                  </a:lnTo>
                  <a:lnTo>
                    <a:pt x="9155" y="20486"/>
                  </a:lnTo>
                  <a:lnTo>
                    <a:pt x="9298" y="20486"/>
                  </a:lnTo>
                  <a:lnTo>
                    <a:pt x="9298" y="20362"/>
                  </a:lnTo>
                  <a:lnTo>
                    <a:pt x="9441" y="20362"/>
                  </a:lnTo>
                  <a:lnTo>
                    <a:pt x="9441" y="20486"/>
                  </a:lnTo>
                  <a:lnTo>
                    <a:pt x="9870" y="20486"/>
                  </a:lnTo>
                  <a:lnTo>
                    <a:pt x="9870" y="20362"/>
                  </a:lnTo>
                  <a:lnTo>
                    <a:pt x="10013" y="20362"/>
                  </a:lnTo>
                  <a:lnTo>
                    <a:pt x="10013" y="20486"/>
                  </a:lnTo>
                  <a:lnTo>
                    <a:pt x="10299" y="20486"/>
                  </a:lnTo>
                  <a:lnTo>
                    <a:pt x="10299" y="20238"/>
                  </a:lnTo>
                  <a:lnTo>
                    <a:pt x="10442" y="20238"/>
                  </a:lnTo>
                  <a:lnTo>
                    <a:pt x="10299" y="20238"/>
                  </a:lnTo>
                  <a:lnTo>
                    <a:pt x="10299" y="20115"/>
                  </a:lnTo>
                  <a:lnTo>
                    <a:pt x="10872" y="20115"/>
                  </a:lnTo>
                  <a:lnTo>
                    <a:pt x="10872" y="19867"/>
                  </a:lnTo>
                  <a:lnTo>
                    <a:pt x="11301" y="19867"/>
                  </a:lnTo>
                  <a:lnTo>
                    <a:pt x="11301" y="19743"/>
                  </a:lnTo>
                  <a:lnTo>
                    <a:pt x="11444" y="19867"/>
                  </a:lnTo>
                  <a:lnTo>
                    <a:pt x="11444" y="19743"/>
                  </a:lnTo>
                  <a:lnTo>
                    <a:pt x="11587" y="19743"/>
                  </a:lnTo>
                  <a:lnTo>
                    <a:pt x="11587" y="19372"/>
                  </a:lnTo>
                  <a:lnTo>
                    <a:pt x="11873" y="19372"/>
                  </a:lnTo>
                  <a:lnTo>
                    <a:pt x="11873" y="19619"/>
                  </a:lnTo>
                  <a:lnTo>
                    <a:pt x="12874" y="19619"/>
                  </a:lnTo>
                  <a:lnTo>
                    <a:pt x="12874" y="19372"/>
                  </a:lnTo>
                  <a:lnTo>
                    <a:pt x="13017" y="19372"/>
                  </a:lnTo>
                  <a:lnTo>
                    <a:pt x="13017" y="19124"/>
                  </a:lnTo>
                  <a:lnTo>
                    <a:pt x="13160" y="19001"/>
                  </a:lnTo>
                  <a:lnTo>
                    <a:pt x="13303" y="19001"/>
                  </a:lnTo>
                  <a:lnTo>
                    <a:pt x="13303" y="18629"/>
                  </a:lnTo>
                  <a:lnTo>
                    <a:pt x="13446" y="18629"/>
                  </a:lnTo>
                  <a:lnTo>
                    <a:pt x="13446" y="18505"/>
                  </a:lnTo>
                  <a:lnTo>
                    <a:pt x="13303" y="18382"/>
                  </a:lnTo>
                  <a:lnTo>
                    <a:pt x="13303" y="18134"/>
                  </a:lnTo>
                  <a:lnTo>
                    <a:pt x="13589" y="18134"/>
                  </a:lnTo>
                  <a:lnTo>
                    <a:pt x="13589" y="18258"/>
                  </a:lnTo>
                  <a:lnTo>
                    <a:pt x="13732" y="18258"/>
                  </a:lnTo>
                  <a:lnTo>
                    <a:pt x="13732" y="18010"/>
                  </a:lnTo>
                  <a:lnTo>
                    <a:pt x="14019" y="18010"/>
                  </a:lnTo>
                  <a:lnTo>
                    <a:pt x="14019" y="17763"/>
                  </a:lnTo>
                  <a:lnTo>
                    <a:pt x="14734" y="17763"/>
                  </a:lnTo>
                  <a:lnTo>
                    <a:pt x="14734" y="17639"/>
                  </a:lnTo>
                  <a:lnTo>
                    <a:pt x="14877" y="17639"/>
                  </a:lnTo>
                  <a:lnTo>
                    <a:pt x="14877" y="17515"/>
                  </a:lnTo>
                  <a:lnTo>
                    <a:pt x="15020" y="17515"/>
                  </a:lnTo>
                  <a:lnTo>
                    <a:pt x="15020" y="17639"/>
                  </a:lnTo>
                  <a:lnTo>
                    <a:pt x="15306" y="17639"/>
                  </a:lnTo>
                  <a:lnTo>
                    <a:pt x="15306" y="17763"/>
                  </a:lnTo>
                  <a:lnTo>
                    <a:pt x="15449" y="17763"/>
                  </a:lnTo>
                  <a:lnTo>
                    <a:pt x="15449" y="18258"/>
                  </a:lnTo>
                  <a:lnTo>
                    <a:pt x="15592" y="18258"/>
                  </a:lnTo>
                  <a:lnTo>
                    <a:pt x="15592" y="18629"/>
                  </a:lnTo>
                  <a:lnTo>
                    <a:pt x="15735" y="18629"/>
                  </a:lnTo>
                  <a:lnTo>
                    <a:pt x="15735" y="19001"/>
                  </a:lnTo>
                  <a:lnTo>
                    <a:pt x="16021" y="19001"/>
                  </a:lnTo>
                  <a:lnTo>
                    <a:pt x="16164" y="18877"/>
                  </a:lnTo>
                  <a:lnTo>
                    <a:pt x="16307" y="18877"/>
                  </a:lnTo>
                  <a:lnTo>
                    <a:pt x="16450" y="19001"/>
                  </a:lnTo>
                  <a:lnTo>
                    <a:pt x="16879" y="19001"/>
                  </a:lnTo>
                  <a:lnTo>
                    <a:pt x="16879" y="18753"/>
                  </a:lnTo>
                  <a:lnTo>
                    <a:pt x="17166" y="18753"/>
                  </a:lnTo>
                  <a:lnTo>
                    <a:pt x="17166" y="18505"/>
                  </a:lnTo>
                  <a:lnTo>
                    <a:pt x="17309" y="18505"/>
                  </a:lnTo>
                  <a:lnTo>
                    <a:pt x="17309" y="18382"/>
                  </a:lnTo>
                  <a:lnTo>
                    <a:pt x="17452" y="18382"/>
                  </a:lnTo>
                  <a:lnTo>
                    <a:pt x="17452" y="18753"/>
                  </a:lnTo>
                  <a:lnTo>
                    <a:pt x="17595" y="18753"/>
                  </a:lnTo>
                  <a:lnTo>
                    <a:pt x="17595" y="18629"/>
                  </a:lnTo>
                  <a:lnTo>
                    <a:pt x="17738" y="18505"/>
                  </a:lnTo>
                  <a:lnTo>
                    <a:pt x="17881" y="18505"/>
                  </a:lnTo>
                  <a:lnTo>
                    <a:pt x="17881" y="18382"/>
                  </a:lnTo>
                  <a:lnTo>
                    <a:pt x="18024" y="18382"/>
                  </a:lnTo>
                  <a:lnTo>
                    <a:pt x="18024" y="18505"/>
                  </a:lnTo>
                  <a:lnTo>
                    <a:pt x="18167" y="18505"/>
                  </a:lnTo>
                  <a:lnTo>
                    <a:pt x="18167" y="18629"/>
                  </a:lnTo>
                  <a:lnTo>
                    <a:pt x="18310" y="18753"/>
                  </a:lnTo>
                  <a:lnTo>
                    <a:pt x="18310" y="18629"/>
                  </a:lnTo>
                  <a:lnTo>
                    <a:pt x="19597" y="18629"/>
                  </a:lnTo>
                  <a:lnTo>
                    <a:pt x="19597" y="18505"/>
                  </a:lnTo>
                  <a:lnTo>
                    <a:pt x="19883" y="18505"/>
                  </a:lnTo>
                  <a:lnTo>
                    <a:pt x="19883" y="18258"/>
                  </a:lnTo>
                  <a:lnTo>
                    <a:pt x="19740" y="18258"/>
                  </a:lnTo>
                  <a:lnTo>
                    <a:pt x="19740" y="18010"/>
                  </a:lnTo>
                  <a:lnTo>
                    <a:pt x="19883" y="18010"/>
                  </a:lnTo>
                  <a:lnTo>
                    <a:pt x="19883" y="17763"/>
                  </a:lnTo>
                  <a:lnTo>
                    <a:pt x="20170" y="17763"/>
                  </a:lnTo>
                  <a:lnTo>
                    <a:pt x="20170" y="17268"/>
                  </a:lnTo>
                  <a:lnTo>
                    <a:pt x="20599" y="17268"/>
                  </a:lnTo>
                  <a:lnTo>
                    <a:pt x="20599" y="17020"/>
                  </a:lnTo>
                  <a:lnTo>
                    <a:pt x="20742" y="17020"/>
                  </a:lnTo>
                  <a:lnTo>
                    <a:pt x="20742" y="16772"/>
                  </a:lnTo>
                  <a:lnTo>
                    <a:pt x="20885" y="16772"/>
                  </a:lnTo>
                  <a:lnTo>
                    <a:pt x="20885" y="16401"/>
                  </a:lnTo>
                  <a:lnTo>
                    <a:pt x="21028" y="16401"/>
                  </a:lnTo>
                  <a:lnTo>
                    <a:pt x="21028" y="16277"/>
                  </a:lnTo>
                  <a:lnTo>
                    <a:pt x="20885" y="16277"/>
                  </a:lnTo>
                  <a:lnTo>
                    <a:pt x="20885" y="15782"/>
                  </a:lnTo>
                  <a:lnTo>
                    <a:pt x="20742" y="15658"/>
                  </a:lnTo>
                  <a:lnTo>
                    <a:pt x="20742" y="15782"/>
                  </a:lnTo>
                  <a:lnTo>
                    <a:pt x="20456" y="15782"/>
                  </a:lnTo>
                  <a:lnTo>
                    <a:pt x="20456" y="15163"/>
                  </a:lnTo>
                  <a:lnTo>
                    <a:pt x="20599" y="15163"/>
                  </a:lnTo>
                  <a:lnTo>
                    <a:pt x="20599" y="15040"/>
                  </a:lnTo>
                  <a:lnTo>
                    <a:pt x="20313" y="15040"/>
                  </a:lnTo>
                  <a:lnTo>
                    <a:pt x="20313" y="14421"/>
                  </a:lnTo>
                  <a:lnTo>
                    <a:pt x="20170" y="14421"/>
                  </a:lnTo>
                  <a:lnTo>
                    <a:pt x="20170" y="14049"/>
                  </a:lnTo>
                  <a:lnTo>
                    <a:pt x="20313" y="14049"/>
                  </a:lnTo>
                  <a:lnTo>
                    <a:pt x="20313" y="13926"/>
                  </a:lnTo>
                  <a:lnTo>
                    <a:pt x="20599" y="13926"/>
                  </a:lnTo>
                  <a:lnTo>
                    <a:pt x="20599" y="13802"/>
                  </a:lnTo>
                  <a:lnTo>
                    <a:pt x="20742" y="13802"/>
                  </a:lnTo>
                  <a:lnTo>
                    <a:pt x="20742" y="13678"/>
                  </a:lnTo>
                  <a:lnTo>
                    <a:pt x="21028" y="13678"/>
                  </a:lnTo>
                  <a:lnTo>
                    <a:pt x="21028" y="13554"/>
                  </a:lnTo>
                  <a:lnTo>
                    <a:pt x="21171" y="13554"/>
                  </a:lnTo>
                  <a:lnTo>
                    <a:pt x="21171" y="13307"/>
                  </a:lnTo>
                  <a:lnTo>
                    <a:pt x="21028" y="13307"/>
                  </a:lnTo>
                  <a:lnTo>
                    <a:pt x="21028" y="13183"/>
                  </a:lnTo>
                  <a:lnTo>
                    <a:pt x="20885" y="13183"/>
                  </a:lnTo>
                  <a:lnTo>
                    <a:pt x="20885" y="13059"/>
                  </a:lnTo>
                  <a:lnTo>
                    <a:pt x="20742" y="13059"/>
                  </a:lnTo>
                  <a:lnTo>
                    <a:pt x="20742" y="12935"/>
                  </a:lnTo>
                  <a:lnTo>
                    <a:pt x="20599" y="12935"/>
                  </a:lnTo>
                  <a:lnTo>
                    <a:pt x="20599" y="12811"/>
                  </a:lnTo>
                  <a:lnTo>
                    <a:pt x="20456" y="12811"/>
                  </a:lnTo>
                  <a:lnTo>
                    <a:pt x="20456" y="12564"/>
                  </a:lnTo>
                  <a:lnTo>
                    <a:pt x="20313" y="12564"/>
                  </a:lnTo>
                  <a:lnTo>
                    <a:pt x="20313" y="12440"/>
                  </a:lnTo>
                  <a:lnTo>
                    <a:pt x="20170" y="12440"/>
                  </a:lnTo>
                  <a:lnTo>
                    <a:pt x="20170" y="12316"/>
                  </a:lnTo>
                  <a:lnTo>
                    <a:pt x="19883" y="12316"/>
                  </a:lnTo>
                  <a:lnTo>
                    <a:pt x="19883" y="11821"/>
                  </a:lnTo>
                  <a:lnTo>
                    <a:pt x="20026" y="11821"/>
                  </a:lnTo>
                  <a:lnTo>
                    <a:pt x="20026" y="11326"/>
                  </a:lnTo>
                  <a:lnTo>
                    <a:pt x="19883" y="11326"/>
                  </a:lnTo>
                  <a:lnTo>
                    <a:pt x="19883" y="10707"/>
                  </a:lnTo>
                  <a:lnTo>
                    <a:pt x="20026" y="10707"/>
                  </a:lnTo>
                  <a:lnTo>
                    <a:pt x="20026" y="10460"/>
                  </a:lnTo>
                  <a:lnTo>
                    <a:pt x="20170" y="10460"/>
                  </a:lnTo>
                  <a:lnTo>
                    <a:pt x="20170" y="10212"/>
                  </a:lnTo>
                  <a:lnTo>
                    <a:pt x="20313" y="10212"/>
                  </a:lnTo>
                  <a:lnTo>
                    <a:pt x="20313" y="9964"/>
                  </a:lnTo>
                  <a:lnTo>
                    <a:pt x="20456" y="9964"/>
                  </a:lnTo>
                  <a:lnTo>
                    <a:pt x="20456" y="9717"/>
                  </a:lnTo>
                  <a:lnTo>
                    <a:pt x="20599" y="9717"/>
                  </a:lnTo>
                  <a:lnTo>
                    <a:pt x="20599" y="9469"/>
                  </a:lnTo>
                  <a:lnTo>
                    <a:pt x="20742" y="9346"/>
                  </a:lnTo>
                  <a:lnTo>
                    <a:pt x="20742" y="9222"/>
                  </a:lnTo>
                  <a:lnTo>
                    <a:pt x="20885" y="9098"/>
                  </a:lnTo>
                  <a:lnTo>
                    <a:pt x="20885" y="8850"/>
                  </a:lnTo>
                  <a:lnTo>
                    <a:pt x="21028" y="8850"/>
                  </a:lnTo>
                  <a:lnTo>
                    <a:pt x="21028" y="8727"/>
                  </a:lnTo>
                  <a:lnTo>
                    <a:pt x="21171" y="8727"/>
                  </a:lnTo>
                  <a:lnTo>
                    <a:pt x="21171" y="8541"/>
                  </a:lnTo>
                  <a:lnTo>
                    <a:pt x="21314" y="8541"/>
                  </a:lnTo>
                  <a:lnTo>
                    <a:pt x="21314" y="8417"/>
                  </a:lnTo>
                  <a:lnTo>
                    <a:pt x="21457" y="8417"/>
                  </a:lnTo>
                  <a:lnTo>
                    <a:pt x="21457" y="8293"/>
                  </a:lnTo>
                  <a:lnTo>
                    <a:pt x="21600" y="8293"/>
                  </a:lnTo>
                  <a:lnTo>
                    <a:pt x="21600" y="7922"/>
                  </a:lnTo>
                  <a:lnTo>
                    <a:pt x="21457" y="7798"/>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4" name="Freeform 43"/>
            <p:cNvSpPr/>
            <p:nvPr/>
          </p:nvSpPr>
          <p:spPr>
            <a:xfrm>
              <a:off x="2746574" y="4139479"/>
              <a:ext cx="1151507" cy="765795"/>
            </a:xfrm>
            <a:custGeom>
              <a:avLst/>
              <a:gdLst/>
              <a:ahLst/>
              <a:cxnLst>
                <a:cxn ang="0">
                  <a:pos x="wd2" y="hd2"/>
                </a:cxn>
                <a:cxn ang="5400000">
                  <a:pos x="wd2" y="hd2"/>
                </a:cxn>
                <a:cxn ang="10800000">
                  <a:pos x="wd2" y="hd2"/>
                </a:cxn>
                <a:cxn ang="16200000">
                  <a:pos x="wd2" y="hd2"/>
                </a:cxn>
              </a:cxnLst>
              <a:rect l="0" t="0" r="r" b="b"/>
              <a:pathLst>
                <a:path w="21600" h="21600" extrusionOk="0">
                  <a:moveTo>
                    <a:pt x="21528" y="17839"/>
                  </a:moveTo>
                  <a:lnTo>
                    <a:pt x="21385" y="17839"/>
                  </a:lnTo>
                  <a:lnTo>
                    <a:pt x="21385" y="17624"/>
                  </a:lnTo>
                  <a:lnTo>
                    <a:pt x="21314" y="17624"/>
                  </a:lnTo>
                  <a:lnTo>
                    <a:pt x="21385" y="17516"/>
                  </a:lnTo>
                  <a:lnTo>
                    <a:pt x="21385" y="17301"/>
                  </a:lnTo>
                  <a:lnTo>
                    <a:pt x="21314" y="17301"/>
                  </a:lnTo>
                  <a:lnTo>
                    <a:pt x="21314" y="16872"/>
                  </a:lnTo>
                  <a:lnTo>
                    <a:pt x="21242" y="16872"/>
                  </a:lnTo>
                  <a:lnTo>
                    <a:pt x="21171" y="16764"/>
                  </a:lnTo>
                  <a:lnTo>
                    <a:pt x="21242" y="16764"/>
                  </a:lnTo>
                  <a:lnTo>
                    <a:pt x="21171" y="16657"/>
                  </a:lnTo>
                  <a:lnTo>
                    <a:pt x="21099" y="16657"/>
                  </a:lnTo>
                  <a:lnTo>
                    <a:pt x="21099" y="16549"/>
                  </a:lnTo>
                  <a:lnTo>
                    <a:pt x="21028" y="16442"/>
                  </a:lnTo>
                  <a:lnTo>
                    <a:pt x="20885" y="16442"/>
                  </a:lnTo>
                  <a:lnTo>
                    <a:pt x="20885" y="16334"/>
                  </a:lnTo>
                  <a:lnTo>
                    <a:pt x="20813" y="16334"/>
                  </a:lnTo>
                  <a:lnTo>
                    <a:pt x="20813" y="16119"/>
                  </a:lnTo>
                  <a:lnTo>
                    <a:pt x="20742" y="16119"/>
                  </a:lnTo>
                  <a:lnTo>
                    <a:pt x="20670" y="16012"/>
                  </a:lnTo>
                  <a:lnTo>
                    <a:pt x="20670" y="15904"/>
                  </a:lnTo>
                  <a:lnTo>
                    <a:pt x="20527" y="15690"/>
                  </a:lnTo>
                  <a:lnTo>
                    <a:pt x="20527" y="15260"/>
                  </a:lnTo>
                  <a:lnTo>
                    <a:pt x="20456" y="15260"/>
                  </a:lnTo>
                  <a:lnTo>
                    <a:pt x="20384" y="15152"/>
                  </a:lnTo>
                  <a:lnTo>
                    <a:pt x="20313" y="15152"/>
                  </a:lnTo>
                  <a:lnTo>
                    <a:pt x="20384" y="15045"/>
                  </a:lnTo>
                  <a:lnTo>
                    <a:pt x="20384" y="14722"/>
                  </a:lnTo>
                  <a:lnTo>
                    <a:pt x="20241" y="14722"/>
                  </a:lnTo>
                  <a:lnTo>
                    <a:pt x="20241" y="14507"/>
                  </a:lnTo>
                  <a:lnTo>
                    <a:pt x="20098" y="14507"/>
                  </a:lnTo>
                  <a:lnTo>
                    <a:pt x="20026" y="14400"/>
                  </a:lnTo>
                  <a:lnTo>
                    <a:pt x="20026" y="14078"/>
                  </a:lnTo>
                  <a:lnTo>
                    <a:pt x="20098" y="14078"/>
                  </a:lnTo>
                  <a:lnTo>
                    <a:pt x="20098" y="13970"/>
                  </a:lnTo>
                  <a:lnTo>
                    <a:pt x="19955" y="13970"/>
                  </a:lnTo>
                  <a:lnTo>
                    <a:pt x="19955" y="13755"/>
                  </a:lnTo>
                  <a:lnTo>
                    <a:pt x="19883" y="13648"/>
                  </a:lnTo>
                  <a:lnTo>
                    <a:pt x="19740" y="13648"/>
                  </a:lnTo>
                  <a:lnTo>
                    <a:pt x="19740" y="13433"/>
                  </a:lnTo>
                  <a:lnTo>
                    <a:pt x="19669" y="13325"/>
                  </a:lnTo>
                  <a:lnTo>
                    <a:pt x="19669" y="12788"/>
                  </a:lnTo>
                  <a:lnTo>
                    <a:pt x="19597" y="12681"/>
                  </a:lnTo>
                  <a:lnTo>
                    <a:pt x="19597" y="12466"/>
                  </a:lnTo>
                  <a:lnTo>
                    <a:pt x="19526" y="12358"/>
                  </a:lnTo>
                  <a:lnTo>
                    <a:pt x="19526" y="12251"/>
                  </a:lnTo>
                  <a:lnTo>
                    <a:pt x="19454" y="12251"/>
                  </a:lnTo>
                  <a:lnTo>
                    <a:pt x="19383" y="12143"/>
                  </a:lnTo>
                  <a:lnTo>
                    <a:pt x="19383" y="12036"/>
                  </a:lnTo>
                  <a:lnTo>
                    <a:pt x="19311" y="11928"/>
                  </a:lnTo>
                  <a:lnTo>
                    <a:pt x="19168" y="11928"/>
                  </a:lnTo>
                  <a:lnTo>
                    <a:pt x="19097" y="11821"/>
                  </a:lnTo>
                  <a:lnTo>
                    <a:pt x="19025" y="11821"/>
                  </a:lnTo>
                  <a:lnTo>
                    <a:pt x="19025" y="11713"/>
                  </a:lnTo>
                  <a:lnTo>
                    <a:pt x="18811" y="11391"/>
                  </a:lnTo>
                  <a:lnTo>
                    <a:pt x="18739" y="11391"/>
                  </a:lnTo>
                  <a:lnTo>
                    <a:pt x="18739" y="11284"/>
                  </a:lnTo>
                  <a:lnTo>
                    <a:pt x="18596" y="11284"/>
                  </a:lnTo>
                  <a:lnTo>
                    <a:pt x="18596" y="11176"/>
                  </a:lnTo>
                  <a:lnTo>
                    <a:pt x="18525" y="11069"/>
                  </a:lnTo>
                  <a:lnTo>
                    <a:pt x="18381" y="11069"/>
                  </a:lnTo>
                  <a:lnTo>
                    <a:pt x="18310" y="10961"/>
                  </a:lnTo>
                  <a:lnTo>
                    <a:pt x="18238" y="10961"/>
                  </a:lnTo>
                  <a:lnTo>
                    <a:pt x="18167" y="10854"/>
                  </a:lnTo>
                  <a:lnTo>
                    <a:pt x="17952" y="10854"/>
                  </a:lnTo>
                  <a:lnTo>
                    <a:pt x="17952" y="8490"/>
                  </a:lnTo>
                  <a:lnTo>
                    <a:pt x="17595" y="8275"/>
                  </a:lnTo>
                  <a:lnTo>
                    <a:pt x="17380" y="7415"/>
                  </a:lnTo>
                  <a:lnTo>
                    <a:pt x="16951" y="5051"/>
                  </a:lnTo>
                  <a:lnTo>
                    <a:pt x="16879" y="4943"/>
                  </a:lnTo>
                  <a:lnTo>
                    <a:pt x="16093" y="1397"/>
                  </a:lnTo>
                  <a:lnTo>
                    <a:pt x="15735" y="0"/>
                  </a:lnTo>
                  <a:lnTo>
                    <a:pt x="15664" y="107"/>
                  </a:lnTo>
                  <a:lnTo>
                    <a:pt x="14305" y="1075"/>
                  </a:lnTo>
                  <a:lnTo>
                    <a:pt x="13518" y="1504"/>
                  </a:lnTo>
                  <a:lnTo>
                    <a:pt x="13446" y="1612"/>
                  </a:lnTo>
                  <a:lnTo>
                    <a:pt x="13160" y="1719"/>
                  </a:lnTo>
                  <a:lnTo>
                    <a:pt x="12302" y="2364"/>
                  </a:lnTo>
                  <a:lnTo>
                    <a:pt x="12087" y="2472"/>
                  </a:lnTo>
                  <a:lnTo>
                    <a:pt x="12016" y="2579"/>
                  </a:lnTo>
                  <a:lnTo>
                    <a:pt x="10299" y="3439"/>
                  </a:lnTo>
                  <a:lnTo>
                    <a:pt x="10156" y="3654"/>
                  </a:lnTo>
                  <a:lnTo>
                    <a:pt x="9942" y="3654"/>
                  </a:lnTo>
                  <a:lnTo>
                    <a:pt x="9513" y="3869"/>
                  </a:lnTo>
                  <a:lnTo>
                    <a:pt x="9155" y="3976"/>
                  </a:lnTo>
                  <a:lnTo>
                    <a:pt x="8940" y="4084"/>
                  </a:lnTo>
                  <a:lnTo>
                    <a:pt x="8225" y="4513"/>
                  </a:lnTo>
                  <a:lnTo>
                    <a:pt x="8082" y="4621"/>
                  </a:lnTo>
                  <a:lnTo>
                    <a:pt x="8082" y="4943"/>
                  </a:lnTo>
                  <a:lnTo>
                    <a:pt x="8011" y="4943"/>
                  </a:lnTo>
                  <a:lnTo>
                    <a:pt x="8011" y="6340"/>
                  </a:lnTo>
                  <a:lnTo>
                    <a:pt x="8082" y="6448"/>
                  </a:lnTo>
                  <a:lnTo>
                    <a:pt x="8297" y="6448"/>
                  </a:lnTo>
                  <a:lnTo>
                    <a:pt x="8368" y="7522"/>
                  </a:lnTo>
                  <a:lnTo>
                    <a:pt x="8368" y="7630"/>
                  </a:lnTo>
                  <a:lnTo>
                    <a:pt x="8154" y="7952"/>
                  </a:lnTo>
                  <a:lnTo>
                    <a:pt x="8011" y="8275"/>
                  </a:lnTo>
                  <a:lnTo>
                    <a:pt x="7868" y="8382"/>
                  </a:lnTo>
                  <a:lnTo>
                    <a:pt x="7581" y="8275"/>
                  </a:lnTo>
                  <a:lnTo>
                    <a:pt x="7510" y="8382"/>
                  </a:lnTo>
                  <a:lnTo>
                    <a:pt x="7510" y="8490"/>
                  </a:lnTo>
                  <a:lnTo>
                    <a:pt x="7438" y="8597"/>
                  </a:lnTo>
                  <a:lnTo>
                    <a:pt x="7438" y="9134"/>
                  </a:lnTo>
                  <a:lnTo>
                    <a:pt x="7367" y="9242"/>
                  </a:lnTo>
                  <a:lnTo>
                    <a:pt x="7438" y="9242"/>
                  </a:lnTo>
                  <a:lnTo>
                    <a:pt x="7438" y="9564"/>
                  </a:lnTo>
                  <a:lnTo>
                    <a:pt x="7367" y="9564"/>
                  </a:lnTo>
                  <a:lnTo>
                    <a:pt x="7295" y="9672"/>
                  </a:lnTo>
                  <a:lnTo>
                    <a:pt x="7295" y="9779"/>
                  </a:lnTo>
                  <a:lnTo>
                    <a:pt x="7224" y="9779"/>
                  </a:lnTo>
                  <a:lnTo>
                    <a:pt x="6723" y="9672"/>
                  </a:lnTo>
                  <a:lnTo>
                    <a:pt x="6151" y="9457"/>
                  </a:lnTo>
                  <a:lnTo>
                    <a:pt x="5507" y="9027"/>
                  </a:lnTo>
                  <a:lnTo>
                    <a:pt x="5078" y="9027"/>
                  </a:lnTo>
                  <a:lnTo>
                    <a:pt x="5078" y="9349"/>
                  </a:lnTo>
                  <a:lnTo>
                    <a:pt x="4864" y="9564"/>
                  </a:lnTo>
                  <a:lnTo>
                    <a:pt x="4649" y="9672"/>
                  </a:lnTo>
                  <a:lnTo>
                    <a:pt x="4649" y="9887"/>
                  </a:lnTo>
                  <a:lnTo>
                    <a:pt x="4506" y="9887"/>
                  </a:lnTo>
                  <a:lnTo>
                    <a:pt x="4506" y="9994"/>
                  </a:lnTo>
                  <a:lnTo>
                    <a:pt x="4434" y="9994"/>
                  </a:lnTo>
                  <a:lnTo>
                    <a:pt x="4434" y="10101"/>
                  </a:lnTo>
                  <a:lnTo>
                    <a:pt x="4506" y="10101"/>
                  </a:lnTo>
                  <a:lnTo>
                    <a:pt x="4506" y="10316"/>
                  </a:lnTo>
                  <a:lnTo>
                    <a:pt x="4434" y="10316"/>
                  </a:lnTo>
                  <a:lnTo>
                    <a:pt x="4434" y="10531"/>
                  </a:lnTo>
                  <a:lnTo>
                    <a:pt x="4363" y="10531"/>
                  </a:lnTo>
                  <a:lnTo>
                    <a:pt x="4363" y="10961"/>
                  </a:lnTo>
                  <a:lnTo>
                    <a:pt x="4291" y="10961"/>
                  </a:lnTo>
                  <a:lnTo>
                    <a:pt x="4291" y="11176"/>
                  </a:lnTo>
                  <a:lnTo>
                    <a:pt x="4220" y="11284"/>
                  </a:lnTo>
                  <a:lnTo>
                    <a:pt x="4220" y="11606"/>
                  </a:lnTo>
                  <a:lnTo>
                    <a:pt x="4077" y="11606"/>
                  </a:lnTo>
                  <a:lnTo>
                    <a:pt x="4077" y="11821"/>
                  </a:lnTo>
                  <a:lnTo>
                    <a:pt x="3648" y="11821"/>
                  </a:lnTo>
                  <a:lnTo>
                    <a:pt x="3648" y="11928"/>
                  </a:lnTo>
                  <a:lnTo>
                    <a:pt x="3505" y="11928"/>
                  </a:lnTo>
                  <a:lnTo>
                    <a:pt x="3505" y="12036"/>
                  </a:lnTo>
                  <a:lnTo>
                    <a:pt x="3433" y="12143"/>
                  </a:lnTo>
                  <a:lnTo>
                    <a:pt x="3433" y="12251"/>
                  </a:lnTo>
                  <a:lnTo>
                    <a:pt x="3362" y="12251"/>
                  </a:lnTo>
                  <a:lnTo>
                    <a:pt x="3362" y="12358"/>
                  </a:lnTo>
                  <a:lnTo>
                    <a:pt x="3290" y="12358"/>
                  </a:lnTo>
                  <a:lnTo>
                    <a:pt x="3290" y="12466"/>
                  </a:lnTo>
                  <a:lnTo>
                    <a:pt x="3219" y="12466"/>
                  </a:lnTo>
                  <a:lnTo>
                    <a:pt x="3219" y="12573"/>
                  </a:lnTo>
                  <a:lnTo>
                    <a:pt x="3147" y="12573"/>
                  </a:lnTo>
                  <a:lnTo>
                    <a:pt x="3147" y="13218"/>
                  </a:lnTo>
                  <a:lnTo>
                    <a:pt x="3075" y="13218"/>
                  </a:lnTo>
                  <a:lnTo>
                    <a:pt x="3075" y="13325"/>
                  </a:lnTo>
                  <a:lnTo>
                    <a:pt x="2861" y="13540"/>
                  </a:lnTo>
                  <a:lnTo>
                    <a:pt x="2789" y="13648"/>
                  </a:lnTo>
                  <a:lnTo>
                    <a:pt x="2789" y="13755"/>
                  </a:lnTo>
                  <a:lnTo>
                    <a:pt x="2718" y="13755"/>
                  </a:lnTo>
                  <a:lnTo>
                    <a:pt x="2718" y="13970"/>
                  </a:lnTo>
                  <a:lnTo>
                    <a:pt x="2646" y="13970"/>
                  </a:lnTo>
                  <a:lnTo>
                    <a:pt x="2646" y="13863"/>
                  </a:lnTo>
                  <a:lnTo>
                    <a:pt x="2575" y="13648"/>
                  </a:lnTo>
                  <a:lnTo>
                    <a:pt x="2503" y="13648"/>
                  </a:lnTo>
                  <a:lnTo>
                    <a:pt x="2503" y="13755"/>
                  </a:lnTo>
                  <a:lnTo>
                    <a:pt x="2360" y="13755"/>
                  </a:lnTo>
                  <a:lnTo>
                    <a:pt x="2360" y="14293"/>
                  </a:lnTo>
                  <a:lnTo>
                    <a:pt x="2289" y="14293"/>
                  </a:lnTo>
                  <a:lnTo>
                    <a:pt x="2217" y="14400"/>
                  </a:lnTo>
                  <a:lnTo>
                    <a:pt x="2146" y="14400"/>
                  </a:lnTo>
                  <a:lnTo>
                    <a:pt x="2146" y="14507"/>
                  </a:lnTo>
                  <a:lnTo>
                    <a:pt x="2003" y="14507"/>
                  </a:lnTo>
                  <a:lnTo>
                    <a:pt x="1931" y="14615"/>
                  </a:lnTo>
                  <a:lnTo>
                    <a:pt x="1788" y="14615"/>
                  </a:lnTo>
                  <a:lnTo>
                    <a:pt x="1788" y="14722"/>
                  </a:lnTo>
                  <a:lnTo>
                    <a:pt x="1717" y="14722"/>
                  </a:lnTo>
                  <a:lnTo>
                    <a:pt x="1645" y="14830"/>
                  </a:lnTo>
                  <a:lnTo>
                    <a:pt x="1502" y="14937"/>
                  </a:lnTo>
                  <a:lnTo>
                    <a:pt x="1144" y="14937"/>
                  </a:lnTo>
                  <a:lnTo>
                    <a:pt x="1001" y="15152"/>
                  </a:lnTo>
                  <a:lnTo>
                    <a:pt x="858" y="15260"/>
                  </a:lnTo>
                  <a:lnTo>
                    <a:pt x="787" y="15260"/>
                  </a:lnTo>
                  <a:lnTo>
                    <a:pt x="572" y="15367"/>
                  </a:lnTo>
                  <a:lnTo>
                    <a:pt x="215" y="15367"/>
                  </a:lnTo>
                  <a:lnTo>
                    <a:pt x="215" y="15475"/>
                  </a:lnTo>
                  <a:lnTo>
                    <a:pt x="143" y="15582"/>
                  </a:lnTo>
                  <a:lnTo>
                    <a:pt x="72" y="15582"/>
                  </a:lnTo>
                  <a:lnTo>
                    <a:pt x="0" y="15690"/>
                  </a:lnTo>
                  <a:lnTo>
                    <a:pt x="0" y="15797"/>
                  </a:lnTo>
                  <a:lnTo>
                    <a:pt x="72" y="15797"/>
                  </a:lnTo>
                  <a:lnTo>
                    <a:pt x="72" y="15904"/>
                  </a:lnTo>
                  <a:lnTo>
                    <a:pt x="143" y="15904"/>
                  </a:lnTo>
                  <a:lnTo>
                    <a:pt x="143" y="16012"/>
                  </a:lnTo>
                  <a:lnTo>
                    <a:pt x="215" y="16012"/>
                  </a:lnTo>
                  <a:lnTo>
                    <a:pt x="215" y="16119"/>
                  </a:lnTo>
                  <a:lnTo>
                    <a:pt x="286" y="16334"/>
                  </a:lnTo>
                  <a:lnTo>
                    <a:pt x="358" y="16334"/>
                  </a:lnTo>
                  <a:lnTo>
                    <a:pt x="358" y="16549"/>
                  </a:lnTo>
                  <a:lnTo>
                    <a:pt x="429" y="16549"/>
                  </a:lnTo>
                  <a:lnTo>
                    <a:pt x="429" y="16764"/>
                  </a:lnTo>
                  <a:lnTo>
                    <a:pt x="572" y="16764"/>
                  </a:lnTo>
                  <a:lnTo>
                    <a:pt x="644" y="16872"/>
                  </a:lnTo>
                  <a:lnTo>
                    <a:pt x="715" y="16872"/>
                  </a:lnTo>
                  <a:lnTo>
                    <a:pt x="715" y="16979"/>
                  </a:lnTo>
                  <a:lnTo>
                    <a:pt x="787" y="17087"/>
                  </a:lnTo>
                  <a:lnTo>
                    <a:pt x="787" y="17194"/>
                  </a:lnTo>
                  <a:lnTo>
                    <a:pt x="930" y="17194"/>
                  </a:lnTo>
                  <a:lnTo>
                    <a:pt x="930" y="17301"/>
                  </a:lnTo>
                  <a:lnTo>
                    <a:pt x="1073" y="17516"/>
                  </a:lnTo>
                  <a:lnTo>
                    <a:pt x="1216" y="17516"/>
                  </a:lnTo>
                  <a:lnTo>
                    <a:pt x="1287" y="17624"/>
                  </a:lnTo>
                  <a:lnTo>
                    <a:pt x="1287" y="17731"/>
                  </a:lnTo>
                  <a:lnTo>
                    <a:pt x="2432" y="18806"/>
                  </a:lnTo>
                  <a:lnTo>
                    <a:pt x="3505" y="19881"/>
                  </a:lnTo>
                  <a:lnTo>
                    <a:pt x="3576" y="19881"/>
                  </a:lnTo>
                  <a:lnTo>
                    <a:pt x="6723" y="20740"/>
                  </a:lnTo>
                  <a:lnTo>
                    <a:pt x="7367" y="20740"/>
                  </a:lnTo>
                  <a:lnTo>
                    <a:pt x="7367" y="20633"/>
                  </a:lnTo>
                  <a:lnTo>
                    <a:pt x="7510" y="20633"/>
                  </a:lnTo>
                  <a:lnTo>
                    <a:pt x="7510" y="20740"/>
                  </a:lnTo>
                  <a:lnTo>
                    <a:pt x="7868" y="20740"/>
                  </a:lnTo>
                  <a:lnTo>
                    <a:pt x="7868" y="20633"/>
                  </a:lnTo>
                  <a:lnTo>
                    <a:pt x="7939" y="20633"/>
                  </a:lnTo>
                  <a:lnTo>
                    <a:pt x="7939" y="20740"/>
                  </a:lnTo>
                  <a:lnTo>
                    <a:pt x="8011" y="20633"/>
                  </a:lnTo>
                  <a:lnTo>
                    <a:pt x="8011" y="20740"/>
                  </a:lnTo>
                  <a:lnTo>
                    <a:pt x="8154" y="20740"/>
                  </a:lnTo>
                  <a:lnTo>
                    <a:pt x="8154" y="20848"/>
                  </a:lnTo>
                  <a:lnTo>
                    <a:pt x="8225" y="20848"/>
                  </a:lnTo>
                  <a:lnTo>
                    <a:pt x="8225" y="20955"/>
                  </a:lnTo>
                  <a:lnTo>
                    <a:pt x="8297" y="20955"/>
                  </a:lnTo>
                  <a:lnTo>
                    <a:pt x="8368" y="21063"/>
                  </a:lnTo>
                  <a:lnTo>
                    <a:pt x="8583" y="21063"/>
                  </a:lnTo>
                  <a:lnTo>
                    <a:pt x="8583" y="21278"/>
                  </a:lnTo>
                  <a:lnTo>
                    <a:pt x="8726" y="21278"/>
                  </a:lnTo>
                  <a:lnTo>
                    <a:pt x="8726" y="21385"/>
                  </a:lnTo>
                  <a:lnTo>
                    <a:pt x="8940" y="21385"/>
                  </a:lnTo>
                  <a:lnTo>
                    <a:pt x="8940" y="21493"/>
                  </a:lnTo>
                  <a:lnTo>
                    <a:pt x="9155" y="21493"/>
                  </a:lnTo>
                  <a:lnTo>
                    <a:pt x="9226" y="21600"/>
                  </a:lnTo>
                  <a:lnTo>
                    <a:pt x="9226" y="21493"/>
                  </a:lnTo>
                  <a:lnTo>
                    <a:pt x="9298" y="21493"/>
                  </a:lnTo>
                  <a:lnTo>
                    <a:pt x="9370" y="21600"/>
                  </a:lnTo>
                  <a:lnTo>
                    <a:pt x="9370" y="21385"/>
                  </a:lnTo>
                  <a:lnTo>
                    <a:pt x="9656" y="21385"/>
                  </a:lnTo>
                  <a:lnTo>
                    <a:pt x="9656" y="21278"/>
                  </a:lnTo>
                  <a:lnTo>
                    <a:pt x="10013" y="21278"/>
                  </a:lnTo>
                  <a:lnTo>
                    <a:pt x="10085" y="21170"/>
                  </a:lnTo>
                  <a:lnTo>
                    <a:pt x="10085" y="21278"/>
                  </a:lnTo>
                  <a:lnTo>
                    <a:pt x="10156" y="21278"/>
                  </a:lnTo>
                  <a:lnTo>
                    <a:pt x="10156" y="21170"/>
                  </a:lnTo>
                  <a:lnTo>
                    <a:pt x="10228" y="21170"/>
                  </a:lnTo>
                  <a:lnTo>
                    <a:pt x="10228" y="21278"/>
                  </a:lnTo>
                  <a:lnTo>
                    <a:pt x="10299" y="21278"/>
                  </a:lnTo>
                  <a:lnTo>
                    <a:pt x="10299" y="21170"/>
                  </a:lnTo>
                  <a:lnTo>
                    <a:pt x="10371" y="21170"/>
                  </a:lnTo>
                  <a:lnTo>
                    <a:pt x="10371" y="21063"/>
                  </a:lnTo>
                  <a:lnTo>
                    <a:pt x="10442" y="21063"/>
                  </a:lnTo>
                  <a:lnTo>
                    <a:pt x="10442" y="20955"/>
                  </a:lnTo>
                  <a:lnTo>
                    <a:pt x="10585" y="20955"/>
                  </a:lnTo>
                  <a:lnTo>
                    <a:pt x="10585" y="20848"/>
                  </a:lnTo>
                  <a:lnTo>
                    <a:pt x="10728" y="20848"/>
                  </a:lnTo>
                  <a:lnTo>
                    <a:pt x="10728" y="20633"/>
                  </a:lnTo>
                  <a:lnTo>
                    <a:pt x="10800" y="20633"/>
                  </a:lnTo>
                  <a:lnTo>
                    <a:pt x="10800" y="20418"/>
                  </a:lnTo>
                  <a:lnTo>
                    <a:pt x="10872" y="20418"/>
                  </a:lnTo>
                  <a:lnTo>
                    <a:pt x="10872" y="20203"/>
                  </a:lnTo>
                  <a:lnTo>
                    <a:pt x="10943" y="20203"/>
                  </a:lnTo>
                  <a:lnTo>
                    <a:pt x="10943" y="20096"/>
                  </a:lnTo>
                  <a:lnTo>
                    <a:pt x="11158" y="20096"/>
                  </a:lnTo>
                  <a:lnTo>
                    <a:pt x="11158" y="20203"/>
                  </a:lnTo>
                  <a:lnTo>
                    <a:pt x="11229" y="20203"/>
                  </a:lnTo>
                  <a:lnTo>
                    <a:pt x="11301" y="20310"/>
                  </a:lnTo>
                  <a:lnTo>
                    <a:pt x="11515" y="20418"/>
                  </a:lnTo>
                  <a:lnTo>
                    <a:pt x="11515" y="20310"/>
                  </a:lnTo>
                  <a:lnTo>
                    <a:pt x="11730" y="19988"/>
                  </a:lnTo>
                  <a:lnTo>
                    <a:pt x="11944" y="19773"/>
                  </a:lnTo>
                  <a:lnTo>
                    <a:pt x="12016" y="19666"/>
                  </a:lnTo>
                  <a:lnTo>
                    <a:pt x="12230" y="19451"/>
                  </a:lnTo>
                  <a:lnTo>
                    <a:pt x="12374" y="19343"/>
                  </a:lnTo>
                  <a:lnTo>
                    <a:pt x="12445" y="19343"/>
                  </a:lnTo>
                  <a:lnTo>
                    <a:pt x="12517" y="19128"/>
                  </a:lnTo>
                  <a:lnTo>
                    <a:pt x="12517" y="18913"/>
                  </a:lnTo>
                  <a:lnTo>
                    <a:pt x="12588" y="18699"/>
                  </a:lnTo>
                  <a:lnTo>
                    <a:pt x="12588" y="18591"/>
                  </a:lnTo>
                  <a:lnTo>
                    <a:pt x="12731" y="18161"/>
                  </a:lnTo>
                  <a:lnTo>
                    <a:pt x="12874" y="17946"/>
                  </a:lnTo>
                  <a:lnTo>
                    <a:pt x="12874" y="17839"/>
                  </a:lnTo>
                  <a:lnTo>
                    <a:pt x="12946" y="17624"/>
                  </a:lnTo>
                  <a:lnTo>
                    <a:pt x="12946" y="17301"/>
                  </a:lnTo>
                  <a:lnTo>
                    <a:pt x="13017" y="16979"/>
                  </a:lnTo>
                  <a:lnTo>
                    <a:pt x="13017" y="16764"/>
                  </a:lnTo>
                  <a:lnTo>
                    <a:pt x="13089" y="16764"/>
                  </a:lnTo>
                  <a:lnTo>
                    <a:pt x="13089" y="16442"/>
                  </a:lnTo>
                  <a:lnTo>
                    <a:pt x="13160" y="16334"/>
                  </a:lnTo>
                  <a:lnTo>
                    <a:pt x="13160" y="16227"/>
                  </a:lnTo>
                  <a:lnTo>
                    <a:pt x="13232" y="16119"/>
                  </a:lnTo>
                  <a:lnTo>
                    <a:pt x="13446" y="15475"/>
                  </a:lnTo>
                  <a:lnTo>
                    <a:pt x="13589" y="15260"/>
                  </a:lnTo>
                  <a:lnTo>
                    <a:pt x="13661" y="14937"/>
                  </a:lnTo>
                  <a:lnTo>
                    <a:pt x="13661" y="14830"/>
                  </a:lnTo>
                  <a:lnTo>
                    <a:pt x="13875" y="14722"/>
                  </a:lnTo>
                  <a:lnTo>
                    <a:pt x="13875" y="14830"/>
                  </a:lnTo>
                  <a:lnTo>
                    <a:pt x="13947" y="14830"/>
                  </a:lnTo>
                  <a:lnTo>
                    <a:pt x="13947" y="14937"/>
                  </a:lnTo>
                  <a:lnTo>
                    <a:pt x="14090" y="14937"/>
                  </a:lnTo>
                  <a:lnTo>
                    <a:pt x="14090" y="14830"/>
                  </a:lnTo>
                  <a:lnTo>
                    <a:pt x="14162" y="14830"/>
                  </a:lnTo>
                  <a:lnTo>
                    <a:pt x="14162" y="14722"/>
                  </a:lnTo>
                  <a:lnTo>
                    <a:pt x="14233" y="14615"/>
                  </a:lnTo>
                  <a:lnTo>
                    <a:pt x="14305" y="14615"/>
                  </a:lnTo>
                  <a:lnTo>
                    <a:pt x="14376" y="14722"/>
                  </a:lnTo>
                  <a:lnTo>
                    <a:pt x="14948" y="14722"/>
                  </a:lnTo>
                  <a:lnTo>
                    <a:pt x="15020" y="14830"/>
                  </a:lnTo>
                  <a:lnTo>
                    <a:pt x="15091" y="14830"/>
                  </a:lnTo>
                  <a:lnTo>
                    <a:pt x="15091" y="14937"/>
                  </a:lnTo>
                  <a:lnTo>
                    <a:pt x="15163" y="15045"/>
                  </a:lnTo>
                  <a:lnTo>
                    <a:pt x="15234" y="15045"/>
                  </a:lnTo>
                  <a:lnTo>
                    <a:pt x="15234" y="15152"/>
                  </a:lnTo>
                  <a:lnTo>
                    <a:pt x="15306" y="15152"/>
                  </a:lnTo>
                  <a:lnTo>
                    <a:pt x="15306" y="15367"/>
                  </a:lnTo>
                  <a:lnTo>
                    <a:pt x="15377" y="15367"/>
                  </a:lnTo>
                  <a:lnTo>
                    <a:pt x="15377" y="15475"/>
                  </a:lnTo>
                  <a:lnTo>
                    <a:pt x="15449" y="15475"/>
                  </a:lnTo>
                  <a:lnTo>
                    <a:pt x="15449" y="15582"/>
                  </a:lnTo>
                  <a:lnTo>
                    <a:pt x="15592" y="15582"/>
                  </a:lnTo>
                  <a:lnTo>
                    <a:pt x="15592" y="15690"/>
                  </a:lnTo>
                  <a:lnTo>
                    <a:pt x="15878" y="15690"/>
                  </a:lnTo>
                  <a:lnTo>
                    <a:pt x="15878" y="15582"/>
                  </a:lnTo>
                  <a:lnTo>
                    <a:pt x="15950" y="15582"/>
                  </a:lnTo>
                  <a:lnTo>
                    <a:pt x="15950" y="15475"/>
                  </a:lnTo>
                  <a:lnTo>
                    <a:pt x="16021" y="15475"/>
                  </a:lnTo>
                  <a:lnTo>
                    <a:pt x="16021" y="15582"/>
                  </a:lnTo>
                  <a:lnTo>
                    <a:pt x="16093" y="15582"/>
                  </a:lnTo>
                  <a:lnTo>
                    <a:pt x="16093" y="15475"/>
                  </a:lnTo>
                  <a:lnTo>
                    <a:pt x="16164" y="15475"/>
                  </a:lnTo>
                  <a:lnTo>
                    <a:pt x="16164" y="15260"/>
                  </a:lnTo>
                  <a:lnTo>
                    <a:pt x="16307" y="15260"/>
                  </a:lnTo>
                  <a:lnTo>
                    <a:pt x="16307" y="15045"/>
                  </a:lnTo>
                  <a:lnTo>
                    <a:pt x="16379" y="15045"/>
                  </a:lnTo>
                  <a:lnTo>
                    <a:pt x="16450" y="15152"/>
                  </a:lnTo>
                  <a:lnTo>
                    <a:pt x="16450" y="15045"/>
                  </a:lnTo>
                  <a:lnTo>
                    <a:pt x="16593" y="15045"/>
                  </a:lnTo>
                  <a:lnTo>
                    <a:pt x="16593" y="14937"/>
                  </a:lnTo>
                  <a:lnTo>
                    <a:pt x="16665" y="14937"/>
                  </a:lnTo>
                  <a:lnTo>
                    <a:pt x="16665" y="15045"/>
                  </a:lnTo>
                  <a:lnTo>
                    <a:pt x="16951" y="15045"/>
                  </a:lnTo>
                  <a:lnTo>
                    <a:pt x="17023" y="15152"/>
                  </a:lnTo>
                  <a:lnTo>
                    <a:pt x="17094" y="15152"/>
                  </a:lnTo>
                  <a:lnTo>
                    <a:pt x="17094" y="15260"/>
                  </a:lnTo>
                  <a:lnTo>
                    <a:pt x="17166" y="15260"/>
                  </a:lnTo>
                  <a:lnTo>
                    <a:pt x="17166" y="15367"/>
                  </a:lnTo>
                  <a:lnTo>
                    <a:pt x="17237" y="15367"/>
                  </a:lnTo>
                  <a:lnTo>
                    <a:pt x="17237" y="15475"/>
                  </a:lnTo>
                  <a:lnTo>
                    <a:pt x="17309" y="15475"/>
                  </a:lnTo>
                  <a:lnTo>
                    <a:pt x="17309" y="15582"/>
                  </a:lnTo>
                  <a:lnTo>
                    <a:pt x="17380" y="15690"/>
                  </a:lnTo>
                  <a:lnTo>
                    <a:pt x="17595" y="15690"/>
                  </a:lnTo>
                  <a:lnTo>
                    <a:pt x="17666" y="15797"/>
                  </a:lnTo>
                  <a:lnTo>
                    <a:pt x="17666" y="15904"/>
                  </a:lnTo>
                  <a:lnTo>
                    <a:pt x="17809" y="15904"/>
                  </a:lnTo>
                  <a:lnTo>
                    <a:pt x="17881" y="16012"/>
                  </a:lnTo>
                  <a:lnTo>
                    <a:pt x="17881" y="15904"/>
                  </a:lnTo>
                  <a:lnTo>
                    <a:pt x="18167" y="15904"/>
                  </a:lnTo>
                  <a:lnTo>
                    <a:pt x="18167" y="16012"/>
                  </a:lnTo>
                  <a:lnTo>
                    <a:pt x="18381" y="16012"/>
                  </a:lnTo>
                  <a:lnTo>
                    <a:pt x="18381" y="16119"/>
                  </a:lnTo>
                  <a:lnTo>
                    <a:pt x="18310" y="16227"/>
                  </a:lnTo>
                  <a:lnTo>
                    <a:pt x="18453" y="16227"/>
                  </a:lnTo>
                  <a:lnTo>
                    <a:pt x="18453" y="16442"/>
                  </a:lnTo>
                  <a:lnTo>
                    <a:pt x="18525" y="16442"/>
                  </a:lnTo>
                  <a:lnTo>
                    <a:pt x="18525" y="16549"/>
                  </a:lnTo>
                  <a:lnTo>
                    <a:pt x="18596" y="16549"/>
                  </a:lnTo>
                  <a:lnTo>
                    <a:pt x="18596" y="16657"/>
                  </a:lnTo>
                  <a:lnTo>
                    <a:pt x="18668" y="16657"/>
                  </a:lnTo>
                  <a:lnTo>
                    <a:pt x="18668" y="16764"/>
                  </a:lnTo>
                  <a:lnTo>
                    <a:pt x="18811" y="16764"/>
                  </a:lnTo>
                  <a:lnTo>
                    <a:pt x="18811" y="16657"/>
                  </a:lnTo>
                  <a:lnTo>
                    <a:pt x="18954" y="16657"/>
                  </a:lnTo>
                  <a:lnTo>
                    <a:pt x="18954" y="16764"/>
                  </a:lnTo>
                  <a:lnTo>
                    <a:pt x="19311" y="16764"/>
                  </a:lnTo>
                  <a:lnTo>
                    <a:pt x="19383" y="16872"/>
                  </a:lnTo>
                  <a:lnTo>
                    <a:pt x="19454" y="16872"/>
                  </a:lnTo>
                  <a:lnTo>
                    <a:pt x="19454" y="17087"/>
                  </a:lnTo>
                  <a:lnTo>
                    <a:pt x="19526" y="17087"/>
                  </a:lnTo>
                  <a:lnTo>
                    <a:pt x="19526" y="17194"/>
                  </a:lnTo>
                  <a:lnTo>
                    <a:pt x="19597" y="17194"/>
                  </a:lnTo>
                  <a:lnTo>
                    <a:pt x="19597" y="17301"/>
                  </a:lnTo>
                  <a:lnTo>
                    <a:pt x="19669" y="17301"/>
                  </a:lnTo>
                  <a:lnTo>
                    <a:pt x="19669" y="17409"/>
                  </a:lnTo>
                  <a:lnTo>
                    <a:pt x="19597" y="17409"/>
                  </a:lnTo>
                  <a:lnTo>
                    <a:pt x="19597" y="17516"/>
                  </a:lnTo>
                  <a:lnTo>
                    <a:pt x="19812" y="17516"/>
                  </a:lnTo>
                  <a:lnTo>
                    <a:pt x="19812" y="17624"/>
                  </a:lnTo>
                  <a:lnTo>
                    <a:pt x="19883" y="17624"/>
                  </a:lnTo>
                  <a:lnTo>
                    <a:pt x="19955" y="17731"/>
                  </a:lnTo>
                  <a:lnTo>
                    <a:pt x="19955" y="17839"/>
                  </a:lnTo>
                  <a:lnTo>
                    <a:pt x="20026" y="17839"/>
                  </a:lnTo>
                  <a:lnTo>
                    <a:pt x="19955" y="17946"/>
                  </a:lnTo>
                  <a:lnTo>
                    <a:pt x="20170" y="17946"/>
                  </a:lnTo>
                  <a:lnTo>
                    <a:pt x="20170" y="17839"/>
                  </a:lnTo>
                  <a:lnTo>
                    <a:pt x="20241" y="17839"/>
                  </a:lnTo>
                  <a:lnTo>
                    <a:pt x="20313" y="17731"/>
                  </a:lnTo>
                  <a:lnTo>
                    <a:pt x="20313" y="17839"/>
                  </a:lnTo>
                  <a:lnTo>
                    <a:pt x="20456" y="17839"/>
                  </a:lnTo>
                  <a:lnTo>
                    <a:pt x="20456" y="17946"/>
                  </a:lnTo>
                  <a:lnTo>
                    <a:pt x="20527" y="17946"/>
                  </a:lnTo>
                  <a:lnTo>
                    <a:pt x="20599" y="18054"/>
                  </a:lnTo>
                  <a:lnTo>
                    <a:pt x="20670" y="18054"/>
                  </a:lnTo>
                  <a:lnTo>
                    <a:pt x="20670" y="18269"/>
                  </a:lnTo>
                  <a:lnTo>
                    <a:pt x="20885" y="18269"/>
                  </a:lnTo>
                  <a:lnTo>
                    <a:pt x="20885" y="18376"/>
                  </a:lnTo>
                  <a:lnTo>
                    <a:pt x="21028" y="18376"/>
                  </a:lnTo>
                  <a:lnTo>
                    <a:pt x="21028" y="18269"/>
                  </a:lnTo>
                  <a:lnTo>
                    <a:pt x="21099" y="18269"/>
                  </a:lnTo>
                  <a:lnTo>
                    <a:pt x="21099" y="18054"/>
                  </a:lnTo>
                  <a:lnTo>
                    <a:pt x="21171" y="18054"/>
                  </a:lnTo>
                  <a:lnTo>
                    <a:pt x="21242" y="18161"/>
                  </a:lnTo>
                  <a:lnTo>
                    <a:pt x="21385" y="18161"/>
                  </a:lnTo>
                  <a:lnTo>
                    <a:pt x="21385" y="18054"/>
                  </a:lnTo>
                  <a:lnTo>
                    <a:pt x="21528" y="18054"/>
                  </a:lnTo>
                  <a:lnTo>
                    <a:pt x="21528" y="17946"/>
                  </a:lnTo>
                  <a:lnTo>
                    <a:pt x="21600" y="18054"/>
                  </a:lnTo>
                  <a:lnTo>
                    <a:pt x="21528" y="17839"/>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5" name="Freeform 44"/>
            <p:cNvSpPr/>
            <p:nvPr/>
          </p:nvSpPr>
          <p:spPr>
            <a:xfrm>
              <a:off x="127086" y="5276739"/>
              <a:ext cx="587194" cy="632447"/>
            </a:xfrm>
            <a:custGeom>
              <a:avLst/>
              <a:gdLst/>
              <a:ahLst/>
              <a:cxnLst>
                <a:cxn ang="0">
                  <a:pos x="wd2" y="hd2"/>
                </a:cxn>
                <a:cxn ang="5400000">
                  <a:pos x="wd2" y="hd2"/>
                </a:cxn>
                <a:cxn ang="10800000">
                  <a:pos x="wd2" y="hd2"/>
                </a:cxn>
                <a:cxn ang="16200000">
                  <a:pos x="wd2" y="hd2"/>
                </a:cxn>
              </a:cxnLst>
              <a:rect l="0" t="0" r="r" b="b"/>
              <a:pathLst>
                <a:path w="21600" h="21600" extrusionOk="0">
                  <a:moveTo>
                    <a:pt x="21460" y="21210"/>
                  </a:moveTo>
                  <a:lnTo>
                    <a:pt x="21460" y="20819"/>
                  </a:lnTo>
                  <a:lnTo>
                    <a:pt x="21319" y="20819"/>
                  </a:lnTo>
                  <a:lnTo>
                    <a:pt x="21319" y="20429"/>
                  </a:lnTo>
                  <a:lnTo>
                    <a:pt x="21179" y="20429"/>
                  </a:lnTo>
                  <a:lnTo>
                    <a:pt x="21179" y="20039"/>
                  </a:lnTo>
                  <a:lnTo>
                    <a:pt x="21039" y="20039"/>
                  </a:lnTo>
                  <a:lnTo>
                    <a:pt x="21039" y="19518"/>
                  </a:lnTo>
                  <a:lnTo>
                    <a:pt x="20899" y="19518"/>
                  </a:lnTo>
                  <a:lnTo>
                    <a:pt x="20899" y="18998"/>
                  </a:lnTo>
                  <a:lnTo>
                    <a:pt x="20758" y="18998"/>
                  </a:lnTo>
                  <a:lnTo>
                    <a:pt x="20758" y="18477"/>
                  </a:lnTo>
                  <a:lnTo>
                    <a:pt x="20618" y="18477"/>
                  </a:lnTo>
                  <a:lnTo>
                    <a:pt x="20618" y="18087"/>
                  </a:lnTo>
                  <a:lnTo>
                    <a:pt x="20478" y="18087"/>
                  </a:lnTo>
                  <a:lnTo>
                    <a:pt x="20478" y="17176"/>
                  </a:lnTo>
                  <a:lnTo>
                    <a:pt x="20338" y="17176"/>
                  </a:lnTo>
                  <a:lnTo>
                    <a:pt x="20338" y="16786"/>
                  </a:lnTo>
                  <a:lnTo>
                    <a:pt x="20197" y="16655"/>
                  </a:lnTo>
                  <a:lnTo>
                    <a:pt x="20197" y="16395"/>
                  </a:lnTo>
                  <a:lnTo>
                    <a:pt x="20057" y="16395"/>
                  </a:lnTo>
                  <a:lnTo>
                    <a:pt x="20057" y="16525"/>
                  </a:lnTo>
                  <a:lnTo>
                    <a:pt x="19917" y="16525"/>
                  </a:lnTo>
                  <a:lnTo>
                    <a:pt x="19917" y="16395"/>
                  </a:lnTo>
                  <a:lnTo>
                    <a:pt x="19777" y="16395"/>
                  </a:lnTo>
                  <a:lnTo>
                    <a:pt x="19636" y="16265"/>
                  </a:lnTo>
                  <a:lnTo>
                    <a:pt x="19777" y="16265"/>
                  </a:lnTo>
                  <a:lnTo>
                    <a:pt x="19777" y="16005"/>
                  </a:lnTo>
                  <a:lnTo>
                    <a:pt x="19496" y="16005"/>
                  </a:lnTo>
                  <a:lnTo>
                    <a:pt x="19496" y="15875"/>
                  </a:lnTo>
                  <a:lnTo>
                    <a:pt x="19075" y="15875"/>
                  </a:lnTo>
                  <a:lnTo>
                    <a:pt x="19075" y="15614"/>
                  </a:lnTo>
                  <a:lnTo>
                    <a:pt x="19216" y="15614"/>
                  </a:lnTo>
                  <a:lnTo>
                    <a:pt x="19216" y="15484"/>
                  </a:lnTo>
                  <a:lnTo>
                    <a:pt x="19075" y="15484"/>
                  </a:lnTo>
                  <a:lnTo>
                    <a:pt x="18935" y="15354"/>
                  </a:lnTo>
                  <a:lnTo>
                    <a:pt x="18935" y="15224"/>
                  </a:lnTo>
                  <a:lnTo>
                    <a:pt x="18655" y="15224"/>
                  </a:lnTo>
                  <a:lnTo>
                    <a:pt x="18655" y="15094"/>
                  </a:lnTo>
                  <a:lnTo>
                    <a:pt x="18514" y="15094"/>
                  </a:lnTo>
                  <a:lnTo>
                    <a:pt x="18514" y="14964"/>
                  </a:lnTo>
                  <a:lnTo>
                    <a:pt x="18374" y="14964"/>
                  </a:lnTo>
                  <a:lnTo>
                    <a:pt x="18374" y="14573"/>
                  </a:lnTo>
                  <a:lnTo>
                    <a:pt x="18514" y="14573"/>
                  </a:lnTo>
                  <a:lnTo>
                    <a:pt x="18514" y="13923"/>
                  </a:lnTo>
                  <a:lnTo>
                    <a:pt x="18374" y="13793"/>
                  </a:lnTo>
                  <a:lnTo>
                    <a:pt x="18374" y="13663"/>
                  </a:lnTo>
                  <a:lnTo>
                    <a:pt x="18234" y="13533"/>
                  </a:lnTo>
                  <a:lnTo>
                    <a:pt x="18234" y="13142"/>
                  </a:lnTo>
                  <a:lnTo>
                    <a:pt x="18094" y="13142"/>
                  </a:lnTo>
                  <a:lnTo>
                    <a:pt x="18094" y="13012"/>
                  </a:lnTo>
                  <a:lnTo>
                    <a:pt x="17953" y="12882"/>
                  </a:lnTo>
                  <a:lnTo>
                    <a:pt x="17953" y="12752"/>
                  </a:lnTo>
                  <a:lnTo>
                    <a:pt x="18094" y="12622"/>
                  </a:lnTo>
                  <a:lnTo>
                    <a:pt x="18094" y="12492"/>
                  </a:lnTo>
                  <a:lnTo>
                    <a:pt x="17532" y="11971"/>
                  </a:lnTo>
                  <a:lnTo>
                    <a:pt x="17392" y="11711"/>
                  </a:lnTo>
                  <a:lnTo>
                    <a:pt x="17252" y="11581"/>
                  </a:lnTo>
                  <a:lnTo>
                    <a:pt x="17252" y="10800"/>
                  </a:lnTo>
                  <a:lnTo>
                    <a:pt x="17673" y="10280"/>
                  </a:lnTo>
                  <a:lnTo>
                    <a:pt x="17813" y="10280"/>
                  </a:lnTo>
                  <a:lnTo>
                    <a:pt x="17813" y="10149"/>
                  </a:lnTo>
                  <a:lnTo>
                    <a:pt x="17953" y="10149"/>
                  </a:lnTo>
                  <a:lnTo>
                    <a:pt x="18234" y="9889"/>
                  </a:lnTo>
                  <a:lnTo>
                    <a:pt x="18234" y="9759"/>
                  </a:lnTo>
                  <a:lnTo>
                    <a:pt x="18514" y="9629"/>
                  </a:lnTo>
                  <a:lnTo>
                    <a:pt x="18655" y="9629"/>
                  </a:lnTo>
                  <a:lnTo>
                    <a:pt x="18655" y="9239"/>
                  </a:lnTo>
                  <a:lnTo>
                    <a:pt x="18514" y="9239"/>
                  </a:lnTo>
                  <a:lnTo>
                    <a:pt x="18514" y="8848"/>
                  </a:lnTo>
                  <a:lnTo>
                    <a:pt x="18374" y="8328"/>
                  </a:lnTo>
                  <a:lnTo>
                    <a:pt x="18234" y="8198"/>
                  </a:lnTo>
                  <a:lnTo>
                    <a:pt x="18234" y="7677"/>
                  </a:lnTo>
                  <a:lnTo>
                    <a:pt x="18094" y="7547"/>
                  </a:lnTo>
                  <a:lnTo>
                    <a:pt x="18094" y="7027"/>
                  </a:lnTo>
                  <a:lnTo>
                    <a:pt x="17953" y="6896"/>
                  </a:lnTo>
                  <a:lnTo>
                    <a:pt x="17953" y="6636"/>
                  </a:lnTo>
                  <a:lnTo>
                    <a:pt x="18094" y="6636"/>
                  </a:lnTo>
                  <a:lnTo>
                    <a:pt x="18094" y="6506"/>
                  </a:lnTo>
                  <a:lnTo>
                    <a:pt x="17953" y="6506"/>
                  </a:lnTo>
                  <a:lnTo>
                    <a:pt x="17953" y="6246"/>
                  </a:lnTo>
                  <a:lnTo>
                    <a:pt x="18094" y="6116"/>
                  </a:lnTo>
                  <a:lnTo>
                    <a:pt x="18094" y="5986"/>
                  </a:lnTo>
                  <a:lnTo>
                    <a:pt x="18234" y="5986"/>
                  </a:lnTo>
                  <a:lnTo>
                    <a:pt x="18234" y="4164"/>
                  </a:lnTo>
                  <a:lnTo>
                    <a:pt x="18374" y="4034"/>
                  </a:lnTo>
                  <a:lnTo>
                    <a:pt x="18374" y="2993"/>
                  </a:lnTo>
                  <a:lnTo>
                    <a:pt x="18514" y="2733"/>
                  </a:lnTo>
                  <a:lnTo>
                    <a:pt x="18514" y="2212"/>
                  </a:lnTo>
                  <a:lnTo>
                    <a:pt x="18655" y="2082"/>
                  </a:lnTo>
                  <a:lnTo>
                    <a:pt x="18655" y="1822"/>
                  </a:lnTo>
                  <a:lnTo>
                    <a:pt x="18795" y="1561"/>
                  </a:lnTo>
                  <a:lnTo>
                    <a:pt x="18655" y="1561"/>
                  </a:lnTo>
                  <a:lnTo>
                    <a:pt x="18655" y="260"/>
                  </a:lnTo>
                  <a:lnTo>
                    <a:pt x="18374" y="260"/>
                  </a:lnTo>
                  <a:lnTo>
                    <a:pt x="18374" y="130"/>
                  </a:lnTo>
                  <a:lnTo>
                    <a:pt x="17813" y="130"/>
                  </a:lnTo>
                  <a:lnTo>
                    <a:pt x="17813" y="0"/>
                  </a:lnTo>
                  <a:lnTo>
                    <a:pt x="17392" y="0"/>
                  </a:lnTo>
                  <a:lnTo>
                    <a:pt x="17392" y="130"/>
                  </a:lnTo>
                  <a:lnTo>
                    <a:pt x="17252" y="130"/>
                  </a:lnTo>
                  <a:lnTo>
                    <a:pt x="17252" y="0"/>
                  </a:lnTo>
                  <a:lnTo>
                    <a:pt x="17112" y="0"/>
                  </a:lnTo>
                  <a:lnTo>
                    <a:pt x="17112" y="130"/>
                  </a:lnTo>
                  <a:lnTo>
                    <a:pt x="16971" y="260"/>
                  </a:lnTo>
                  <a:lnTo>
                    <a:pt x="16410" y="260"/>
                  </a:lnTo>
                  <a:lnTo>
                    <a:pt x="16410" y="390"/>
                  </a:lnTo>
                  <a:lnTo>
                    <a:pt x="16130" y="390"/>
                  </a:lnTo>
                  <a:lnTo>
                    <a:pt x="16130" y="651"/>
                  </a:lnTo>
                  <a:lnTo>
                    <a:pt x="15990" y="651"/>
                  </a:lnTo>
                  <a:lnTo>
                    <a:pt x="15990" y="781"/>
                  </a:lnTo>
                  <a:lnTo>
                    <a:pt x="15849" y="781"/>
                  </a:lnTo>
                  <a:lnTo>
                    <a:pt x="15849" y="1041"/>
                  </a:lnTo>
                  <a:lnTo>
                    <a:pt x="15709" y="1041"/>
                  </a:lnTo>
                  <a:lnTo>
                    <a:pt x="15709" y="1301"/>
                  </a:lnTo>
                  <a:lnTo>
                    <a:pt x="15569" y="1301"/>
                  </a:lnTo>
                  <a:lnTo>
                    <a:pt x="15569" y="2212"/>
                  </a:lnTo>
                  <a:lnTo>
                    <a:pt x="15429" y="2212"/>
                  </a:lnTo>
                  <a:lnTo>
                    <a:pt x="15429" y="2733"/>
                  </a:lnTo>
                  <a:lnTo>
                    <a:pt x="15288" y="2863"/>
                  </a:lnTo>
                  <a:lnTo>
                    <a:pt x="15288" y="3123"/>
                  </a:lnTo>
                  <a:lnTo>
                    <a:pt x="15148" y="3123"/>
                  </a:lnTo>
                  <a:lnTo>
                    <a:pt x="15148" y="3253"/>
                  </a:lnTo>
                  <a:lnTo>
                    <a:pt x="14587" y="3253"/>
                  </a:lnTo>
                  <a:lnTo>
                    <a:pt x="14587" y="3513"/>
                  </a:lnTo>
                  <a:lnTo>
                    <a:pt x="14447" y="3513"/>
                  </a:lnTo>
                  <a:lnTo>
                    <a:pt x="14447" y="3643"/>
                  </a:lnTo>
                  <a:lnTo>
                    <a:pt x="14306" y="3643"/>
                  </a:lnTo>
                  <a:lnTo>
                    <a:pt x="14166" y="3773"/>
                  </a:lnTo>
                  <a:lnTo>
                    <a:pt x="14166" y="3904"/>
                  </a:lnTo>
                  <a:lnTo>
                    <a:pt x="13886" y="3904"/>
                  </a:lnTo>
                  <a:lnTo>
                    <a:pt x="13886" y="4164"/>
                  </a:lnTo>
                  <a:lnTo>
                    <a:pt x="13745" y="4164"/>
                  </a:lnTo>
                  <a:lnTo>
                    <a:pt x="13745" y="4294"/>
                  </a:lnTo>
                  <a:lnTo>
                    <a:pt x="14026" y="4294"/>
                  </a:lnTo>
                  <a:lnTo>
                    <a:pt x="14026" y="4424"/>
                  </a:lnTo>
                  <a:lnTo>
                    <a:pt x="14166" y="4424"/>
                  </a:lnTo>
                  <a:lnTo>
                    <a:pt x="14166" y="4814"/>
                  </a:lnTo>
                  <a:lnTo>
                    <a:pt x="14026" y="4814"/>
                  </a:lnTo>
                  <a:lnTo>
                    <a:pt x="14026" y="4945"/>
                  </a:lnTo>
                  <a:lnTo>
                    <a:pt x="13886" y="4945"/>
                  </a:lnTo>
                  <a:lnTo>
                    <a:pt x="13886" y="5075"/>
                  </a:lnTo>
                  <a:lnTo>
                    <a:pt x="13745" y="5205"/>
                  </a:lnTo>
                  <a:lnTo>
                    <a:pt x="13605" y="5205"/>
                  </a:lnTo>
                  <a:lnTo>
                    <a:pt x="13605" y="5335"/>
                  </a:lnTo>
                  <a:lnTo>
                    <a:pt x="13325" y="5335"/>
                  </a:lnTo>
                  <a:lnTo>
                    <a:pt x="13184" y="5725"/>
                  </a:lnTo>
                  <a:lnTo>
                    <a:pt x="13184" y="6376"/>
                  </a:lnTo>
                  <a:lnTo>
                    <a:pt x="13044" y="6376"/>
                  </a:lnTo>
                  <a:lnTo>
                    <a:pt x="13044" y="6246"/>
                  </a:lnTo>
                  <a:lnTo>
                    <a:pt x="12904" y="6246"/>
                  </a:lnTo>
                  <a:lnTo>
                    <a:pt x="12904" y="6116"/>
                  </a:lnTo>
                  <a:lnTo>
                    <a:pt x="12623" y="5855"/>
                  </a:lnTo>
                  <a:lnTo>
                    <a:pt x="12623" y="5725"/>
                  </a:lnTo>
                  <a:lnTo>
                    <a:pt x="12343" y="5725"/>
                  </a:lnTo>
                  <a:lnTo>
                    <a:pt x="12203" y="5595"/>
                  </a:lnTo>
                  <a:lnTo>
                    <a:pt x="12062" y="5595"/>
                  </a:lnTo>
                  <a:lnTo>
                    <a:pt x="12062" y="5725"/>
                  </a:lnTo>
                  <a:lnTo>
                    <a:pt x="11922" y="5725"/>
                  </a:lnTo>
                  <a:lnTo>
                    <a:pt x="11922" y="5595"/>
                  </a:lnTo>
                  <a:lnTo>
                    <a:pt x="11782" y="5595"/>
                  </a:lnTo>
                  <a:lnTo>
                    <a:pt x="11782" y="5465"/>
                  </a:lnTo>
                  <a:lnTo>
                    <a:pt x="11642" y="5205"/>
                  </a:lnTo>
                  <a:lnTo>
                    <a:pt x="11501" y="5205"/>
                  </a:lnTo>
                  <a:lnTo>
                    <a:pt x="11501" y="5075"/>
                  </a:lnTo>
                  <a:lnTo>
                    <a:pt x="11361" y="5075"/>
                  </a:lnTo>
                  <a:lnTo>
                    <a:pt x="11361" y="4945"/>
                  </a:lnTo>
                  <a:lnTo>
                    <a:pt x="11221" y="4945"/>
                  </a:lnTo>
                  <a:lnTo>
                    <a:pt x="11081" y="4814"/>
                  </a:lnTo>
                  <a:lnTo>
                    <a:pt x="10800" y="4814"/>
                  </a:lnTo>
                  <a:lnTo>
                    <a:pt x="10800" y="5075"/>
                  </a:lnTo>
                  <a:lnTo>
                    <a:pt x="10940" y="5075"/>
                  </a:lnTo>
                  <a:lnTo>
                    <a:pt x="10940" y="5335"/>
                  </a:lnTo>
                  <a:lnTo>
                    <a:pt x="10800" y="5335"/>
                  </a:lnTo>
                  <a:lnTo>
                    <a:pt x="10800" y="5595"/>
                  </a:lnTo>
                  <a:lnTo>
                    <a:pt x="10660" y="5595"/>
                  </a:lnTo>
                  <a:lnTo>
                    <a:pt x="10660" y="5855"/>
                  </a:lnTo>
                  <a:lnTo>
                    <a:pt x="10519" y="5855"/>
                  </a:lnTo>
                  <a:lnTo>
                    <a:pt x="10519" y="5725"/>
                  </a:lnTo>
                  <a:lnTo>
                    <a:pt x="10239" y="5725"/>
                  </a:lnTo>
                  <a:lnTo>
                    <a:pt x="10239" y="5986"/>
                  </a:lnTo>
                  <a:lnTo>
                    <a:pt x="10099" y="5986"/>
                  </a:lnTo>
                  <a:lnTo>
                    <a:pt x="9678" y="5725"/>
                  </a:lnTo>
                  <a:lnTo>
                    <a:pt x="9678" y="6116"/>
                  </a:lnTo>
                  <a:lnTo>
                    <a:pt x="9538" y="6116"/>
                  </a:lnTo>
                  <a:lnTo>
                    <a:pt x="9538" y="5855"/>
                  </a:lnTo>
                  <a:lnTo>
                    <a:pt x="9117" y="5855"/>
                  </a:lnTo>
                  <a:lnTo>
                    <a:pt x="9117" y="5986"/>
                  </a:lnTo>
                  <a:lnTo>
                    <a:pt x="8836" y="5986"/>
                  </a:lnTo>
                  <a:lnTo>
                    <a:pt x="8836" y="5855"/>
                  </a:lnTo>
                  <a:lnTo>
                    <a:pt x="8556" y="5855"/>
                  </a:lnTo>
                  <a:lnTo>
                    <a:pt x="8556" y="6116"/>
                  </a:lnTo>
                  <a:lnTo>
                    <a:pt x="8416" y="6116"/>
                  </a:lnTo>
                  <a:lnTo>
                    <a:pt x="8416" y="5986"/>
                  </a:lnTo>
                  <a:lnTo>
                    <a:pt x="8275" y="5986"/>
                  </a:lnTo>
                  <a:lnTo>
                    <a:pt x="8275" y="5725"/>
                  </a:lnTo>
                  <a:lnTo>
                    <a:pt x="8135" y="5725"/>
                  </a:lnTo>
                  <a:lnTo>
                    <a:pt x="8135" y="5595"/>
                  </a:lnTo>
                  <a:lnTo>
                    <a:pt x="7995" y="5595"/>
                  </a:lnTo>
                  <a:lnTo>
                    <a:pt x="7995" y="5465"/>
                  </a:lnTo>
                  <a:lnTo>
                    <a:pt x="7855" y="5465"/>
                  </a:lnTo>
                  <a:lnTo>
                    <a:pt x="7855" y="5335"/>
                  </a:lnTo>
                  <a:lnTo>
                    <a:pt x="7714" y="5335"/>
                  </a:lnTo>
                  <a:lnTo>
                    <a:pt x="7574" y="5205"/>
                  </a:lnTo>
                  <a:lnTo>
                    <a:pt x="7574" y="5075"/>
                  </a:lnTo>
                  <a:lnTo>
                    <a:pt x="7434" y="4945"/>
                  </a:lnTo>
                  <a:lnTo>
                    <a:pt x="6873" y="4945"/>
                  </a:lnTo>
                  <a:lnTo>
                    <a:pt x="6732" y="4814"/>
                  </a:lnTo>
                  <a:lnTo>
                    <a:pt x="6592" y="4814"/>
                  </a:lnTo>
                  <a:lnTo>
                    <a:pt x="6592" y="4684"/>
                  </a:lnTo>
                  <a:lnTo>
                    <a:pt x="6312" y="4684"/>
                  </a:lnTo>
                  <a:lnTo>
                    <a:pt x="6312" y="4424"/>
                  </a:lnTo>
                  <a:lnTo>
                    <a:pt x="6171" y="4424"/>
                  </a:lnTo>
                  <a:lnTo>
                    <a:pt x="6171" y="4294"/>
                  </a:lnTo>
                  <a:lnTo>
                    <a:pt x="6031" y="4294"/>
                  </a:lnTo>
                  <a:lnTo>
                    <a:pt x="6031" y="4164"/>
                  </a:lnTo>
                  <a:lnTo>
                    <a:pt x="5891" y="4164"/>
                  </a:lnTo>
                  <a:lnTo>
                    <a:pt x="5891" y="3773"/>
                  </a:lnTo>
                  <a:lnTo>
                    <a:pt x="5610" y="3773"/>
                  </a:lnTo>
                  <a:lnTo>
                    <a:pt x="5610" y="3643"/>
                  </a:lnTo>
                  <a:lnTo>
                    <a:pt x="5470" y="3643"/>
                  </a:lnTo>
                  <a:lnTo>
                    <a:pt x="5470" y="3513"/>
                  </a:lnTo>
                  <a:lnTo>
                    <a:pt x="5330" y="3513"/>
                  </a:lnTo>
                  <a:lnTo>
                    <a:pt x="5330" y="3383"/>
                  </a:lnTo>
                  <a:lnTo>
                    <a:pt x="5190" y="3383"/>
                  </a:lnTo>
                  <a:lnTo>
                    <a:pt x="5190" y="3123"/>
                  </a:lnTo>
                  <a:lnTo>
                    <a:pt x="5049" y="3123"/>
                  </a:lnTo>
                  <a:lnTo>
                    <a:pt x="5049" y="2993"/>
                  </a:lnTo>
                  <a:lnTo>
                    <a:pt x="4909" y="2993"/>
                  </a:lnTo>
                  <a:lnTo>
                    <a:pt x="4629" y="3383"/>
                  </a:lnTo>
                  <a:lnTo>
                    <a:pt x="4348" y="3383"/>
                  </a:lnTo>
                  <a:lnTo>
                    <a:pt x="4208" y="3253"/>
                  </a:lnTo>
                  <a:lnTo>
                    <a:pt x="4208" y="3383"/>
                  </a:lnTo>
                  <a:lnTo>
                    <a:pt x="4068" y="3383"/>
                  </a:lnTo>
                  <a:lnTo>
                    <a:pt x="4068" y="3513"/>
                  </a:lnTo>
                  <a:lnTo>
                    <a:pt x="3647" y="3513"/>
                  </a:lnTo>
                  <a:lnTo>
                    <a:pt x="3506" y="3383"/>
                  </a:lnTo>
                  <a:lnTo>
                    <a:pt x="2945" y="3773"/>
                  </a:lnTo>
                  <a:lnTo>
                    <a:pt x="2805" y="3513"/>
                  </a:lnTo>
                  <a:lnTo>
                    <a:pt x="2384" y="3904"/>
                  </a:lnTo>
                  <a:lnTo>
                    <a:pt x="2244" y="3904"/>
                  </a:lnTo>
                  <a:lnTo>
                    <a:pt x="2104" y="3643"/>
                  </a:lnTo>
                  <a:lnTo>
                    <a:pt x="2104" y="3773"/>
                  </a:lnTo>
                  <a:lnTo>
                    <a:pt x="1683" y="3773"/>
                  </a:lnTo>
                  <a:lnTo>
                    <a:pt x="1683" y="3904"/>
                  </a:lnTo>
                  <a:lnTo>
                    <a:pt x="1543" y="3904"/>
                  </a:lnTo>
                  <a:lnTo>
                    <a:pt x="1543" y="4034"/>
                  </a:lnTo>
                  <a:lnTo>
                    <a:pt x="1403" y="4034"/>
                  </a:lnTo>
                  <a:lnTo>
                    <a:pt x="1403" y="4164"/>
                  </a:lnTo>
                  <a:lnTo>
                    <a:pt x="1262" y="4164"/>
                  </a:lnTo>
                  <a:lnTo>
                    <a:pt x="1262" y="4294"/>
                  </a:lnTo>
                  <a:lnTo>
                    <a:pt x="1403" y="4294"/>
                  </a:lnTo>
                  <a:lnTo>
                    <a:pt x="1543" y="4424"/>
                  </a:lnTo>
                  <a:lnTo>
                    <a:pt x="1543" y="4554"/>
                  </a:lnTo>
                  <a:lnTo>
                    <a:pt x="1823" y="4554"/>
                  </a:lnTo>
                  <a:lnTo>
                    <a:pt x="1823" y="4424"/>
                  </a:lnTo>
                  <a:lnTo>
                    <a:pt x="1964" y="4424"/>
                  </a:lnTo>
                  <a:lnTo>
                    <a:pt x="1964" y="4554"/>
                  </a:lnTo>
                  <a:lnTo>
                    <a:pt x="2104" y="4554"/>
                  </a:lnTo>
                  <a:lnTo>
                    <a:pt x="2104" y="4684"/>
                  </a:lnTo>
                  <a:lnTo>
                    <a:pt x="2244" y="4814"/>
                  </a:lnTo>
                  <a:lnTo>
                    <a:pt x="2384" y="4814"/>
                  </a:lnTo>
                  <a:lnTo>
                    <a:pt x="2384" y="4945"/>
                  </a:lnTo>
                  <a:lnTo>
                    <a:pt x="2525" y="4945"/>
                  </a:lnTo>
                  <a:lnTo>
                    <a:pt x="2525" y="5075"/>
                  </a:lnTo>
                  <a:lnTo>
                    <a:pt x="2665" y="5075"/>
                  </a:lnTo>
                  <a:lnTo>
                    <a:pt x="2665" y="5205"/>
                  </a:lnTo>
                  <a:lnTo>
                    <a:pt x="2945" y="5205"/>
                  </a:lnTo>
                  <a:lnTo>
                    <a:pt x="2945" y="5335"/>
                  </a:lnTo>
                  <a:lnTo>
                    <a:pt x="3226" y="5335"/>
                  </a:lnTo>
                  <a:lnTo>
                    <a:pt x="3226" y="5465"/>
                  </a:lnTo>
                  <a:lnTo>
                    <a:pt x="3366" y="5465"/>
                  </a:lnTo>
                  <a:lnTo>
                    <a:pt x="3366" y="5725"/>
                  </a:lnTo>
                  <a:lnTo>
                    <a:pt x="3226" y="5725"/>
                  </a:lnTo>
                  <a:lnTo>
                    <a:pt x="3226" y="5855"/>
                  </a:lnTo>
                  <a:lnTo>
                    <a:pt x="3366" y="5855"/>
                  </a:lnTo>
                  <a:lnTo>
                    <a:pt x="3506" y="5725"/>
                  </a:lnTo>
                  <a:lnTo>
                    <a:pt x="3506" y="5595"/>
                  </a:lnTo>
                  <a:lnTo>
                    <a:pt x="3647" y="5595"/>
                  </a:lnTo>
                  <a:lnTo>
                    <a:pt x="3647" y="5725"/>
                  </a:lnTo>
                  <a:lnTo>
                    <a:pt x="3787" y="5725"/>
                  </a:lnTo>
                  <a:lnTo>
                    <a:pt x="3787" y="5595"/>
                  </a:lnTo>
                  <a:lnTo>
                    <a:pt x="4068" y="5595"/>
                  </a:lnTo>
                  <a:lnTo>
                    <a:pt x="4068" y="5725"/>
                  </a:lnTo>
                  <a:lnTo>
                    <a:pt x="4208" y="5855"/>
                  </a:lnTo>
                  <a:lnTo>
                    <a:pt x="4348" y="5725"/>
                  </a:lnTo>
                  <a:lnTo>
                    <a:pt x="4348" y="5855"/>
                  </a:lnTo>
                  <a:lnTo>
                    <a:pt x="4488" y="5855"/>
                  </a:lnTo>
                  <a:lnTo>
                    <a:pt x="4488" y="6116"/>
                  </a:lnTo>
                  <a:lnTo>
                    <a:pt x="4629" y="6116"/>
                  </a:lnTo>
                  <a:lnTo>
                    <a:pt x="4629" y="6896"/>
                  </a:lnTo>
                  <a:lnTo>
                    <a:pt x="4488" y="7027"/>
                  </a:lnTo>
                  <a:lnTo>
                    <a:pt x="4348" y="7027"/>
                  </a:lnTo>
                  <a:lnTo>
                    <a:pt x="4348" y="6896"/>
                  </a:lnTo>
                  <a:lnTo>
                    <a:pt x="4208" y="6896"/>
                  </a:lnTo>
                  <a:lnTo>
                    <a:pt x="4208" y="6766"/>
                  </a:lnTo>
                  <a:lnTo>
                    <a:pt x="4068" y="6766"/>
                  </a:lnTo>
                  <a:lnTo>
                    <a:pt x="4068" y="7027"/>
                  </a:lnTo>
                  <a:lnTo>
                    <a:pt x="3927" y="7027"/>
                  </a:lnTo>
                  <a:lnTo>
                    <a:pt x="3927" y="6896"/>
                  </a:lnTo>
                  <a:lnTo>
                    <a:pt x="3787" y="6896"/>
                  </a:lnTo>
                  <a:lnTo>
                    <a:pt x="3787" y="7027"/>
                  </a:lnTo>
                  <a:lnTo>
                    <a:pt x="3647" y="7027"/>
                  </a:lnTo>
                  <a:lnTo>
                    <a:pt x="3647" y="7157"/>
                  </a:lnTo>
                  <a:lnTo>
                    <a:pt x="3506" y="7157"/>
                  </a:lnTo>
                  <a:lnTo>
                    <a:pt x="3506" y="7287"/>
                  </a:lnTo>
                  <a:lnTo>
                    <a:pt x="3366" y="7287"/>
                  </a:lnTo>
                  <a:lnTo>
                    <a:pt x="3366" y="7417"/>
                  </a:lnTo>
                  <a:lnTo>
                    <a:pt x="3226" y="7417"/>
                  </a:lnTo>
                  <a:lnTo>
                    <a:pt x="3226" y="7547"/>
                  </a:lnTo>
                  <a:lnTo>
                    <a:pt x="3086" y="7547"/>
                  </a:lnTo>
                  <a:lnTo>
                    <a:pt x="3086" y="7807"/>
                  </a:lnTo>
                  <a:lnTo>
                    <a:pt x="2805" y="7807"/>
                  </a:lnTo>
                  <a:lnTo>
                    <a:pt x="2805" y="8458"/>
                  </a:lnTo>
                  <a:lnTo>
                    <a:pt x="2665" y="8588"/>
                  </a:lnTo>
                  <a:lnTo>
                    <a:pt x="2665" y="8848"/>
                  </a:lnTo>
                  <a:lnTo>
                    <a:pt x="2525" y="8848"/>
                  </a:lnTo>
                  <a:lnTo>
                    <a:pt x="2525" y="8978"/>
                  </a:lnTo>
                  <a:lnTo>
                    <a:pt x="2665" y="8978"/>
                  </a:lnTo>
                  <a:lnTo>
                    <a:pt x="2665" y="9239"/>
                  </a:lnTo>
                  <a:lnTo>
                    <a:pt x="2805" y="9239"/>
                  </a:lnTo>
                  <a:lnTo>
                    <a:pt x="2805" y="9499"/>
                  </a:lnTo>
                  <a:lnTo>
                    <a:pt x="2525" y="9499"/>
                  </a:lnTo>
                  <a:lnTo>
                    <a:pt x="2525" y="9629"/>
                  </a:lnTo>
                  <a:lnTo>
                    <a:pt x="2384" y="9629"/>
                  </a:lnTo>
                  <a:lnTo>
                    <a:pt x="2384" y="9759"/>
                  </a:lnTo>
                  <a:lnTo>
                    <a:pt x="2525" y="9759"/>
                  </a:lnTo>
                  <a:lnTo>
                    <a:pt x="2525" y="10019"/>
                  </a:lnTo>
                  <a:lnTo>
                    <a:pt x="2665" y="10019"/>
                  </a:lnTo>
                  <a:lnTo>
                    <a:pt x="2665" y="10149"/>
                  </a:lnTo>
                  <a:lnTo>
                    <a:pt x="2805" y="10149"/>
                  </a:lnTo>
                  <a:lnTo>
                    <a:pt x="2805" y="10280"/>
                  </a:lnTo>
                  <a:lnTo>
                    <a:pt x="2945" y="10280"/>
                  </a:lnTo>
                  <a:lnTo>
                    <a:pt x="2945" y="10410"/>
                  </a:lnTo>
                  <a:lnTo>
                    <a:pt x="2805" y="10410"/>
                  </a:lnTo>
                  <a:lnTo>
                    <a:pt x="2805" y="10540"/>
                  </a:lnTo>
                  <a:lnTo>
                    <a:pt x="2665" y="10540"/>
                  </a:lnTo>
                  <a:lnTo>
                    <a:pt x="2665" y="10410"/>
                  </a:lnTo>
                  <a:lnTo>
                    <a:pt x="2525" y="10540"/>
                  </a:lnTo>
                  <a:lnTo>
                    <a:pt x="2525" y="10410"/>
                  </a:lnTo>
                  <a:lnTo>
                    <a:pt x="2384" y="10410"/>
                  </a:lnTo>
                  <a:lnTo>
                    <a:pt x="2384" y="10280"/>
                  </a:lnTo>
                  <a:lnTo>
                    <a:pt x="2244" y="10280"/>
                  </a:lnTo>
                  <a:lnTo>
                    <a:pt x="2244" y="10149"/>
                  </a:lnTo>
                  <a:lnTo>
                    <a:pt x="1964" y="10149"/>
                  </a:lnTo>
                  <a:lnTo>
                    <a:pt x="1964" y="10019"/>
                  </a:lnTo>
                  <a:lnTo>
                    <a:pt x="1823" y="10019"/>
                  </a:lnTo>
                  <a:lnTo>
                    <a:pt x="1823" y="9889"/>
                  </a:lnTo>
                  <a:lnTo>
                    <a:pt x="1683" y="10019"/>
                  </a:lnTo>
                  <a:lnTo>
                    <a:pt x="1683" y="9759"/>
                  </a:lnTo>
                  <a:lnTo>
                    <a:pt x="1543" y="9759"/>
                  </a:lnTo>
                  <a:lnTo>
                    <a:pt x="1543" y="9629"/>
                  </a:lnTo>
                  <a:lnTo>
                    <a:pt x="982" y="9629"/>
                  </a:lnTo>
                  <a:lnTo>
                    <a:pt x="982" y="9759"/>
                  </a:lnTo>
                  <a:lnTo>
                    <a:pt x="1122" y="9759"/>
                  </a:lnTo>
                  <a:lnTo>
                    <a:pt x="1122" y="10149"/>
                  </a:lnTo>
                  <a:lnTo>
                    <a:pt x="281" y="10149"/>
                  </a:lnTo>
                  <a:lnTo>
                    <a:pt x="281" y="10280"/>
                  </a:lnTo>
                  <a:lnTo>
                    <a:pt x="0" y="10280"/>
                  </a:lnTo>
                  <a:lnTo>
                    <a:pt x="0" y="10540"/>
                  </a:lnTo>
                  <a:lnTo>
                    <a:pt x="140" y="10540"/>
                  </a:lnTo>
                  <a:lnTo>
                    <a:pt x="140" y="10800"/>
                  </a:lnTo>
                  <a:lnTo>
                    <a:pt x="0" y="10930"/>
                  </a:lnTo>
                  <a:lnTo>
                    <a:pt x="281" y="10930"/>
                  </a:lnTo>
                  <a:lnTo>
                    <a:pt x="281" y="10670"/>
                  </a:lnTo>
                  <a:lnTo>
                    <a:pt x="701" y="10670"/>
                  </a:lnTo>
                  <a:lnTo>
                    <a:pt x="701" y="10540"/>
                  </a:lnTo>
                  <a:lnTo>
                    <a:pt x="842" y="10540"/>
                  </a:lnTo>
                  <a:lnTo>
                    <a:pt x="842" y="10410"/>
                  </a:lnTo>
                  <a:lnTo>
                    <a:pt x="982" y="10410"/>
                  </a:lnTo>
                  <a:lnTo>
                    <a:pt x="982" y="10280"/>
                  </a:lnTo>
                  <a:lnTo>
                    <a:pt x="1823" y="10280"/>
                  </a:lnTo>
                  <a:lnTo>
                    <a:pt x="1823" y="10670"/>
                  </a:lnTo>
                  <a:lnTo>
                    <a:pt x="1964" y="10800"/>
                  </a:lnTo>
                  <a:lnTo>
                    <a:pt x="1823" y="10800"/>
                  </a:lnTo>
                  <a:lnTo>
                    <a:pt x="1823" y="10930"/>
                  </a:lnTo>
                  <a:lnTo>
                    <a:pt x="1543" y="10930"/>
                  </a:lnTo>
                  <a:lnTo>
                    <a:pt x="1543" y="11060"/>
                  </a:lnTo>
                  <a:lnTo>
                    <a:pt x="1823" y="11190"/>
                  </a:lnTo>
                  <a:lnTo>
                    <a:pt x="1823" y="11320"/>
                  </a:lnTo>
                  <a:lnTo>
                    <a:pt x="2244" y="11451"/>
                  </a:lnTo>
                  <a:lnTo>
                    <a:pt x="2525" y="11711"/>
                  </a:lnTo>
                  <a:lnTo>
                    <a:pt x="3086" y="11971"/>
                  </a:lnTo>
                  <a:lnTo>
                    <a:pt x="4068" y="12492"/>
                  </a:lnTo>
                  <a:lnTo>
                    <a:pt x="5470" y="13142"/>
                  </a:lnTo>
                  <a:lnTo>
                    <a:pt x="5610" y="13272"/>
                  </a:lnTo>
                  <a:lnTo>
                    <a:pt x="5751" y="13272"/>
                  </a:lnTo>
                  <a:lnTo>
                    <a:pt x="6312" y="13533"/>
                  </a:lnTo>
                  <a:lnTo>
                    <a:pt x="6452" y="13663"/>
                  </a:lnTo>
                  <a:lnTo>
                    <a:pt x="6732" y="13793"/>
                  </a:lnTo>
                  <a:lnTo>
                    <a:pt x="6873" y="13923"/>
                  </a:lnTo>
                  <a:lnTo>
                    <a:pt x="7013" y="13923"/>
                  </a:lnTo>
                  <a:lnTo>
                    <a:pt x="7153" y="14053"/>
                  </a:lnTo>
                  <a:lnTo>
                    <a:pt x="7294" y="14053"/>
                  </a:lnTo>
                  <a:lnTo>
                    <a:pt x="7855" y="14313"/>
                  </a:lnTo>
                  <a:lnTo>
                    <a:pt x="8416" y="14704"/>
                  </a:lnTo>
                  <a:lnTo>
                    <a:pt x="8556" y="14704"/>
                  </a:lnTo>
                  <a:lnTo>
                    <a:pt x="9117" y="15094"/>
                  </a:lnTo>
                  <a:lnTo>
                    <a:pt x="9397" y="15354"/>
                  </a:lnTo>
                  <a:lnTo>
                    <a:pt x="10099" y="15614"/>
                  </a:lnTo>
                  <a:lnTo>
                    <a:pt x="10239" y="15745"/>
                  </a:lnTo>
                  <a:lnTo>
                    <a:pt x="10379" y="15745"/>
                  </a:lnTo>
                  <a:lnTo>
                    <a:pt x="10519" y="15875"/>
                  </a:lnTo>
                  <a:lnTo>
                    <a:pt x="10800" y="15875"/>
                  </a:lnTo>
                  <a:lnTo>
                    <a:pt x="11361" y="16135"/>
                  </a:lnTo>
                  <a:lnTo>
                    <a:pt x="11782" y="16395"/>
                  </a:lnTo>
                  <a:lnTo>
                    <a:pt x="11922" y="16525"/>
                  </a:lnTo>
                  <a:lnTo>
                    <a:pt x="12203" y="16655"/>
                  </a:lnTo>
                  <a:lnTo>
                    <a:pt x="12343" y="16786"/>
                  </a:lnTo>
                  <a:lnTo>
                    <a:pt x="12904" y="17046"/>
                  </a:lnTo>
                  <a:lnTo>
                    <a:pt x="13044" y="17176"/>
                  </a:lnTo>
                  <a:lnTo>
                    <a:pt x="13465" y="17306"/>
                  </a:lnTo>
                  <a:lnTo>
                    <a:pt x="13745" y="17566"/>
                  </a:lnTo>
                  <a:lnTo>
                    <a:pt x="13886" y="17566"/>
                  </a:lnTo>
                  <a:lnTo>
                    <a:pt x="14026" y="17696"/>
                  </a:lnTo>
                  <a:lnTo>
                    <a:pt x="14306" y="17827"/>
                  </a:lnTo>
                  <a:lnTo>
                    <a:pt x="14447" y="17827"/>
                  </a:lnTo>
                  <a:lnTo>
                    <a:pt x="14587" y="17957"/>
                  </a:lnTo>
                  <a:lnTo>
                    <a:pt x="14727" y="17957"/>
                  </a:lnTo>
                  <a:lnTo>
                    <a:pt x="14727" y="18087"/>
                  </a:lnTo>
                  <a:lnTo>
                    <a:pt x="14868" y="18087"/>
                  </a:lnTo>
                  <a:lnTo>
                    <a:pt x="15008" y="18217"/>
                  </a:lnTo>
                  <a:lnTo>
                    <a:pt x="15288" y="18347"/>
                  </a:lnTo>
                  <a:lnTo>
                    <a:pt x="15569" y="18607"/>
                  </a:lnTo>
                  <a:lnTo>
                    <a:pt x="15709" y="18607"/>
                  </a:lnTo>
                  <a:lnTo>
                    <a:pt x="15849" y="18737"/>
                  </a:lnTo>
                  <a:lnTo>
                    <a:pt x="15990" y="18737"/>
                  </a:lnTo>
                  <a:lnTo>
                    <a:pt x="16130" y="18867"/>
                  </a:lnTo>
                  <a:lnTo>
                    <a:pt x="16270" y="18867"/>
                  </a:lnTo>
                  <a:lnTo>
                    <a:pt x="16410" y="18998"/>
                  </a:lnTo>
                  <a:lnTo>
                    <a:pt x="16691" y="18998"/>
                  </a:lnTo>
                  <a:lnTo>
                    <a:pt x="16831" y="19128"/>
                  </a:lnTo>
                  <a:lnTo>
                    <a:pt x="16971" y="19128"/>
                  </a:lnTo>
                  <a:lnTo>
                    <a:pt x="17112" y="19258"/>
                  </a:lnTo>
                  <a:lnTo>
                    <a:pt x="17252" y="19258"/>
                  </a:lnTo>
                  <a:lnTo>
                    <a:pt x="17252" y="19388"/>
                  </a:lnTo>
                  <a:lnTo>
                    <a:pt x="17532" y="19388"/>
                  </a:lnTo>
                  <a:lnTo>
                    <a:pt x="17532" y="19518"/>
                  </a:lnTo>
                  <a:lnTo>
                    <a:pt x="17813" y="19518"/>
                  </a:lnTo>
                  <a:lnTo>
                    <a:pt x="17813" y="19648"/>
                  </a:lnTo>
                  <a:lnTo>
                    <a:pt x="17953" y="19778"/>
                  </a:lnTo>
                  <a:lnTo>
                    <a:pt x="18094" y="19778"/>
                  </a:lnTo>
                  <a:lnTo>
                    <a:pt x="18374" y="19908"/>
                  </a:lnTo>
                  <a:lnTo>
                    <a:pt x="18514" y="20039"/>
                  </a:lnTo>
                  <a:lnTo>
                    <a:pt x="18655" y="20039"/>
                  </a:lnTo>
                  <a:lnTo>
                    <a:pt x="18655" y="20169"/>
                  </a:lnTo>
                  <a:lnTo>
                    <a:pt x="18795" y="20169"/>
                  </a:lnTo>
                  <a:lnTo>
                    <a:pt x="18935" y="20299"/>
                  </a:lnTo>
                  <a:lnTo>
                    <a:pt x="19075" y="20299"/>
                  </a:lnTo>
                  <a:lnTo>
                    <a:pt x="19216" y="20429"/>
                  </a:lnTo>
                  <a:lnTo>
                    <a:pt x="19496" y="20559"/>
                  </a:lnTo>
                  <a:lnTo>
                    <a:pt x="19636" y="20559"/>
                  </a:lnTo>
                  <a:lnTo>
                    <a:pt x="19636" y="20689"/>
                  </a:lnTo>
                  <a:lnTo>
                    <a:pt x="19777" y="20689"/>
                  </a:lnTo>
                  <a:lnTo>
                    <a:pt x="19917" y="20819"/>
                  </a:lnTo>
                  <a:lnTo>
                    <a:pt x="20057" y="20819"/>
                  </a:lnTo>
                  <a:lnTo>
                    <a:pt x="20057" y="20949"/>
                  </a:lnTo>
                  <a:lnTo>
                    <a:pt x="20338" y="20949"/>
                  </a:lnTo>
                  <a:lnTo>
                    <a:pt x="20338" y="21080"/>
                  </a:lnTo>
                  <a:lnTo>
                    <a:pt x="20618" y="21080"/>
                  </a:lnTo>
                  <a:lnTo>
                    <a:pt x="20618" y="21210"/>
                  </a:lnTo>
                  <a:lnTo>
                    <a:pt x="20758" y="21210"/>
                  </a:lnTo>
                  <a:lnTo>
                    <a:pt x="21600" y="21600"/>
                  </a:lnTo>
                  <a:lnTo>
                    <a:pt x="21600" y="21340"/>
                  </a:lnTo>
                  <a:lnTo>
                    <a:pt x="21460" y="2121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6" name="Freeform 45"/>
            <p:cNvSpPr/>
            <p:nvPr/>
          </p:nvSpPr>
          <p:spPr>
            <a:xfrm>
              <a:off x="110576" y="5563118"/>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0"/>
                  </a:lnTo>
                  <a:lnTo>
                    <a:pt x="0" y="21600"/>
                  </a:lnTo>
                  <a:lnTo>
                    <a:pt x="21600" y="21600"/>
                  </a:lnTo>
                  <a:lnTo>
                    <a:pt x="21600" y="0"/>
                  </a:lnTo>
                  <a:lnTo>
                    <a:pt x="108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7" name="Rectangle 46"/>
            <p:cNvSpPr/>
            <p:nvPr/>
          </p:nvSpPr>
          <p:spPr>
            <a:xfrm>
              <a:off x="142984" y="5544071"/>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8" name="Freeform 47"/>
            <p:cNvSpPr/>
            <p:nvPr/>
          </p:nvSpPr>
          <p:spPr>
            <a:xfrm>
              <a:off x="4881819" y="8097987"/>
              <a:ext cx="171583" cy="203833"/>
            </a:xfrm>
            <a:custGeom>
              <a:avLst/>
              <a:gdLst/>
              <a:ahLst/>
              <a:cxnLst>
                <a:cxn ang="0">
                  <a:pos x="wd2" y="hd2"/>
                </a:cxn>
                <a:cxn ang="5400000">
                  <a:pos x="wd2" y="hd2"/>
                </a:cxn>
                <a:cxn ang="10800000">
                  <a:pos x="wd2" y="hd2"/>
                </a:cxn>
                <a:cxn ang="16200000">
                  <a:pos x="wd2" y="hd2"/>
                </a:cxn>
              </a:cxnLst>
              <a:rect l="0" t="0" r="r" b="b"/>
              <a:pathLst>
                <a:path w="21600" h="21600" extrusionOk="0">
                  <a:moveTo>
                    <a:pt x="10560" y="17361"/>
                  </a:moveTo>
                  <a:lnTo>
                    <a:pt x="10560" y="18168"/>
                  </a:lnTo>
                  <a:lnTo>
                    <a:pt x="10080" y="18168"/>
                  </a:lnTo>
                  <a:lnTo>
                    <a:pt x="10080" y="18572"/>
                  </a:lnTo>
                  <a:lnTo>
                    <a:pt x="9600" y="18572"/>
                  </a:lnTo>
                  <a:lnTo>
                    <a:pt x="9600" y="19783"/>
                  </a:lnTo>
                  <a:lnTo>
                    <a:pt x="9120" y="19783"/>
                  </a:lnTo>
                  <a:lnTo>
                    <a:pt x="9120" y="20793"/>
                  </a:lnTo>
                  <a:lnTo>
                    <a:pt x="8640" y="20793"/>
                  </a:lnTo>
                  <a:lnTo>
                    <a:pt x="8640" y="21600"/>
                  </a:lnTo>
                  <a:lnTo>
                    <a:pt x="6720" y="20187"/>
                  </a:lnTo>
                  <a:lnTo>
                    <a:pt x="7200" y="19783"/>
                  </a:lnTo>
                  <a:lnTo>
                    <a:pt x="7680" y="19783"/>
                  </a:lnTo>
                  <a:lnTo>
                    <a:pt x="7680" y="18572"/>
                  </a:lnTo>
                  <a:lnTo>
                    <a:pt x="8160" y="18168"/>
                  </a:lnTo>
                  <a:lnTo>
                    <a:pt x="7680" y="18168"/>
                  </a:lnTo>
                  <a:lnTo>
                    <a:pt x="7680" y="17764"/>
                  </a:lnTo>
                  <a:lnTo>
                    <a:pt x="7200" y="17764"/>
                  </a:lnTo>
                  <a:lnTo>
                    <a:pt x="7200" y="16957"/>
                  </a:lnTo>
                  <a:lnTo>
                    <a:pt x="6720" y="16957"/>
                  </a:lnTo>
                  <a:lnTo>
                    <a:pt x="6720" y="16553"/>
                  </a:lnTo>
                  <a:lnTo>
                    <a:pt x="6240" y="16553"/>
                  </a:lnTo>
                  <a:lnTo>
                    <a:pt x="6240" y="16150"/>
                  </a:lnTo>
                  <a:lnTo>
                    <a:pt x="5760" y="16150"/>
                  </a:lnTo>
                  <a:lnTo>
                    <a:pt x="5760" y="15746"/>
                  </a:lnTo>
                  <a:lnTo>
                    <a:pt x="5280" y="15746"/>
                  </a:lnTo>
                  <a:lnTo>
                    <a:pt x="5280" y="15342"/>
                  </a:lnTo>
                  <a:lnTo>
                    <a:pt x="5280" y="15746"/>
                  </a:lnTo>
                  <a:lnTo>
                    <a:pt x="5280" y="15342"/>
                  </a:lnTo>
                  <a:lnTo>
                    <a:pt x="4800" y="15342"/>
                  </a:lnTo>
                  <a:lnTo>
                    <a:pt x="4800" y="14938"/>
                  </a:lnTo>
                  <a:lnTo>
                    <a:pt x="4800" y="15746"/>
                  </a:lnTo>
                  <a:lnTo>
                    <a:pt x="4320" y="15746"/>
                  </a:lnTo>
                  <a:lnTo>
                    <a:pt x="4320" y="16150"/>
                  </a:lnTo>
                  <a:lnTo>
                    <a:pt x="3840" y="16150"/>
                  </a:lnTo>
                  <a:lnTo>
                    <a:pt x="3840" y="17361"/>
                  </a:lnTo>
                  <a:lnTo>
                    <a:pt x="3360" y="17764"/>
                  </a:lnTo>
                  <a:lnTo>
                    <a:pt x="2400" y="17764"/>
                  </a:lnTo>
                  <a:lnTo>
                    <a:pt x="2400" y="18168"/>
                  </a:lnTo>
                  <a:lnTo>
                    <a:pt x="1920" y="17764"/>
                  </a:lnTo>
                  <a:lnTo>
                    <a:pt x="1920" y="18168"/>
                  </a:lnTo>
                  <a:lnTo>
                    <a:pt x="1440" y="18168"/>
                  </a:lnTo>
                  <a:lnTo>
                    <a:pt x="1920" y="17764"/>
                  </a:lnTo>
                  <a:lnTo>
                    <a:pt x="2400" y="17764"/>
                  </a:lnTo>
                  <a:lnTo>
                    <a:pt x="2400" y="17361"/>
                  </a:lnTo>
                  <a:lnTo>
                    <a:pt x="2880" y="17361"/>
                  </a:lnTo>
                  <a:lnTo>
                    <a:pt x="2880" y="16957"/>
                  </a:lnTo>
                  <a:lnTo>
                    <a:pt x="3360" y="16957"/>
                  </a:lnTo>
                  <a:lnTo>
                    <a:pt x="3360" y="16553"/>
                  </a:lnTo>
                  <a:lnTo>
                    <a:pt x="2880" y="16553"/>
                  </a:lnTo>
                  <a:lnTo>
                    <a:pt x="2880" y="16150"/>
                  </a:lnTo>
                  <a:lnTo>
                    <a:pt x="2400" y="16150"/>
                  </a:lnTo>
                  <a:lnTo>
                    <a:pt x="2880" y="15746"/>
                  </a:lnTo>
                  <a:lnTo>
                    <a:pt x="2400" y="15746"/>
                  </a:lnTo>
                  <a:lnTo>
                    <a:pt x="2400" y="14131"/>
                  </a:lnTo>
                  <a:lnTo>
                    <a:pt x="2880" y="14131"/>
                  </a:lnTo>
                  <a:lnTo>
                    <a:pt x="2880" y="13323"/>
                  </a:lnTo>
                  <a:lnTo>
                    <a:pt x="3360" y="13323"/>
                  </a:lnTo>
                  <a:lnTo>
                    <a:pt x="3360" y="12920"/>
                  </a:lnTo>
                  <a:lnTo>
                    <a:pt x="2880" y="12920"/>
                  </a:lnTo>
                  <a:lnTo>
                    <a:pt x="4320" y="12920"/>
                  </a:lnTo>
                  <a:lnTo>
                    <a:pt x="4320" y="12516"/>
                  </a:lnTo>
                  <a:lnTo>
                    <a:pt x="4320" y="12920"/>
                  </a:lnTo>
                  <a:lnTo>
                    <a:pt x="4800" y="12920"/>
                  </a:lnTo>
                  <a:lnTo>
                    <a:pt x="4800" y="12516"/>
                  </a:lnTo>
                  <a:lnTo>
                    <a:pt x="5280" y="12516"/>
                  </a:lnTo>
                  <a:lnTo>
                    <a:pt x="5280" y="12920"/>
                  </a:lnTo>
                  <a:lnTo>
                    <a:pt x="6240" y="12920"/>
                  </a:lnTo>
                  <a:lnTo>
                    <a:pt x="6240" y="12516"/>
                  </a:lnTo>
                  <a:lnTo>
                    <a:pt x="5760" y="12516"/>
                  </a:lnTo>
                  <a:lnTo>
                    <a:pt x="8160" y="12516"/>
                  </a:lnTo>
                  <a:lnTo>
                    <a:pt x="8160" y="12112"/>
                  </a:lnTo>
                  <a:lnTo>
                    <a:pt x="8640" y="12112"/>
                  </a:lnTo>
                  <a:lnTo>
                    <a:pt x="8640" y="13727"/>
                  </a:lnTo>
                  <a:lnTo>
                    <a:pt x="9120" y="13727"/>
                  </a:lnTo>
                  <a:lnTo>
                    <a:pt x="9120" y="14131"/>
                  </a:lnTo>
                  <a:lnTo>
                    <a:pt x="8640" y="14131"/>
                  </a:lnTo>
                  <a:lnTo>
                    <a:pt x="8640" y="14535"/>
                  </a:lnTo>
                  <a:lnTo>
                    <a:pt x="9120" y="14535"/>
                  </a:lnTo>
                  <a:lnTo>
                    <a:pt x="9120" y="13727"/>
                  </a:lnTo>
                  <a:lnTo>
                    <a:pt x="9600" y="13727"/>
                  </a:lnTo>
                  <a:lnTo>
                    <a:pt x="9600" y="14131"/>
                  </a:lnTo>
                  <a:lnTo>
                    <a:pt x="10080" y="14131"/>
                  </a:lnTo>
                  <a:lnTo>
                    <a:pt x="10080" y="14535"/>
                  </a:lnTo>
                  <a:lnTo>
                    <a:pt x="12000" y="14535"/>
                  </a:lnTo>
                  <a:lnTo>
                    <a:pt x="12000" y="15746"/>
                  </a:lnTo>
                  <a:lnTo>
                    <a:pt x="11520" y="15746"/>
                  </a:lnTo>
                  <a:lnTo>
                    <a:pt x="11520" y="16553"/>
                  </a:lnTo>
                  <a:lnTo>
                    <a:pt x="11040" y="16553"/>
                  </a:lnTo>
                  <a:lnTo>
                    <a:pt x="11040" y="17361"/>
                  </a:lnTo>
                  <a:lnTo>
                    <a:pt x="10560" y="17361"/>
                  </a:lnTo>
                  <a:close/>
                  <a:moveTo>
                    <a:pt x="6240" y="2826"/>
                  </a:moveTo>
                  <a:lnTo>
                    <a:pt x="6240" y="3230"/>
                  </a:lnTo>
                  <a:lnTo>
                    <a:pt x="6720" y="3230"/>
                  </a:lnTo>
                  <a:lnTo>
                    <a:pt x="6240" y="3230"/>
                  </a:lnTo>
                  <a:lnTo>
                    <a:pt x="6240" y="3634"/>
                  </a:lnTo>
                  <a:lnTo>
                    <a:pt x="7680" y="3634"/>
                  </a:lnTo>
                  <a:lnTo>
                    <a:pt x="8160" y="3230"/>
                  </a:lnTo>
                  <a:lnTo>
                    <a:pt x="9120" y="3230"/>
                  </a:lnTo>
                  <a:lnTo>
                    <a:pt x="9120" y="3634"/>
                  </a:lnTo>
                  <a:lnTo>
                    <a:pt x="9600" y="3634"/>
                  </a:lnTo>
                  <a:lnTo>
                    <a:pt x="9600" y="3230"/>
                  </a:lnTo>
                  <a:lnTo>
                    <a:pt x="9600" y="4845"/>
                  </a:lnTo>
                  <a:lnTo>
                    <a:pt x="10080" y="4845"/>
                  </a:lnTo>
                  <a:lnTo>
                    <a:pt x="9600" y="4845"/>
                  </a:lnTo>
                  <a:lnTo>
                    <a:pt x="10080" y="4845"/>
                  </a:lnTo>
                  <a:lnTo>
                    <a:pt x="10080" y="6056"/>
                  </a:lnTo>
                  <a:lnTo>
                    <a:pt x="10560" y="6056"/>
                  </a:lnTo>
                  <a:lnTo>
                    <a:pt x="10560" y="6460"/>
                  </a:lnTo>
                  <a:lnTo>
                    <a:pt x="10080" y="6460"/>
                  </a:lnTo>
                  <a:lnTo>
                    <a:pt x="10560" y="6460"/>
                  </a:lnTo>
                  <a:lnTo>
                    <a:pt x="10080" y="6460"/>
                  </a:lnTo>
                  <a:lnTo>
                    <a:pt x="10080" y="6056"/>
                  </a:lnTo>
                  <a:lnTo>
                    <a:pt x="9120" y="6056"/>
                  </a:lnTo>
                  <a:lnTo>
                    <a:pt x="9120" y="5249"/>
                  </a:lnTo>
                  <a:lnTo>
                    <a:pt x="8640" y="5249"/>
                  </a:lnTo>
                  <a:lnTo>
                    <a:pt x="8640" y="4845"/>
                  </a:lnTo>
                  <a:lnTo>
                    <a:pt x="8640" y="5249"/>
                  </a:lnTo>
                  <a:lnTo>
                    <a:pt x="8640" y="4845"/>
                  </a:lnTo>
                  <a:lnTo>
                    <a:pt x="8160" y="4845"/>
                  </a:lnTo>
                  <a:lnTo>
                    <a:pt x="8160" y="5249"/>
                  </a:lnTo>
                  <a:lnTo>
                    <a:pt x="7680" y="5249"/>
                  </a:lnTo>
                  <a:lnTo>
                    <a:pt x="7680" y="5652"/>
                  </a:lnTo>
                  <a:lnTo>
                    <a:pt x="7200" y="5652"/>
                  </a:lnTo>
                  <a:lnTo>
                    <a:pt x="6720" y="5249"/>
                  </a:lnTo>
                  <a:lnTo>
                    <a:pt x="6240" y="5249"/>
                  </a:lnTo>
                  <a:lnTo>
                    <a:pt x="6240" y="4845"/>
                  </a:lnTo>
                  <a:lnTo>
                    <a:pt x="5760" y="4845"/>
                  </a:lnTo>
                  <a:lnTo>
                    <a:pt x="5760" y="3634"/>
                  </a:lnTo>
                  <a:lnTo>
                    <a:pt x="6240" y="3634"/>
                  </a:lnTo>
                  <a:lnTo>
                    <a:pt x="6240" y="2826"/>
                  </a:lnTo>
                  <a:close/>
                  <a:moveTo>
                    <a:pt x="5760" y="5249"/>
                  </a:moveTo>
                  <a:lnTo>
                    <a:pt x="5760" y="4845"/>
                  </a:lnTo>
                  <a:lnTo>
                    <a:pt x="5760" y="5249"/>
                  </a:lnTo>
                  <a:close/>
                  <a:moveTo>
                    <a:pt x="11040" y="10093"/>
                  </a:moveTo>
                  <a:lnTo>
                    <a:pt x="11040" y="10497"/>
                  </a:lnTo>
                  <a:lnTo>
                    <a:pt x="11520" y="10497"/>
                  </a:lnTo>
                  <a:lnTo>
                    <a:pt x="11520" y="10901"/>
                  </a:lnTo>
                  <a:lnTo>
                    <a:pt x="11520" y="10497"/>
                  </a:lnTo>
                  <a:lnTo>
                    <a:pt x="11520" y="10901"/>
                  </a:lnTo>
                  <a:lnTo>
                    <a:pt x="11040" y="10901"/>
                  </a:lnTo>
                  <a:lnTo>
                    <a:pt x="11520" y="10901"/>
                  </a:lnTo>
                  <a:lnTo>
                    <a:pt x="11520" y="11708"/>
                  </a:lnTo>
                  <a:lnTo>
                    <a:pt x="12000" y="11708"/>
                  </a:lnTo>
                  <a:lnTo>
                    <a:pt x="12000" y="11305"/>
                  </a:lnTo>
                  <a:lnTo>
                    <a:pt x="12480" y="11305"/>
                  </a:lnTo>
                  <a:lnTo>
                    <a:pt x="12480" y="11708"/>
                  </a:lnTo>
                  <a:lnTo>
                    <a:pt x="12000" y="11708"/>
                  </a:lnTo>
                  <a:lnTo>
                    <a:pt x="12000" y="12112"/>
                  </a:lnTo>
                  <a:lnTo>
                    <a:pt x="12480" y="12112"/>
                  </a:lnTo>
                  <a:lnTo>
                    <a:pt x="12480" y="12920"/>
                  </a:lnTo>
                  <a:lnTo>
                    <a:pt x="12960" y="12920"/>
                  </a:lnTo>
                  <a:lnTo>
                    <a:pt x="12960" y="13323"/>
                  </a:lnTo>
                  <a:lnTo>
                    <a:pt x="12480" y="13323"/>
                  </a:lnTo>
                  <a:lnTo>
                    <a:pt x="12480" y="13727"/>
                  </a:lnTo>
                  <a:lnTo>
                    <a:pt x="11520" y="13727"/>
                  </a:lnTo>
                  <a:lnTo>
                    <a:pt x="11520" y="14131"/>
                  </a:lnTo>
                  <a:lnTo>
                    <a:pt x="10560" y="14131"/>
                  </a:lnTo>
                  <a:lnTo>
                    <a:pt x="10560" y="12920"/>
                  </a:lnTo>
                  <a:lnTo>
                    <a:pt x="10080" y="13323"/>
                  </a:lnTo>
                  <a:lnTo>
                    <a:pt x="10560" y="13323"/>
                  </a:lnTo>
                  <a:lnTo>
                    <a:pt x="10560" y="13727"/>
                  </a:lnTo>
                  <a:lnTo>
                    <a:pt x="10080" y="13727"/>
                  </a:lnTo>
                  <a:lnTo>
                    <a:pt x="10080" y="12920"/>
                  </a:lnTo>
                  <a:lnTo>
                    <a:pt x="9600" y="12920"/>
                  </a:lnTo>
                  <a:lnTo>
                    <a:pt x="9600" y="12516"/>
                  </a:lnTo>
                  <a:lnTo>
                    <a:pt x="8640" y="12516"/>
                  </a:lnTo>
                  <a:lnTo>
                    <a:pt x="8640" y="10901"/>
                  </a:lnTo>
                  <a:lnTo>
                    <a:pt x="9120" y="10901"/>
                  </a:lnTo>
                  <a:lnTo>
                    <a:pt x="9120" y="10497"/>
                  </a:lnTo>
                  <a:lnTo>
                    <a:pt x="9600" y="10497"/>
                  </a:lnTo>
                  <a:lnTo>
                    <a:pt x="9120" y="10497"/>
                  </a:lnTo>
                  <a:lnTo>
                    <a:pt x="9120" y="10093"/>
                  </a:lnTo>
                  <a:lnTo>
                    <a:pt x="9120" y="10497"/>
                  </a:lnTo>
                  <a:lnTo>
                    <a:pt x="8640" y="10497"/>
                  </a:lnTo>
                  <a:lnTo>
                    <a:pt x="8640" y="10093"/>
                  </a:lnTo>
                  <a:lnTo>
                    <a:pt x="8160" y="10093"/>
                  </a:lnTo>
                  <a:lnTo>
                    <a:pt x="8160" y="10901"/>
                  </a:lnTo>
                  <a:lnTo>
                    <a:pt x="8640" y="10901"/>
                  </a:lnTo>
                  <a:lnTo>
                    <a:pt x="8160" y="10901"/>
                  </a:lnTo>
                  <a:lnTo>
                    <a:pt x="8160" y="11305"/>
                  </a:lnTo>
                  <a:lnTo>
                    <a:pt x="7680" y="11305"/>
                  </a:lnTo>
                  <a:lnTo>
                    <a:pt x="7680" y="10901"/>
                  </a:lnTo>
                  <a:lnTo>
                    <a:pt x="7200" y="10901"/>
                  </a:lnTo>
                  <a:lnTo>
                    <a:pt x="7200" y="11305"/>
                  </a:lnTo>
                  <a:lnTo>
                    <a:pt x="5760" y="11305"/>
                  </a:lnTo>
                  <a:lnTo>
                    <a:pt x="5760" y="10901"/>
                  </a:lnTo>
                  <a:lnTo>
                    <a:pt x="5280" y="10901"/>
                  </a:lnTo>
                  <a:lnTo>
                    <a:pt x="5280" y="11305"/>
                  </a:lnTo>
                  <a:lnTo>
                    <a:pt x="1920" y="11305"/>
                  </a:lnTo>
                  <a:lnTo>
                    <a:pt x="1920" y="10901"/>
                  </a:lnTo>
                  <a:lnTo>
                    <a:pt x="2400" y="10901"/>
                  </a:lnTo>
                  <a:lnTo>
                    <a:pt x="2400" y="9690"/>
                  </a:lnTo>
                  <a:lnTo>
                    <a:pt x="960" y="9690"/>
                  </a:lnTo>
                  <a:lnTo>
                    <a:pt x="960" y="9286"/>
                  </a:lnTo>
                  <a:lnTo>
                    <a:pt x="480" y="9286"/>
                  </a:lnTo>
                  <a:lnTo>
                    <a:pt x="480" y="8882"/>
                  </a:lnTo>
                  <a:lnTo>
                    <a:pt x="0" y="8882"/>
                  </a:lnTo>
                  <a:lnTo>
                    <a:pt x="0" y="8075"/>
                  </a:lnTo>
                  <a:lnTo>
                    <a:pt x="480" y="8075"/>
                  </a:lnTo>
                  <a:lnTo>
                    <a:pt x="480" y="6460"/>
                  </a:lnTo>
                  <a:lnTo>
                    <a:pt x="960" y="6056"/>
                  </a:lnTo>
                  <a:lnTo>
                    <a:pt x="960" y="5652"/>
                  </a:lnTo>
                  <a:lnTo>
                    <a:pt x="480" y="5652"/>
                  </a:lnTo>
                  <a:lnTo>
                    <a:pt x="480" y="4845"/>
                  </a:lnTo>
                  <a:lnTo>
                    <a:pt x="1440" y="4441"/>
                  </a:lnTo>
                  <a:lnTo>
                    <a:pt x="1920" y="4441"/>
                  </a:lnTo>
                  <a:lnTo>
                    <a:pt x="1920" y="4037"/>
                  </a:lnTo>
                  <a:lnTo>
                    <a:pt x="3840" y="2422"/>
                  </a:lnTo>
                  <a:lnTo>
                    <a:pt x="4320" y="2422"/>
                  </a:lnTo>
                  <a:lnTo>
                    <a:pt x="4320" y="2826"/>
                  </a:lnTo>
                  <a:lnTo>
                    <a:pt x="4800" y="2826"/>
                  </a:lnTo>
                  <a:lnTo>
                    <a:pt x="4800" y="3230"/>
                  </a:lnTo>
                  <a:lnTo>
                    <a:pt x="4320" y="3230"/>
                  </a:lnTo>
                  <a:lnTo>
                    <a:pt x="4320" y="4037"/>
                  </a:lnTo>
                  <a:lnTo>
                    <a:pt x="4800" y="4037"/>
                  </a:lnTo>
                  <a:lnTo>
                    <a:pt x="4800" y="5249"/>
                  </a:lnTo>
                  <a:lnTo>
                    <a:pt x="4320" y="5249"/>
                  </a:lnTo>
                  <a:lnTo>
                    <a:pt x="4320" y="5652"/>
                  </a:lnTo>
                  <a:lnTo>
                    <a:pt x="3360" y="5652"/>
                  </a:lnTo>
                  <a:lnTo>
                    <a:pt x="2880" y="6056"/>
                  </a:lnTo>
                  <a:lnTo>
                    <a:pt x="2880" y="6460"/>
                  </a:lnTo>
                  <a:lnTo>
                    <a:pt x="3360" y="6460"/>
                  </a:lnTo>
                  <a:lnTo>
                    <a:pt x="3360" y="6056"/>
                  </a:lnTo>
                  <a:lnTo>
                    <a:pt x="3840" y="6056"/>
                  </a:lnTo>
                  <a:lnTo>
                    <a:pt x="3840" y="5652"/>
                  </a:lnTo>
                  <a:lnTo>
                    <a:pt x="5280" y="5652"/>
                  </a:lnTo>
                  <a:lnTo>
                    <a:pt x="5280" y="5249"/>
                  </a:lnTo>
                  <a:lnTo>
                    <a:pt x="5280" y="5652"/>
                  </a:lnTo>
                  <a:lnTo>
                    <a:pt x="5760" y="5652"/>
                  </a:lnTo>
                  <a:lnTo>
                    <a:pt x="5760" y="6056"/>
                  </a:lnTo>
                  <a:lnTo>
                    <a:pt x="6240" y="6056"/>
                  </a:lnTo>
                  <a:lnTo>
                    <a:pt x="6240" y="6460"/>
                  </a:lnTo>
                  <a:lnTo>
                    <a:pt x="7200" y="6460"/>
                  </a:lnTo>
                  <a:lnTo>
                    <a:pt x="7200" y="6056"/>
                  </a:lnTo>
                  <a:lnTo>
                    <a:pt x="7680" y="6056"/>
                  </a:lnTo>
                  <a:lnTo>
                    <a:pt x="7680" y="6460"/>
                  </a:lnTo>
                  <a:lnTo>
                    <a:pt x="7680" y="6056"/>
                  </a:lnTo>
                  <a:lnTo>
                    <a:pt x="8160" y="6460"/>
                  </a:lnTo>
                  <a:lnTo>
                    <a:pt x="8160" y="8479"/>
                  </a:lnTo>
                  <a:lnTo>
                    <a:pt x="8640" y="8479"/>
                  </a:lnTo>
                  <a:lnTo>
                    <a:pt x="8640" y="9690"/>
                  </a:lnTo>
                  <a:lnTo>
                    <a:pt x="9120" y="9690"/>
                  </a:lnTo>
                  <a:lnTo>
                    <a:pt x="9120" y="10093"/>
                  </a:lnTo>
                  <a:lnTo>
                    <a:pt x="9600" y="10497"/>
                  </a:lnTo>
                  <a:lnTo>
                    <a:pt x="9600" y="10093"/>
                  </a:lnTo>
                  <a:lnTo>
                    <a:pt x="9600" y="10497"/>
                  </a:lnTo>
                  <a:lnTo>
                    <a:pt x="9600" y="10093"/>
                  </a:lnTo>
                  <a:lnTo>
                    <a:pt x="11040" y="10093"/>
                  </a:lnTo>
                  <a:close/>
                  <a:moveTo>
                    <a:pt x="18720" y="2422"/>
                  </a:moveTo>
                  <a:lnTo>
                    <a:pt x="19200" y="2422"/>
                  </a:lnTo>
                  <a:lnTo>
                    <a:pt x="19200" y="2826"/>
                  </a:lnTo>
                  <a:lnTo>
                    <a:pt x="19680" y="2826"/>
                  </a:lnTo>
                  <a:lnTo>
                    <a:pt x="19680" y="3230"/>
                  </a:lnTo>
                  <a:lnTo>
                    <a:pt x="21120" y="3230"/>
                  </a:lnTo>
                  <a:lnTo>
                    <a:pt x="21120" y="3634"/>
                  </a:lnTo>
                  <a:lnTo>
                    <a:pt x="21600" y="3634"/>
                  </a:lnTo>
                  <a:lnTo>
                    <a:pt x="20640" y="3634"/>
                  </a:lnTo>
                  <a:lnTo>
                    <a:pt x="20640" y="4037"/>
                  </a:lnTo>
                  <a:lnTo>
                    <a:pt x="20160" y="4037"/>
                  </a:lnTo>
                  <a:lnTo>
                    <a:pt x="20160" y="5249"/>
                  </a:lnTo>
                  <a:lnTo>
                    <a:pt x="19680" y="5249"/>
                  </a:lnTo>
                  <a:lnTo>
                    <a:pt x="19680" y="5652"/>
                  </a:lnTo>
                  <a:lnTo>
                    <a:pt x="19200" y="5652"/>
                  </a:lnTo>
                  <a:lnTo>
                    <a:pt x="19200" y="6056"/>
                  </a:lnTo>
                  <a:lnTo>
                    <a:pt x="18720" y="6056"/>
                  </a:lnTo>
                  <a:lnTo>
                    <a:pt x="18720" y="6460"/>
                  </a:lnTo>
                  <a:lnTo>
                    <a:pt x="18240" y="6864"/>
                  </a:lnTo>
                  <a:lnTo>
                    <a:pt x="18240" y="7267"/>
                  </a:lnTo>
                  <a:lnTo>
                    <a:pt x="17760" y="7267"/>
                  </a:lnTo>
                  <a:lnTo>
                    <a:pt x="17760" y="8479"/>
                  </a:lnTo>
                  <a:lnTo>
                    <a:pt x="18240" y="8479"/>
                  </a:lnTo>
                  <a:lnTo>
                    <a:pt x="18240" y="9286"/>
                  </a:lnTo>
                  <a:lnTo>
                    <a:pt x="17760" y="9286"/>
                  </a:lnTo>
                  <a:lnTo>
                    <a:pt x="17280" y="9690"/>
                  </a:lnTo>
                  <a:lnTo>
                    <a:pt x="17280" y="10093"/>
                  </a:lnTo>
                  <a:lnTo>
                    <a:pt x="16800" y="10093"/>
                  </a:lnTo>
                  <a:lnTo>
                    <a:pt x="16800" y="10497"/>
                  </a:lnTo>
                  <a:lnTo>
                    <a:pt x="16320" y="10497"/>
                  </a:lnTo>
                  <a:lnTo>
                    <a:pt x="16320" y="11305"/>
                  </a:lnTo>
                  <a:lnTo>
                    <a:pt x="15840" y="11305"/>
                  </a:lnTo>
                  <a:lnTo>
                    <a:pt x="15840" y="11708"/>
                  </a:lnTo>
                  <a:lnTo>
                    <a:pt x="15360" y="11708"/>
                  </a:lnTo>
                  <a:lnTo>
                    <a:pt x="15360" y="12112"/>
                  </a:lnTo>
                  <a:lnTo>
                    <a:pt x="14880" y="12112"/>
                  </a:lnTo>
                  <a:lnTo>
                    <a:pt x="14880" y="12516"/>
                  </a:lnTo>
                  <a:lnTo>
                    <a:pt x="12960" y="12516"/>
                  </a:lnTo>
                  <a:lnTo>
                    <a:pt x="12960" y="12112"/>
                  </a:lnTo>
                  <a:lnTo>
                    <a:pt x="12480" y="12112"/>
                  </a:lnTo>
                  <a:lnTo>
                    <a:pt x="12480" y="11708"/>
                  </a:lnTo>
                  <a:lnTo>
                    <a:pt x="12960" y="11708"/>
                  </a:lnTo>
                  <a:lnTo>
                    <a:pt x="12480" y="11708"/>
                  </a:lnTo>
                  <a:lnTo>
                    <a:pt x="12480" y="10901"/>
                  </a:lnTo>
                  <a:lnTo>
                    <a:pt x="12000" y="10901"/>
                  </a:lnTo>
                  <a:lnTo>
                    <a:pt x="12000" y="11305"/>
                  </a:lnTo>
                  <a:lnTo>
                    <a:pt x="12000" y="10901"/>
                  </a:lnTo>
                  <a:lnTo>
                    <a:pt x="12000" y="11305"/>
                  </a:lnTo>
                  <a:lnTo>
                    <a:pt x="12000" y="10901"/>
                  </a:lnTo>
                  <a:lnTo>
                    <a:pt x="11520" y="10901"/>
                  </a:lnTo>
                  <a:lnTo>
                    <a:pt x="12000" y="10901"/>
                  </a:lnTo>
                  <a:lnTo>
                    <a:pt x="12000" y="10093"/>
                  </a:lnTo>
                  <a:lnTo>
                    <a:pt x="11520" y="10093"/>
                  </a:lnTo>
                  <a:lnTo>
                    <a:pt x="11520" y="9286"/>
                  </a:lnTo>
                  <a:lnTo>
                    <a:pt x="12000" y="9286"/>
                  </a:lnTo>
                  <a:lnTo>
                    <a:pt x="12000" y="8882"/>
                  </a:lnTo>
                  <a:lnTo>
                    <a:pt x="12000" y="9286"/>
                  </a:lnTo>
                  <a:lnTo>
                    <a:pt x="10560" y="9286"/>
                  </a:lnTo>
                  <a:lnTo>
                    <a:pt x="10560" y="8882"/>
                  </a:lnTo>
                  <a:lnTo>
                    <a:pt x="10080" y="8882"/>
                  </a:lnTo>
                  <a:lnTo>
                    <a:pt x="10080" y="8479"/>
                  </a:lnTo>
                  <a:lnTo>
                    <a:pt x="11040" y="8479"/>
                  </a:lnTo>
                  <a:lnTo>
                    <a:pt x="11040" y="8075"/>
                  </a:lnTo>
                  <a:lnTo>
                    <a:pt x="11520" y="8075"/>
                  </a:lnTo>
                  <a:lnTo>
                    <a:pt x="11520" y="7267"/>
                  </a:lnTo>
                  <a:lnTo>
                    <a:pt x="11040" y="7267"/>
                  </a:lnTo>
                  <a:lnTo>
                    <a:pt x="11040" y="6864"/>
                  </a:lnTo>
                  <a:lnTo>
                    <a:pt x="10560" y="6864"/>
                  </a:lnTo>
                  <a:lnTo>
                    <a:pt x="10560" y="6460"/>
                  </a:lnTo>
                  <a:lnTo>
                    <a:pt x="11040" y="6460"/>
                  </a:lnTo>
                  <a:lnTo>
                    <a:pt x="11520" y="6056"/>
                  </a:lnTo>
                  <a:lnTo>
                    <a:pt x="11040" y="6056"/>
                  </a:lnTo>
                  <a:lnTo>
                    <a:pt x="11040" y="5249"/>
                  </a:lnTo>
                  <a:lnTo>
                    <a:pt x="10560" y="5249"/>
                  </a:lnTo>
                  <a:lnTo>
                    <a:pt x="10560" y="4845"/>
                  </a:lnTo>
                  <a:lnTo>
                    <a:pt x="10080" y="4845"/>
                  </a:lnTo>
                  <a:lnTo>
                    <a:pt x="10080" y="4037"/>
                  </a:lnTo>
                  <a:lnTo>
                    <a:pt x="10560" y="4037"/>
                  </a:lnTo>
                  <a:lnTo>
                    <a:pt x="10560" y="3634"/>
                  </a:lnTo>
                  <a:lnTo>
                    <a:pt x="10080" y="3634"/>
                  </a:lnTo>
                  <a:lnTo>
                    <a:pt x="10080" y="2826"/>
                  </a:lnTo>
                  <a:lnTo>
                    <a:pt x="10560" y="2826"/>
                  </a:lnTo>
                  <a:lnTo>
                    <a:pt x="10560" y="2019"/>
                  </a:lnTo>
                  <a:lnTo>
                    <a:pt x="10080" y="2019"/>
                  </a:lnTo>
                  <a:lnTo>
                    <a:pt x="10080" y="2826"/>
                  </a:lnTo>
                  <a:lnTo>
                    <a:pt x="9600" y="2826"/>
                  </a:lnTo>
                  <a:lnTo>
                    <a:pt x="9600" y="3230"/>
                  </a:lnTo>
                  <a:lnTo>
                    <a:pt x="9600" y="2826"/>
                  </a:lnTo>
                  <a:lnTo>
                    <a:pt x="9600" y="3230"/>
                  </a:lnTo>
                  <a:lnTo>
                    <a:pt x="9600" y="2826"/>
                  </a:lnTo>
                  <a:lnTo>
                    <a:pt x="8640" y="2826"/>
                  </a:lnTo>
                  <a:lnTo>
                    <a:pt x="8640" y="2422"/>
                  </a:lnTo>
                  <a:lnTo>
                    <a:pt x="9120" y="2422"/>
                  </a:lnTo>
                  <a:lnTo>
                    <a:pt x="9120" y="2019"/>
                  </a:lnTo>
                  <a:lnTo>
                    <a:pt x="9600" y="2019"/>
                  </a:lnTo>
                  <a:lnTo>
                    <a:pt x="9120" y="2019"/>
                  </a:lnTo>
                  <a:lnTo>
                    <a:pt x="9120" y="1615"/>
                  </a:lnTo>
                  <a:lnTo>
                    <a:pt x="8640" y="1211"/>
                  </a:lnTo>
                  <a:lnTo>
                    <a:pt x="8640" y="1615"/>
                  </a:lnTo>
                  <a:lnTo>
                    <a:pt x="8640" y="404"/>
                  </a:lnTo>
                  <a:lnTo>
                    <a:pt x="10080" y="404"/>
                  </a:lnTo>
                  <a:lnTo>
                    <a:pt x="10080" y="0"/>
                  </a:lnTo>
                  <a:lnTo>
                    <a:pt x="11520" y="0"/>
                  </a:lnTo>
                  <a:lnTo>
                    <a:pt x="12000" y="404"/>
                  </a:lnTo>
                  <a:lnTo>
                    <a:pt x="14400" y="404"/>
                  </a:lnTo>
                  <a:lnTo>
                    <a:pt x="14400" y="1211"/>
                  </a:lnTo>
                  <a:lnTo>
                    <a:pt x="13920" y="1211"/>
                  </a:lnTo>
                  <a:lnTo>
                    <a:pt x="14400" y="1211"/>
                  </a:lnTo>
                  <a:lnTo>
                    <a:pt x="14400" y="2019"/>
                  </a:lnTo>
                  <a:lnTo>
                    <a:pt x="14880" y="2019"/>
                  </a:lnTo>
                  <a:lnTo>
                    <a:pt x="14400" y="2019"/>
                  </a:lnTo>
                  <a:lnTo>
                    <a:pt x="15360" y="2019"/>
                  </a:lnTo>
                  <a:lnTo>
                    <a:pt x="15360" y="2422"/>
                  </a:lnTo>
                  <a:lnTo>
                    <a:pt x="15840" y="2422"/>
                  </a:lnTo>
                  <a:lnTo>
                    <a:pt x="14880" y="2422"/>
                  </a:lnTo>
                  <a:lnTo>
                    <a:pt x="14880" y="2826"/>
                  </a:lnTo>
                  <a:lnTo>
                    <a:pt x="14400" y="2826"/>
                  </a:lnTo>
                  <a:lnTo>
                    <a:pt x="14400" y="2422"/>
                  </a:lnTo>
                  <a:lnTo>
                    <a:pt x="13920" y="2422"/>
                  </a:lnTo>
                  <a:lnTo>
                    <a:pt x="13920" y="2826"/>
                  </a:lnTo>
                  <a:lnTo>
                    <a:pt x="15360" y="2826"/>
                  </a:lnTo>
                  <a:lnTo>
                    <a:pt x="15360" y="2422"/>
                  </a:lnTo>
                  <a:lnTo>
                    <a:pt x="15360" y="2826"/>
                  </a:lnTo>
                  <a:lnTo>
                    <a:pt x="15840" y="2826"/>
                  </a:lnTo>
                  <a:lnTo>
                    <a:pt x="15840" y="2422"/>
                  </a:lnTo>
                  <a:lnTo>
                    <a:pt x="15840" y="2826"/>
                  </a:lnTo>
                  <a:lnTo>
                    <a:pt x="18720" y="2826"/>
                  </a:lnTo>
                  <a:lnTo>
                    <a:pt x="18720" y="2422"/>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49" name="Freeform 48"/>
            <p:cNvSpPr/>
            <p:nvPr/>
          </p:nvSpPr>
          <p:spPr>
            <a:xfrm>
              <a:off x="1957297" y="874378"/>
              <a:ext cx="2733875" cy="2750765"/>
            </a:xfrm>
            <a:custGeom>
              <a:avLst/>
              <a:gdLst/>
              <a:ahLst/>
              <a:cxnLst>
                <a:cxn ang="0">
                  <a:pos x="wd2" y="hd2"/>
                </a:cxn>
                <a:cxn ang="5400000">
                  <a:pos x="wd2" y="hd2"/>
                </a:cxn>
                <a:cxn ang="10800000">
                  <a:pos x="wd2" y="hd2"/>
                </a:cxn>
                <a:cxn ang="16200000">
                  <a:pos x="wd2" y="hd2"/>
                </a:cxn>
              </a:cxnLst>
              <a:rect l="0" t="0" r="r" b="b"/>
              <a:pathLst>
                <a:path w="21600" h="21600" extrusionOk="0">
                  <a:moveTo>
                    <a:pt x="21600" y="8197"/>
                  </a:moveTo>
                  <a:lnTo>
                    <a:pt x="21570" y="8107"/>
                  </a:lnTo>
                  <a:lnTo>
                    <a:pt x="21570" y="8048"/>
                  </a:lnTo>
                  <a:lnTo>
                    <a:pt x="21479" y="7868"/>
                  </a:lnTo>
                  <a:lnTo>
                    <a:pt x="21479" y="7808"/>
                  </a:lnTo>
                  <a:lnTo>
                    <a:pt x="21449" y="7719"/>
                  </a:lnTo>
                  <a:lnTo>
                    <a:pt x="21449" y="7360"/>
                  </a:lnTo>
                  <a:lnTo>
                    <a:pt x="21419" y="7330"/>
                  </a:lnTo>
                  <a:lnTo>
                    <a:pt x="21419" y="7210"/>
                  </a:lnTo>
                  <a:lnTo>
                    <a:pt x="21389" y="7150"/>
                  </a:lnTo>
                  <a:lnTo>
                    <a:pt x="21389" y="7090"/>
                  </a:lnTo>
                  <a:lnTo>
                    <a:pt x="21359" y="7060"/>
                  </a:lnTo>
                  <a:lnTo>
                    <a:pt x="21329" y="7001"/>
                  </a:lnTo>
                  <a:lnTo>
                    <a:pt x="21299" y="6911"/>
                  </a:lnTo>
                  <a:lnTo>
                    <a:pt x="21299" y="6851"/>
                  </a:lnTo>
                  <a:lnTo>
                    <a:pt x="21389" y="6671"/>
                  </a:lnTo>
                  <a:lnTo>
                    <a:pt x="21419" y="6642"/>
                  </a:lnTo>
                  <a:lnTo>
                    <a:pt x="21449" y="6642"/>
                  </a:lnTo>
                  <a:lnTo>
                    <a:pt x="21449" y="6522"/>
                  </a:lnTo>
                  <a:lnTo>
                    <a:pt x="21419" y="6522"/>
                  </a:lnTo>
                  <a:lnTo>
                    <a:pt x="21419" y="6552"/>
                  </a:lnTo>
                  <a:lnTo>
                    <a:pt x="21389" y="6552"/>
                  </a:lnTo>
                  <a:lnTo>
                    <a:pt x="21389" y="6582"/>
                  </a:lnTo>
                  <a:lnTo>
                    <a:pt x="21359" y="6582"/>
                  </a:lnTo>
                  <a:lnTo>
                    <a:pt x="21359" y="6612"/>
                  </a:lnTo>
                  <a:lnTo>
                    <a:pt x="21148" y="6612"/>
                  </a:lnTo>
                  <a:lnTo>
                    <a:pt x="21118" y="6642"/>
                  </a:lnTo>
                  <a:lnTo>
                    <a:pt x="21058" y="6642"/>
                  </a:lnTo>
                  <a:lnTo>
                    <a:pt x="21028" y="6612"/>
                  </a:lnTo>
                  <a:lnTo>
                    <a:pt x="20576" y="6612"/>
                  </a:lnTo>
                  <a:lnTo>
                    <a:pt x="20576" y="6552"/>
                  </a:lnTo>
                  <a:lnTo>
                    <a:pt x="20546" y="6522"/>
                  </a:lnTo>
                  <a:lnTo>
                    <a:pt x="20515" y="6552"/>
                  </a:lnTo>
                  <a:lnTo>
                    <a:pt x="20485" y="6552"/>
                  </a:lnTo>
                  <a:lnTo>
                    <a:pt x="20455" y="6522"/>
                  </a:lnTo>
                  <a:lnTo>
                    <a:pt x="20425" y="6522"/>
                  </a:lnTo>
                  <a:lnTo>
                    <a:pt x="20395" y="6492"/>
                  </a:lnTo>
                  <a:lnTo>
                    <a:pt x="20335" y="6492"/>
                  </a:lnTo>
                  <a:lnTo>
                    <a:pt x="20335" y="6462"/>
                  </a:lnTo>
                  <a:lnTo>
                    <a:pt x="20274" y="6462"/>
                  </a:lnTo>
                  <a:lnTo>
                    <a:pt x="20274" y="6402"/>
                  </a:lnTo>
                  <a:lnTo>
                    <a:pt x="20124" y="6402"/>
                  </a:lnTo>
                  <a:lnTo>
                    <a:pt x="20094" y="6372"/>
                  </a:lnTo>
                  <a:lnTo>
                    <a:pt x="20094" y="6342"/>
                  </a:lnTo>
                  <a:lnTo>
                    <a:pt x="20003" y="6342"/>
                  </a:lnTo>
                  <a:lnTo>
                    <a:pt x="20003" y="6312"/>
                  </a:lnTo>
                  <a:lnTo>
                    <a:pt x="19943" y="6253"/>
                  </a:lnTo>
                  <a:lnTo>
                    <a:pt x="19913" y="6253"/>
                  </a:lnTo>
                  <a:lnTo>
                    <a:pt x="19913" y="6223"/>
                  </a:lnTo>
                  <a:lnTo>
                    <a:pt x="19883" y="6193"/>
                  </a:lnTo>
                  <a:lnTo>
                    <a:pt x="19823" y="6193"/>
                  </a:lnTo>
                  <a:lnTo>
                    <a:pt x="19792" y="6223"/>
                  </a:lnTo>
                  <a:lnTo>
                    <a:pt x="19792" y="6253"/>
                  </a:lnTo>
                  <a:lnTo>
                    <a:pt x="19762" y="6283"/>
                  </a:lnTo>
                  <a:lnTo>
                    <a:pt x="19702" y="6283"/>
                  </a:lnTo>
                  <a:lnTo>
                    <a:pt x="19642" y="6342"/>
                  </a:lnTo>
                  <a:lnTo>
                    <a:pt x="19612" y="6342"/>
                  </a:lnTo>
                  <a:lnTo>
                    <a:pt x="19582" y="6312"/>
                  </a:lnTo>
                  <a:lnTo>
                    <a:pt x="19582" y="6283"/>
                  </a:lnTo>
                  <a:lnTo>
                    <a:pt x="19491" y="6283"/>
                  </a:lnTo>
                  <a:lnTo>
                    <a:pt x="19491" y="6312"/>
                  </a:lnTo>
                  <a:lnTo>
                    <a:pt x="19401" y="6312"/>
                  </a:lnTo>
                  <a:lnTo>
                    <a:pt x="19401" y="6402"/>
                  </a:lnTo>
                  <a:lnTo>
                    <a:pt x="19371" y="6402"/>
                  </a:lnTo>
                  <a:lnTo>
                    <a:pt x="19371" y="6372"/>
                  </a:lnTo>
                  <a:lnTo>
                    <a:pt x="19341" y="6372"/>
                  </a:lnTo>
                  <a:lnTo>
                    <a:pt x="19310" y="6342"/>
                  </a:lnTo>
                  <a:lnTo>
                    <a:pt x="19310" y="6312"/>
                  </a:lnTo>
                  <a:lnTo>
                    <a:pt x="19280" y="6283"/>
                  </a:lnTo>
                  <a:lnTo>
                    <a:pt x="19280" y="6342"/>
                  </a:lnTo>
                  <a:lnTo>
                    <a:pt x="19250" y="6312"/>
                  </a:lnTo>
                  <a:lnTo>
                    <a:pt x="19130" y="6312"/>
                  </a:lnTo>
                  <a:lnTo>
                    <a:pt x="19130" y="6283"/>
                  </a:lnTo>
                  <a:lnTo>
                    <a:pt x="19100" y="6253"/>
                  </a:lnTo>
                  <a:lnTo>
                    <a:pt x="19100" y="6283"/>
                  </a:lnTo>
                  <a:lnTo>
                    <a:pt x="19069" y="6283"/>
                  </a:lnTo>
                  <a:lnTo>
                    <a:pt x="19039" y="6253"/>
                  </a:lnTo>
                  <a:lnTo>
                    <a:pt x="19009" y="6253"/>
                  </a:lnTo>
                  <a:lnTo>
                    <a:pt x="19009" y="6283"/>
                  </a:lnTo>
                  <a:lnTo>
                    <a:pt x="18979" y="6283"/>
                  </a:lnTo>
                  <a:lnTo>
                    <a:pt x="18979" y="6372"/>
                  </a:lnTo>
                  <a:lnTo>
                    <a:pt x="18557" y="6372"/>
                  </a:lnTo>
                  <a:lnTo>
                    <a:pt x="18527" y="6342"/>
                  </a:lnTo>
                  <a:lnTo>
                    <a:pt x="18467" y="6342"/>
                  </a:lnTo>
                  <a:lnTo>
                    <a:pt x="18407" y="6312"/>
                  </a:lnTo>
                  <a:lnTo>
                    <a:pt x="18377" y="6283"/>
                  </a:lnTo>
                  <a:lnTo>
                    <a:pt x="18316" y="6283"/>
                  </a:lnTo>
                  <a:lnTo>
                    <a:pt x="18256" y="6253"/>
                  </a:lnTo>
                  <a:lnTo>
                    <a:pt x="18196" y="6253"/>
                  </a:lnTo>
                  <a:lnTo>
                    <a:pt x="18075" y="6193"/>
                  </a:lnTo>
                  <a:lnTo>
                    <a:pt x="17985" y="6163"/>
                  </a:lnTo>
                  <a:lnTo>
                    <a:pt x="17895" y="6163"/>
                  </a:lnTo>
                  <a:lnTo>
                    <a:pt x="17804" y="6103"/>
                  </a:lnTo>
                  <a:lnTo>
                    <a:pt x="17714" y="6103"/>
                  </a:lnTo>
                  <a:lnTo>
                    <a:pt x="17623" y="6073"/>
                  </a:lnTo>
                  <a:lnTo>
                    <a:pt x="17503" y="6013"/>
                  </a:lnTo>
                  <a:lnTo>
                    <a:pt x="17413" y="6013"/>
                  </a:lnTo>
                  <a:lnTo>
                    <a:pt x="17382" y="5983"/>
                  </a:lnTo>
                  <a:lnTo>
                    <a:pt x="17322" y="5983"/>
                  </a:lnTo>
                  <a:lnTo>
                    <a:pt x="17322" y="5953"/>
                  </a:lnTo>
                  <a:lnTo>
                    <a:pt x="17292" y="5953"/>
                  </a:lnTo>
                  <a:lnTo>
                    <a:pt x="17292" y="5894"/>
                  </a:lnTo>
                  <a:lnTo>
                    <a:pt x="17262" y="5894"/>
                  </a:lnTo>
                  <a:lnTo>
                    <a:pt x="17262" y="5864"/>
                  </a:lnTo>
                  <a:lnTo>
                    <a:pt x="17202" y="5804"/>
                  </a:lnTo>
                  <a:lnTo>
                    <a:pt x="17172" y="5744"/>
                  </a:lnTo>
                  <a:lnTo>
                    <a:pt x="17172" y="5714"/>
                  </a:lnTo>
                  <a:lnTo>
                    <a:pt x="17141" y="5684"/>
                  </a:lnTo>
                  <a:lnTo>
                    <a:pt x="17141" y="5654"/>
                  </a:lnTo>
                  <a:lnTo>
                    <a:pt x="17111" y="5624"/>
                  </a:lnTo>
                  <a:lnTo>
                    <a:pt x="17081" y="5624"/>
                  </a:lnTo>
                  <a:lnTo>
                    <a:pt x="17051" y="5654"/>
                  </a:lnTo>
                  <a:lnTo>
                    <a:pt x="17051" y="5714"/>
                  </a:lnTo>
                  <a:lnTo>
                    <a:pt x="17081" y="5714"/>
                  </a:lnTo>
                  <a:lnTo>
                    <a:pt x="17021" y="5774"/>
                  </a:lnTo>
                  <a:lnTo>
                    <a:pt x="17021" y="5804"/>
                  </a:lnTo>
                  <a:lnTo>
                    <a:pt x="16991" y="5804"/>
                  </a:lnTo>
                  <a:lnTo>
                    <a:pt x="16991" y="5834"/>
                  </a:lnTo>
                  <a:lnTo>
                    <a:pt x="16961" y="5834"/>
                  </a:lnTo>
                  <a:lnTo>
                    <a:pt x="16900" y="5804"/>
                  </a:lnTo>
                  <a:lnTo>
                    <a:pt x="16840" y="5804"/>
                  </a:lnTo>
                  <a:lnTo>
                    <a:pt x="16810" y="5774"/>
                  </a:lnTo>
                  <a:lnTo>
                    <a:pt x="16659" y="5774"/>
                  </a:lnTo>
                  <a:lnTo>
                    <a:pt x="16629" y="5744"/>
                  </a:lnTo>
                  <a:lnTo>
                    <a:pt x="16629" y="5714"/>
                  </a:lnTo>
                  <a:lnTo>
                    <a:pt x="16599" y="5714"/>
                  </a:lnTo>
                  <a:lnTo>
                    <a:pt x="16569" y="5744"/>
                  </a:lnTo>
                  <a:lnTo>
                    <a:pt x="16328" y="5744"/>
                  </a:lnTo>
                  <a:lnTo>
                    <a:pt x="16328" y="5714"/>
                  </a:lnTo>
                  <a:lnTo>
                    <a:pt x="16268" y="5714"/>
                  </a:lnTo>
                  <a:lnTo>
                    <a:pt x="16268" y="5654"/>
                  </a:lnTo>
                  <a:lnTo>
                    <a:pt x="16238" y="5594"/>
                  </a:lnTo>
                  <a:lnTo>
                    <a:pt x="16238" y="5565"/>
                  </a:lnTo>
                  <a:lnTo>
                    <a:pt x="16208" y="5565"/>
                  </a:lnTo>
                  <a:lnTo>
                    <a:pt x="16208" y="5505"/>
                  </a:lnTo>
                  <a:lnTo>
                    <a:pt x="16177" y="5505"/>
                  </a:lnTo>
                  <a:lnTo>
                    <a:pt x="16177" y="5475"/>
                  </a:lnTo>
                  <a:lnTo>
                    <a:pt x="16117" y="5415"/>
                  </a:lnTo>
                  <a:lnTo>
                    <a:pt x="15997" y="5415"/>
                  </a:lnTo>
                  <a:lnTo>
                    <a:pt x="15967" y="5445"/>
                  </a:lnTo>
                  <a:lnTo>
                    <a:pt x="15967" y="5475"/>
                  </a:lnTo>
                  <a:lnTo>
                    <a:pt x="15997" y="5505"/>
                  </a:lnTo>
                  <a:lnTo>
                    <a:pt x="15997" y="5594"/>
                  </a:lnTo>
                  <a:lnTo>
                    <a:pt x="15967" y="5624"/>
                  </a:lnTo>
                  <a:lnTo>
                    <a:pt x="15906" y="5624"/>
                  </a:lnTo>
                  <a:lnTo>
                    <a:pt x="15876" y="5654"/>
                  </a:lnTo>
                  <a:lnTo>
                    <a:pt x="15786" y="5654"/>
                  </a:lnTo>
                  <a:lnTo>
                    <a:pt x="15756" y="5684"/>
                  </a:lnTo>
                  <a:lnTo>
                    <a:pt x="15726" y="5684"/>
                  </a:lnTo>
                  <a:lnTo>
                    <a:pt x="15695" y="5714"/>
                  </a:lnTo>
                  <a:lnTo>
                    <a:pt x="15665" y="5714"/>
                  </a:lnTo>
                  <a:lnTo>
                    <a:pt x="15635" y="5744"/>
                  </a:lnTo>
                  <a:lnTo>
                    <a:pt x="15575" y="5744"/>
                  </a:lnTo>
                  <a:lnTo>
                    <a:pt x="15545" y="5774"/>
                  </a:lnTo>
                  <a:lnTo>
                    <a:pt x="15244" y="5774"/>
                  </a:lnTo>
                  <a:lnTo>
                    <a:pt x="15153" y="5744"/>
                  </a:lnTo>
                  <a:lnTo>
                    <a:pt x="14942" y="5744"/>
                  </a:lnTo>
                  <a:lnTo>
                    <a:pt x="14882" y="5714"/>
                  </a:lnTo>
                  <a:lnTo>
                    <a:pt x="14279" y="5714"/>
                  </a:lnTo>
                  <a:lnTo>
                    <a:pt x="14219" y="5684"/>
                  </a:lnTo>
                  <a:lnTo>
                    <a:pt x="13978" y="5684"/>
                  </a:lnTo>
                  <a:lnTo>
                    <a:pt x="13888" y="5654"/>
                  </a:lnTo>
                  <a:lnTo>
                    <a:pt x="13677" y="5654"/>
                  </a:lnTo>
                  <a:lnTo>
                    <a:pt x="13617" y="5684"/>
                  </a:lnTo>
                  <a:lnTo>
                    <a:pt x="13556" y="5684"/>
                  </a:lnTo>
                  <a:lnTo>
                    <a:pt x="13496" y="5714"/>
                  </a:lnTo>
                  <a:lnTo>
                    <a:pt x="13406" y="5714"/>
                  </a:lnTo>
                  <a:lnTo>
                    <a:pt x="13346" y="5744"/>
                  </a:lnTo>
                  <a:lnTo>
                    <a:pt x="13315" y="5684"/>
                  </a:lnTo>
                  <a:lnTo>
                    <a:pt x="13225" y="5594"/>
                  </a:lnTo>
                  <a:lnTo>
                    <a:pt x="13225" y="5565"/>
                  </a:lnTo>
                  <a:lnTo>
                    <a:pt x="13105" y="5445"/>
                  </a:lnTo>
                  <a:lnTo>
                    <a:pt x="13014" y="5385"/>
                  </a:lnTo>
                  <a:lnTo>
                    <a:pt x="12924" y="5295"/>
                  </a:lnTo>
                  <a:lnTo>
                    <a:pt x="12833" y="5235"/>
                  </a:lnTo>
                  <a:lnTo>
                    <a:pt x="12773" y="5206"/>
                  </a:lnTo>
                  <a:lnTo>
                    <a:pt x="12743" y="5206"/>
                  </a:lnTo>
                  <a:lnTo>
                    <a:pt x="12743" y="5176"/>
                  </a:lnTo>
                  <a:lnTo>
                    <a:pt x="12713" y="5176"/>
                  </a:lnTo>
                  <a:lnTo>
                    <a:pt x="12532" y="4996"/>
                  </a:lnTo>
                  <a:lnTo>
                    <a:pt x="12472" y="4876"/>
                  </a:lnTo>
                  <a:lnTo>
                    <a:pt x="12442" y="4847"/>
                  </a:lnTo>
                  <a:lnTo>
                    <a:pt x="12382" y="4817"/>
                  </a:lnTo>
                  <a:lnTo>
                    <a:pt x="12351" y="4817"/>
                  </a:lnTo>
                  <a:lnTo>
                    <a:pt x="12261" y="4787"/>
                  </a:lnTo>
                  <a:lnTo>
                    <a:pt x="12201" y="4727"/>
                  </a:lnTo>
                  <a:lnTo>
                    <a:pt x="12080" y="4697"/>
                  </a:lnTo>
                  <a:lnTo>
                    <a:pt x="12020" y="4637"/>
                  </a:lnTo>
                  <a:lnTo>
                    <a:pt x="11930" y="4577"/>
                  </a:lnTo>
                  <a:lnTo>
                    <a:pt x="11869" y="4517"/>
                  </a:lnTo>
                  <a:lnTo>
                    <a:pt x="11689" y="4458"/>
                  </a:lnTo>
                  <a:lnTo>
                    <a:pt x="11628" y="4398"/>
                  </a:lnTo>
                  <a:lnTo>
                    <a:pt x="11448" y="4278"/>
                  </a:lnTo>
                  <a:lnTo>
                    <a:pt x="11387" y="4218"/>
                  </a:lnTo>
                  <a:lnTo>
                    <a:pt x="11327" y="4218"/>
                  </a:lnTo>
                  <a:lnTo>
                    <a:pt x="11237" y="4129"/>
                  </a:lnTo>
                  <a:lnTo>
                    <a:pt x="11146" y="4069"/>
                  </a:lnTo>
                  <a:lnTo>
                    <a:pt x="11026" y="4009"/>
                  </a:lnTo>
                  <a:lnTo>
                    <a:pt x="10966" y="3949"/>
                  </a:lnTo>
                  <a:lnTo>
                    <a:pt x="10936" y="3949"/>
                  </a:lnTo>
                  <a:lnTo>
                    <a:pt x="10815" y="3859"/>
                  </a:lnTo>
                  <a:lnTo>
                    <a:pt x="10755" y="3829"/>
                  </a:lnTo>
                  <a:lnTo>
                    <a:pt x="10664" y="3770"/>
                  </a:lnTo>
                  <a:lnTo>
                    <a:pt x="10634" y="3740"/>
                  </a:lnTo>
                  <a:lnTo>
                    <a:pt x="10574" y="3740"/>
                  </a:lnTo>
                  <a:lnTo>
                    <a:pt x="10484" y="3650"/>
                  </a:lnTo>
                  <a:lnTo>
                    <a:pt x="10213" y="3470"/>
                  </a:lnTo>
                  <a:lnTo>
                    <a:pt x="10152" y="3411"/>
                  </a:lnTo>
                  <a:lnTo>
                    <a:pt x="10092" y="3381"/>
                  </a:lnTo>
                  <a:lnTo>
                    <a:pt x="10032" y="3321"/>
                  </a:lnTo>
                  <a:lnTo>
                    <a:pt x="9911" y="3261"/>
                  </a:lnTo>
                  <a:lnTo>
                    <a:pt x="9851" y="3201"/>
                  </a:lnTo>
                  <a:lnTo>
                    <a:pt x="9791" y="3171"/>
                  </a:lnTo>
                  <a:lnTo>
                    <a:pt x="9761" y="3141"/>
                  </a:lnTo>
                  <a:lnTo>
                    <a:pt x="9700" y="3111"/>
                  </a:lnTo>
                  <a:lnTo>
                    <a:pt x="9640" y="3052"/>
                  </a:lnTo>
                  <a:lnTo>
                    <a:pt x="9580" y="3022"/>
                  </a:lnTo>
                  <a:lnTo>
                    <a:pt x="9550" y="3022"/>
                  </a:lnTo>
                  <a:lnTo>
                    <a:pt x="8977" y="2603"/>
                  </a:lnTo>
                  <a:lnTo>
                    <a:pt x="8947" y="2573"/>
                  </a:lnTo>
                  <a:lnTo>
                    <a:pt x="8887" y="2543"/>
                  </a:lnTo>
                  <a:lnTo>
                    <a:pt x="8616" y="2363"/>
                  </a:lnTo>
                  <a:lnTo>
                    <a:pt x="8586" y="2334"/>
                  </a:lnTo>
                  <a:lnTo>
                    <a:pt x="8495" y="2304"/>
                  </a:lnTo>
                  <a:lnTo>
                    <a:pt x="8435" y="2274"/>
                  </a:lnTo>
                  <a:lnTo>
                    <a:pt x="8405" y="2274"/>
                  </a:lnTo>
                  <a:lnTo>
                    <a:pt x="8405" y="2244"/>
                  </a:lnTo>
                  <a:lnTo>
                    <a:pt x="8375" y="2244"/>
                  </a:lnTo>
                  <a:lnTo>
                    <a:pt x="8315" y="2184"/>
                  </a:lnTo>
                  <a:lnTo>
                    <a:pt x="8074" y="2064"/>
                  </a:lnTo>
                  <a:lnTo>
                    <a:pt x="7983" y="2004"/>
                  </a:lnTo>
                  <a:lnTo>
                    <a:pt x="7923" y="1945"/>
                  </a:lnTo>
                  <a:lnTo>
                    <a:pt x="7803" y="1885"/>
                  </a:lnTo>
                  <a:lnTo>
                    <a:pt x="7772" y="1855"/>
                  </a:lnTo>
                  <a:lnTo>
                    <a:pt x="7742" y="1855"/>
                  </a:lnTo>
                  <a:lnTo>
                    <a:pt x="7592" y="1705"/>
                  </a:lnTo>
                  <a:lnTo>
                    <a:pt x="7562" y="1705"/>
                  </a:lnTo>
                  <a:lnTo>
                    <a:pt x="7471" y="1645"/>
                  </a:lnTo>
                  <a:lnTo>
                    <a:pt x="7411" y="1586"/>
                  </a:lnTo>
                  <a:lnTo>
                    <a:pt x="7351" y="1586"/>
                  </a:lnTo>
                  <a:lnTo>
                    <a:pt x="7230" y="1526"/>
                  </a:lnTo>
                  <a:lnTo>
                    <a:pt x="7200" y="1496"/>
                  </a:lnTo>
                  <a:lnTo>
                    <a:pt x="7170" y="1496"/>
                  </a:lnTo>
                  <a:lnTo>
                    <a:pt x="7170" y="1466"/>
                  </a:lnTo>
                  <a:lnTo>
                    <a:pt x="7110" y="1466"/>
                  </a:lnTo>
                  <a:lnTo>
                    <a:pt x="7079" y="1436"/>
                  </a:lnTo>
                  <a:lnTo>
                    <a:pt x="7019" y="1406"/>
                  </a:lnTo>
                  <a:lnTo>
                    <a:pt x="6899" y="1286"/>
                  </a:lnTo>
                  <a:lnTo>
                    <a:pt x="6778" y="1227"/>
                  </a:lnTo>
                  <a:lnTo>
                    <a:pt x="6748" y="1227"/>
                  </a:lnTo>
                  <a:lnTo>
                    <a:pt x="6658" y="1137"/>
                  </a:lnTo>
                  <a:lnTo>
                    <a:pt x="6537" y="1077"/>
                  </a:lnTo>
                  <a:lnTo>
                    <a:pt x="6477" y="1017"/>
                  </a:lnTo>
                  <a:lnTo>
                    <a:pt x="6447" y="1017"/>
                  </a:lnTo>
                  <a:lnTo>
                    <a:pt x="6417" y="1047"/>
                  </a:lnTo>
                  <a:lnTo>
                    <a:pt x="6236" y="868"/>
                  </a:lnTo>
                  <a:lnTo>
                    <a:pt x="6236" y="838"/>
                  </a:lnTo>
                  <a:lnTo>
                    <a:pt x="6206" y="778"/>
                  </a:lnTo>
                  <a:lnTo>
                    <a:pt x="6176" y="748"/>
                  </a:lnTo>
                  <a:lnTo>
                    <a:pt x="6146" y="688"/>
                  </a:lnTo>
                  <a:lnTo>
                    <a:pt x="6115" y="688"/>
                  </a:lnTo>
                  <a:lnTo>
                    <a:pt x="6055" y="658"/>
                  </a:lnTo>
                  <a:lnTo>
                    <a:pt x="6025" y="658"/>
                  </a:lnTo>
                  <a:lnTo>
                    <a:pt x="5995" y="688"/>
                  </a:lnTo>
                  <a:lnTo>
                    <a:pt x="5965" y="658"/>
                  </a:lnTo>
                  <a:lnTo>
                    <a:pt x="5965" y="628"/>
                  </a:lnTo>
                  <a:lnTo>
                    <a:pt x="5935" y="628"/>
                  </a:lnTo>
                  <a:lnTo>
                    <a:pt x="5905" y="568"/>
                  </a:lnTo>
                  <a:lnTo>
                    <a:pt x="5905" y="539"/>
                  </a:lnTo>
                  <a:lnTo>
                    <a:pt x="5874" y="539"/>
                  </a:lnTo>
                  <a:lnTo>
                    <a:pt x="5844" y="479"/>
                  </a:lnTo>
                  <a:lnTo>
                    <a:pt x="5784" y="479"/>
                  </a:lnTo>
                  <a:lnTo>
                    <a:pt x="5724" y="419"/>
                  </a:lnTo>
                  <a:lnTo>
                    <a:pt x="5724" y="449"/>
                  </a:lnTo>
                  <a:lnTo>
                    <a:pt x="5664" y="509"/>
                  </a:lnTo>
                  <a:lnTo>
                    <a:pt x="5603" y="479"/>
                  </a:lnTo>
                  <a:lnTo>
                    <a:pt x="5603" y="449"/>
                  </a:lnTo>
                  <a:lnTo>
                    <a:pt x="5573" y="479"/>
                  </a:lnTo>
                  <a:lnTo>
                    <a:pt x="5543" y="479"/>
                  </a:lnTo>
                  <a:lnTo>
                    <a:pt x="5513" y="449"/>
                  </a:lnTo>
                  <a:lnTo>
                    <a:pt x="5513" y="419"/>
                  </a:lnTo>
                  <a:lnTo>
                    <a:pt x="5453" y="389"/>
                  </a:lnTo>
                  <a:lnTo>
                    <a:pt x="5423" y="359"/>
                  </a:lnTo>
                  <a:lnTo>
                    <a:pt x="5242" y="359"/>
                  </a:lnTo>
                  <a:lnTo>
                    <a:pt x="5242" y="299"/>
                  </a:lnTo>
                  <a:lnTo>
                    <a:pt x="5182" y="269"/>
                  </a:lnTo>
                  <a:lnTo>
                    <a:pt x="5091" y="239"/>
                  </a:lnTo>
                  <a:lnTo>
                    <a:pt x="5061" y="209"/>
                  </a:lnTo>
                  <a:lnTo>
                    <a:pt x="4941" y="150"/>
                  </a:lnTo>
                  <a:lnTo>
                    <a:pt x="4790" y="150"/>
                  </a:lnTo>
                  <a:lnTo>
                    <a:pt x="4730" y="120"/>
                  </a:lnTo>
                  <a:lnTo>
                    <a:pt x="4639" y="90"/>
                  </a:lnTo>
                  <a:lnTo>
                    <a:pt x="4609" y="60"/>
                  </a:lnTo>
                  <a:lnTo>
                    <a:pt x="4549" y="30"/>
                  </a:lnTo>
                  <a:lnTo>
                    <a:pt x="4428" y="0"/>
                  </a:lnTo>
                  <a:lnTo>
                    <a:pt x="4187" y="0"/>
                  </a:lnTo>
                  <a:lnTo>
                    <a:pt x="4127" y="30"/>
                  </a:lnTo>
                  <a:lnTo>
                    <a:pt x="3856" y="30"/>
                  </a:lnTo>
                  <a:lnTo>
                    <a:pt x="3736" y="60"/>
                  </a:lnTo>
                  <a:lnTo>
                    <a:pt x="3344" y="60"/>
                  </a:lnTo>
                  <a:lnTo>
                    <a:pt x="3254" y="90"/>
                  </a:lnTo>
                  <a:lnTo>
                    <a:pt x="3193" y="60"/>
                  </a:lnTo>
                  <a:lnTo>
                    <a:pt x="3133" y="0"/>
                  </a:lnTo>
                  <a:lnTo>
                    <a:pt x="2922" y="0"/>
                  </a:lnTo>
                  <a:lnTo>
                    <a:pt x="2892" y="30"/>
                  </a:lnTo>
                  <a:lnTo>
                    <a:pt x="2591" y="30"/>
                  </a:lnTo>
                  <a:lnTo>
                    <a:pt x="2500" y="60"/>
                  </a:lnTo>
                  <a:lnTo>
                    <a:pt x="2440" y="90"/>
                  </a:lnTo>
                  <a:lnTo>
                    <a:pt x="2380" y="60"/>
                  </a:lnTo>
                  <a:lnTo>
                    <a:pt x="1175" y="60"/>
                  </a:lnTo>
                  <a:lnTo>
                    <a:pt x="1145" y="30"/>
                  </a:lnTo>
                  <a:lnTo>
                    <a:pt x="994" y="30"/>
                  </a:lnTo>
                  <a:lnTo>
                    <a:pt x="934" y="60"/>
                  </a:lnTo>
                  <a:lnTo>
                    <a:pt x="844" y="30"/>
                  </a:lnTo>
                  <a:lnTo>
                    <a:pt x="813" y="60"/>
                  </a:lnTo>
                  <a:lnTo>
                    <a:pt x="723" y="60"/>
                  </a:lnTo>
                  <a:lnTo>
                    <a:pt x="572" y="30"/>
                  </a:lnTo>
                  <a:lnTo>
                    <a:pt x="512" y="60"/>
                  </a:lnTo>
                  <a:lnTo>
                    <a:pt x="482" y="30"/>
                  </a:lnTo>
                  <a:lnTo>
                    <a:pt x="422" y="0"/>
                  </a:lnTo>
                  <a:lnTo>
                    <a:pt x="392" y="0"/>
                  </a:lnTo>
                  <a:lnTo>
                    <a:pt x="362" y="30"/>
                  </a:lnTo>
                  <a:lnTo>
                    <a:pt x="0" y="30"/>
                  </a:lnTo>
                  <a:lnTo>
                    <a:pt x="0" y="90"/>
                  </a:lnTo>
                  <a:lnTo>
                    <a:pt x="30" y="90"/>
                  </a:lnTo>
                  <a:lnTo>
                    <a:pt x="30" y="120"/>
                  </a:lnTo>
                  <a:lnTo>
                    <a:pt x="60" y="150"/>
                  </a:lnTo>
                  <a:lnTo>
                    <a:pt x="60" y="180"/>
                  </a:lnTo>
                  <a:lnTo>
                    <a:pt x="301" y="150"/>
                  </a:lnTo>
                  <a:lnTo>
                    <a:pt x="301" y="359"/>
                  </a:lnTo>
                  <a:lnTo>
                    <a:pt x="271" y="359"/>
                  </a:lnTo>
                  <a:lnTo>
                    <a:pt x="271" y="449"/>
                  </a:lnTo>
                  <a:lnTo>
                    <a:pt x="331" y="509"/>
                  </a:lnTo>
                  <a:lnTo>
                    <a:pt x="331" y="539"/>
                  </a:lnTo>
                  <a:lnTo>
                    <a:pt x="271" y="628"/>
                  </a:lnTo>
                  <a:lnTo>
                    <a:pt x="271" y="658"/>
                  </a:lnTo>
                  <a:lnTo>
                    <a:pt x="181" y="688"/>
                  </a:lnTo>
                  <a:lnTo>
                    <a:pt x="151" y="748"/>
                  </a:lnTo>
                  <a:lnTo>
                    <a:pt x="151" y="778"/>
                  </a:lnTo>
                  <a:lnTo>
                    <a:pt x="90" y="838"/>
                  </a:lnTo>
                  <a:lnTo>
                    <a:pt x="90" y="868"/>
                  </a:lnTo>
                  <a:lnTo>
                    <a:pt x="121" y="898"/>
                  </a:lnTo>
                  <a:lnTo>
                    <a:pt x="121" y="927"/>
                  </a:lnTo>
                  <a:lnTo>
                    <a:pt x="181" y="987"/>
                  </a:lnTo>
                  <a:lnTo>
                    <a:pt x="181" y="1017"/>
                  </a:lnTo>
                  <a:lnTo>
                    <a:pt x="241" y="1077"/>
                  </a:lnTo>
                  <a:lnTo>
                    <a:pt x="301" y="1107"/>
                  </a:lnTo>
                  <a:lnTo>
                    <a:pt x="331" y="1137"/>
                  </a:lnTo>
                  <a:lnTo>
                    <a:pt x="331" y="1167"/>
                  </a:lnTo>
                  <a:lnTo>
                    <a:pt x="362" y="1227"/>
                  </a:lnTo>
                  <a:lnTo>
                    <a:pt x="362" y="1286"/>
                  </a:lnTo>
                  <a:lnTo>
                    <a:pt x="331" y="1346"/>
                  </a:lnTo>
                  <a:lnTo>
                    <a:pt x="331" y="1376"/>
                  </a:lnTo>
                  <a:lnTo>
                    <a:pt x="362" y="1466"/>
                  </a:lnTo>
                  <a:lnTo>
                    <a:pt x="331" y="1526"/>
                  </a:lnTo>
                  <a:lnTo>
                    <a:pt x="331" y="1556"/>
                  </a:lnTo>
                  <a:lnTo>
                    <a:pt x="271" y="1616"/>
                  </a:lnTo>
                  <a:lnTo>
                    <a:pt x="271" y="1645"/>
                  </a:lnTo>
                  <a:lnTo>
                    <a:pt x="241" y="1675"/>
                  </a:lnTo>
                  <a:lnTo>
                    <a:pt x="271" y="1705"/>
                  </a:lnTo>
                  <a:lnTo>
                    <a:pt x="241" y="1735"/>
                  </a:lnTo>
                  <a:lnTo>
                    <a:pt x="331" y="1825"/>
                  </a:lnTo>
                  <a:lnTo>
                    <a:pt x="422" y="1855"/>
                  </a:lnTo>
                  <a:lnTo>
                    <a:pt x="452" y="1885"/>
                  </a:lnTo>
                  <a:lnTo>
                    <a:pt x="452" y="1915"/>
                  </a:lnTo>
                  <a:lnTo>
                    <a:pt x="482" y="1945"/>
                  </a:lnTo>
                  <a:lnTo>
                    <a:pt x="482" y="2184"/>
                  </a:lnTo>
                  <a:lnTo>
                    <a:pt x="452" y="2244"/>
                  </a:lnTo>
                  <a:lnTo>
                    <a:pt x="422" y="2274"/>
                  </a:lnTo>
                  <a:lnTo>
                    <a:pt x="422" y="2363"/>
                  </a:lnTo>
                  <a:lnTo>
                    <a:pt x="362" y="2423"/>
                  </a:lnTo>
                  <a:lnTo>
                    <a:pt x="362" y="2543"/>
                  </a:lnTo>
                  <a:lnTo>
                    <a:pt x="331" y="2573"/>
                  </a:lnTo>
                  <a:lnTo>
                    <a:pt x="301" y="2573"/>
                  </a:lnTo>
                  <a:lnTo>
                    <a:pt x="331" y="2603"/>
                  </a:lnTo>
                  <a:lnTo>
                    <a:pt x="301" y="2633"/>
                  </a:lnTo>
                  <a:lnTo>
                    <a:pt x="331" y="2663"/>
                  </a:lnTo>
                  <a:lnTo>
                    <a:pt x="331" y="2782"/>
                  </a:lnTo>
                  <a:lnTo>
                    <a:pt x="301" y="2782"/>
                  </a:lnTo>
                  <a:lnTo>
                    <a:pt x="271" y="2902"/>
                  </a:lnTo>
                  <a:lnTo>
                    <a:pt x="271" y="2932"/>
                  </a:lnTo>
                  <a:lnTo>
                    <a:pt x="241" y="3022"/>
                  </a:lnTo>
                  <a:lnTo>
                    <a:pt x="241" y="3201"/>
                  </a:lnTo>
                  <a:lnTo>
                    <a:pt x="271" y="3231"/>
                  </a:lnTo>
                  <a:lnTo>
                    <a:pt x="271" y="3291"/>
                  </a:lnTo>
                  <a:lnTo>
                    <a:pt x="241" y="3291"/>
                  </a:lnTo>
                  <a:lnTo>
                    <a:pt x="211" y="3351"/>
                  </a:lnTo>
                  <a:lnTo>
                    <a:pt x="181" y="3381"/>
                  </a:lnTo>
                  <a:lnTo>
                    <a:pt x="181" y="3411"/>
                  </a:lnTo>
                  <a:lnTo>
                    <a:pt x="151" y="3440"/>
                  </a:lnTo>
                  <a:lnTo>
                    <a:pt x="60" y="3440"/>
                  </a:lnTo>
                  <a:lnTo>
                    <a:pt x="90" y="3470"/>
                  </a:lnTo>
                  <a:lnTo>
                    <a:pt x="121" y="3470"/>
                  </a:lnTo>
                  <a:lnTo>
                    <a:pt x="121" y="3500"/>
                  </a:lnTo>
                  <a:lnTo>
                    <a:pt x="151" y="3530"/>
                  </a:lnTo>
                  <a:lnTo>
                    <a:pt x="151" y="3590"/>
                  </a:lnTo>
                  <a:lnTo>
                    <a:pt x="181" y="3590"/>
                  </a:lnTo>
                  <a:lnTo>
                    <a:pt x="181" y="3620"/>
                  </a:lnTo>
                  <a:lnTo>
                    <a:pt x="211" y="3620"/>
                  </a:lnTo>
                  <a:lnTo>
                    <a:pt x="211" y="3650"/>
                  </a:lnTo>
                  <a:lnTo>
                    <a:pt x="241" y="3650"/>
                  </a:lnTo>
                  <a:lnTo>
                    <a:pt x="241" y="3680"/>
                  </a:lnTo>
                  <a:lnTo>
                    <a:pt x="271" y="3680"/>
                  </a:lnTo>
                  <a:lnTo>
                    <a:pt x="271" y="3710"/>
                  </a:lnTo>
                  <a:lnTo>
                    <a:pt x="301" y="3740"/>
                  </a:lnTo>
                  <a:lnTo>
                    <a:pt x="331" y="3740"/>
                  </a:lnTo>
                  <a:lnTo>
                    <a:pt x="331" y="3770"/>
                  </a:lnTo>
                  <a:lnTo>
                    <a:pt x="392" y="3829"/>
                  </a:lnTo>
                  <a:lnTo>
                    <a:pt x="392" y="3949"/>
                  </a:lnTo>
                  <a:lnTo>
                    <a:pt x="422" y="3949"/>
                  </a:lnTo>
                  <a:lnTo>
                    <a:pt x="422" y="4009"/>
                  </a:lnTo>
                  <a:lnTo>
                    <a:pt x="452" y="4039"/>
                  </a:lnTo>
                  <a:lnTo>
                    <a:pt x="452" y="4099"/>
                  </a:lnTo>
                  <a:lnTo>
                    <a:pt x="422" y="4129"/>
                  </a:lnTo>
                  <a:lnTo>
                    <a:pt x="422" y="4188"/>
                  </a:lnTo>
                  <a:lnTo>
                    <a:pt x="452" y="4218"/>
                  </a:lnTo>
                  <a:lnTo>
                    <a:pt x="452" y="4278"/>
                  </a:lnTo>
                  <a:lnTo>
                    <a:pt x="482" y="4308"/>
                  </a:lnTo>
                  <a:lnTo>
                    <a:pt x="482" y="4458"/>
                  </a:lnTo>
                  <a:lnTo>
                    <a:pt x="512" y="4458"/>
                  </a:lnTo>
                  <a:lnTo>
                    <a:pt x="512" y="4488"/>
                  </a:lnTo>
                  <a:lnTo>
                    <a:pt x="542" y="4517"/>
                  </a:lnTo>
                  <a:lnTo>
                    <a:pt x="572" y="4517"/>
                  </a:lnTo>
                  <a:lnTo>
                    <a:pt x="572" y="4577"/>
                  </a:lnTo>
                  <a:lnTo>
                    <a:pt x="542" y="4607"/>
                  </a:lnTo>
                  <a:lnTo>
                    <a:pt x="542" y="4637"/>
                  </a:lnTo>
                  <a:lnTo>
                    <a:pt x="572" y="4637"/>
                  </a:lnTo>
                  <a:lnTo>
                    <a:pt x="572" y="4607"/>
                  </a:lnTo>
                  <a:lnTo>
                    <a:pt x="633" y="4607"/>
                  </a:lnTo>
                  <a:lnTo>
                    <a:pt x="693" y="4667"/>
                  </a:lnTo>
                  <a:lnTo>
                    <a:pt x="693" y="4757"/>
                  </a:lnTo>
                  <a:lnTo>
                    <a:pt x="723" y="4787"/>
                  </a:lnTo>
                  <a:lnTo>
                    <a:pt x="723" y="4847"/>
                  </a:lnTo>
                  <a:lnTo>
                    <a:pt x="693" y="4847"/>
                  </a:lnTo>
                  <a:lnTo>
                    <a:pt x="693" y="4936"/>
                  </a:lnTo>
                  <a:lnTo>
                    <a:pt x="633" y="4996"/>
                  </a:lnTo>
                  <a:lnTo>
                    <a:pt x="572" y="4996"/>
                  </a:lnTo>
                  <a:lnTo>
                    <a:pt x="572" y="5026"/>
                  </a:lnTo>
                  <a:lnTo>
                    <a:pt x="542" y="5026"/>
                  </a:lnTo>
                  <a:lnTo>
                    <a:pt x="542" y="5056"/>
                  </a:lnTo>
                  <a:lnTo>
                    <a:pt x="512" y="5056"/>
                  </a:lnTo>
                  <a:lnTo>
                    <a:pt x="512" y="5086"/>
                  </a:lnTo>
                  <a:lnTo>
                    <a:pt x="542" y="5086"/>
                  </a:lnTo>
                  <a:lnTo>
                    <a:pt x="542" y="5176"/>
                  </a:lnTo>
                  <a:lnTo>
                    <a:pt x="572" y="5176"/>
                  </a:lnTo>
                  <a:lnTo>
                    <a:pt x="572" y="5206"/>
                  </a:lnTo>
                  <a:lnTo>
                    <a:pt x="542" y="5206"/>
                  </a:lnTo>
                  <a:lnTo>
                    <a:pt x="512" y="5235"/>
                  </a:lnTo>
                  <a:lnTo>
                    <a:pt x="512" y="5206"/>
                  </a:lnTo>
                  <a:lnTo>
                    <a:pt x="482" y="5206"/>
                  </a:lnTo>
                  <a:lnTo>
                    <a:pt x="482" y="5295"/>
                  </a:lnTo>
                  <a:lnTo>
                    <a:pt x="422" y="5295"/>
                  </a:lnTo>
                  <a:lnTo>
                    <a:pt x="392" y="5325"/>
                  </a:lnTo>
                  <a:lnTo>
                    <a:pt x="392" y="5295"/>
                  </a:lnTo>
                  <a:lnTo>
                    <a:pt x="362" y="5295"/>
                  </a:lnTo>
                  <a:lnTo>
                    <a:pt x="331" y="5325"/>
                  </a:lnTo>
                  <a:lnTo>
                    <a:pt x="301" y="5325"/>
                  </a:lnTo>
                  <a:lnTo>
                    <a:pt x="331" y="5355"/>
                  </a:lnTo>
                  <a:lnTo>
                    <a:pt x="331" y="5385"/>
                  </a:lnTo>
                  <a:lnTo>
                    <a:pt x="301" y="5415"/>
                  </a:lnTo>
                  <a:lnTo>
                    <a:pt x="301" y="5445"/>
                  </a:lnTo>
                  <a:lnTo>
                    <a:pt x="331" y="5475"/>
                  </a:lnTo>
                  <a:lnTo>
                    <a:pt x="331" y="5654"/>
                  </a:lnTo>
                  <a:lnTo>
                    <a:pt x="301" y="5714"/>
                  </a:lnTo>
                  <a:lnTo>
                    <a:pt x="271" y="5744"/>
                  </a:lnTo>
                  <a:lnTo>
                    <a:pt x="271" y="5774"/>
                  </a:lnTo>
                  <a:lnTo>
                    <a:pt x="301" y="5774"/>
                  </a:lnTo>
                  <a:lnTo>
                    <a:pt x="271" y="5804"/>
                  </a:lnTo>
                  <a:lnTo>
                    <a:pt x="271" y="5894"/>
                  </a:lnTo>
                  <a:lnTo>
                    <a:pt x="241" y="5894"/>
                  </a:lnTo>
                  <a:lnTo>
                    <a:pt x="271" y="5894"/>
                  </a:lnTo>
                  <a:lnTo>
                    <a:pt x="271" y="5924"/>
                  </a:lnTo>
                  <a:lnTo>
                    <a:pt x="241" y="5953"/>
                  </a:lnTo>
                  <a:lnTo>
                    <a:pt x="271" y="5953"/>
                  </a:lnTo>
                  <a:lnTo>
                    <a:pt x="271" y="6043"/>
                  </a:lnTo>
                  <a:lnTo>
                    <a:pt x="241" y="6073"/>
                  </a:lnTo>
                  <a:lnTo>
                    <a:pt x="241" y="6253"/>
                  </a:lnTo>
                  <a:lnTo>
                    <a:pt x="211" y="6253"/>
                  </a:lnTo>
                  <a:lnTo>
                    <a:pt x="241" y="6283"/>
                  </a:lnTo>
                  <a:lnTo>
                    <a:pt x="271" y="6283"/>
                  </a:lnTo>
                  <a:lnTo>
                    <a:pt x="271" y="6342"/>
                  </a:lnTo>
                  <a:lnTo>
                    <a:pt x="331" y="6402"/>
                  </a:lnTo>
                  <a:lnTo>
                    <a:pt x="331" y="6552"/>
                  </a:lnTo>
                  <a:lnTo>
                    <a:pt x="301" y="6582"/>
                  </a:lnTo>
                  <a:lnTo>
                    <a:pt x="331" y="6582"/>
                  </a:lnTo>
                  <a:lnTo>
                    <a:pt x="331" y="6701"/>
                  </a:lnTo>
                  <a:lnTo>
                    <a:pt x="362" y="6701"/>
                  </a:lnTo>
                  <a:lnTo>
                    <a:pt x="392" y="6731"/>
                  </a:lnTo>
                  <a:lnTo>
                    <a:pt x="392" y="6761"/>
                  </a:lnTo>
                  <a:lnTo>
                    <a:pt x="422" y="6791"/>
                  </a:lnTo>
                  <a:lnTo>
                    <a:pt x="392" y="6821"/>
                  </a:lnTo>
                  <a:lnTo>
                    <a:pt x="392" y="6851"/>
                  </a:lnTo>
                  <a:lnTo>
                    <a:pt x="422" y="6851"/>
                  </a:lnTo>
                  <a:lnTo>
                    <a:pt x="422" y="7090"/>
                  </a:lnTo>
                  <a:lnTo>
                    <a:pt x="482" y="7090"/>
                  </a:lnTo>
                  <a:lnTo>
                    <a:pt x="542" y="7150"/>
                  </a:lnTo>
                  <a:lnTo>
                    <a:pt x="542" y="7180"/>
                  </a:lnTo>
                  <a:lnTo>
                    <a:pt x="572" y="7210"/>
                  </a:lnTo>
                  <a:lnTo>
                    <a:pt x="572" y="7330"/>
                  </a:lnTo>
                  <a:lnTo>
                    <a:pt x="542" y="7360"/>
                  </a:lnTo>
                  <a:lnTo>
                    <a:pt x="542" y="7479"/>
                  </a:lnTo>
                  <a:lnTo>
                    <a:pt x="572" y="7509"/>
                  </a:lnTo>
                  <a:lnTo>
                    <a:pt x="542" y="7539"/>
                  </a:lnTo>
                  <a:lnTo>
                    <a:pt x="542" y="7569"/>
                  </a:lnTo>
                  <a:lnTo>
                    <a:pt x="422" y="7569"/>
                  </a:lnTo>
                  <a:lnTo>
                    <a:pt x="362" y="7629"/>
                  </a:lnTo>
                  <a:lnTo>
                    <a:pt x="301" y="7629"/>
                  </a:lnTo>
                  <a:lnTo>
                    <a:pt x="301" y="7659"/>
                  </a:lnTo>
                  <a:lnTo>
                    <a:pt x="331" y="7689"/>
                  </a:lnTo>
                  <a:lnTo>
                    <a:pt x="331" y="7719"/>
                  </a:lnTo>
                  <a:lnTo>
                    <a:pt x="362" y="7719"/>
                  </a:lnTo>
                  <a:lnTo>
                    <a:pt x="392" y="7748"/>
                  </a:lnTo>
                  <a:lnTo>
                    <a:pt x="422" y="7748"/>
                  </a:lnTo>
                  <a:lnTo>
                    <a:pt x="422" y="7808"/>
                  </a:lnTo>
                  <a:lnTo>
                    <a:pt x="482" y="7808"/>
                  </a:lnTo>
                  <a:lnTo>
                    <a:pt x="482" y="7838"/>
                  </a:lnTo>
                  <a:lnTo>
                    <a:pt x="542" y="7898"/>
                  </a:lnTo>
                  <a:lnTo>
                    <a:pt x="542" y="7928"/>
                  </a:lnTo>
                  <a:lnTo>
                    <a:pt x="572" y="7928"/>
                  </a:lnTo>
                  <a:lnTo>
                    <a:pt x="633" y="7988"/>
                  </a:lnTo>
                  <a:lnTo>
                    <a:pt x="663" y="7988"/>
                  </a:lnTo>
                  <a:lnTo>
                    <a:pt x="663" y="8048"/>
                  </a:lnTo>
                  <a:lnTo>
                    <a:pt x="753" y="8048"/>
                  </a:lnTo>
                  <a:lnTo>
                    <a:pt x="753" y="8078"/>
                  </a:lnTo>
                  <a:lnTo>
                    <a:pt x="783" y="8107"/>
                  </a:lnTo>
                  <a:lnTo>
                    <a:pt x="783" y="8167"/>
                  </a:lnTo>
                  <a:lnTo>
                    <a:pt x="813" y="8167"/>
                  </a:lnTo>
                  <a:lnTo>
                    <a:pt x="813" y="8227"/>
                  </a:lnTo>
                  <a:lnTo>
                    <a:pt x="844" y="8227"/>
                  </a:lnTo>
                  <a:lnTo>
                    <a:pt x="844" y="8272"/>
                  </a:lnTo>
                  <a:lnTo>
                    <a:pt x="874" y="8302"/>
                  </a:lnTo>
                  <a:lnTo>
                    <a:pt x="874" y="8332"/>
                  </a:lnTo>
                  <a:lnTo>
                    <a:pt x="844" y="8362"/>
                  </a:lnTo>
                  <a:lnTo>
                    <a:pt x="844" y="8422"/>
                  </a:lnTo>
                  <a:lnTo>
                    <a:pt x="874" y="8481"/>
                  </a:lnTo>
                  <a:lnTo>
                    <a:pt x="874" y="8601"/>
                  </a:lnTo>
                  <a:lnTo>
                    <a:pt x="904" y="8631"/>
                  </a:lnTo>
                  <a:lnTo>
                    <a:pt x="964" y="8631"/>
                  </a:lnTo>
                  <a:lnTo>
                    <a:pt x="994" y="8601"/>
                  </a:lnTo>
                  <a:lnTo>
                    <a:pt x="1085" y="8601"/>
                  </a:lnTo>
                  <a:lnTo>
                    <a:pt x="1085" y="8631"/>
                  </a:lnTo>
                  <a:lnTo>
                    <a:pt x="1115" y="8631"/>
                  </a:lnTo>
                  <a:lnTo>
                    <a:pt x="1145" y="8661"/>
                  </a:lnTo>
                  <a:lnTo>
                    <a:pt x="1145" y="8721"/>
                  </a:lnTo>
                  <a:lnTo>
                    <a:pt x="1235" y="8811"/>
                  </a:lnTo>
                  <a:lnTo>
                    <a:pt x="1235" y="8840"/>
                  </a:lnTo>
                  <a:lnTo>
                    <a:pt x="1265" y="8870"/>
                  </a:lnTo>
                  <a:lnTo>
                    <a:pt x="1295" y="8870"/>
                  </a:lnTo>
                  <a:lnTo>
                    <a:pt x="1295" y="8900"/>
                  </a:lnTo>
                  <a:lnTo>
                    <a:pt x="1326" y="8930"/>
                  </a:lnTo>
                  <a:lnTo>
                    <a:pt x="1326" y="8960"/>
                  </a:lnTo>
                  <a:lnTo>
                    <a:pt x="1356" y="8960"/>
                  </a:lnTo>
                  <a:lnTo>
                    <a:pt x="1386" y="8990"/>
                  </a:lnTo>
                  <a:lnTo>
                    <a:pt x="1386" y="9020"/>
                  </a:lnTo>
                  <a:lnTo>
                    <a:pt x="1416" y="9020"/>
                  </a:lnTo>
                  <a:lnTo>
                    <a:pt x="1416" y="9080"/>
                  </a:lnTo>
                  <a:lnTo>
                    <a:pt x="1446" y="9110"/>
                  </a:lnTo>
                  <a:lnTo>
                    <a:pt x="1446" y="9140"/>
                  </a:lnTo>
                  <a:lnTo>
                    <a:pt x="1476" y="9170"/>
                  </a:lnTo>
                  <a:lnTo>
                    <a:pt x="1506" y="9259"/>
                  </a:lnTo>
                  <a:lnTo>
                    <a:pt x="1506" y="9289"/>
                  </a:lnTo>
                  <a:lnTo>
                    <a:pt x="1476" y="9289"/>
                  </a:lnTo>
                  <a:lnTo>
                    <a:pt x="1476" y="9319"/>
                  </a:lnTo>
                  <a:lnTo>
                    <a:pt x="1506" y="9349"/>
                  </a:lnTo>
                  <a:lnTo>
                    <a:pt x="1506" y="9379"/>
                  </a:lnTo>
                  <a:lnTo>
                    <a:pt x="1536" y="9409"/>
                  </a:lnTo>
                  <a:lnTo>
                    <a:pt x="1536" y="9558"/>
                  </a:lnTo>
                  <a:lnTo>
                    <a:pt x="1567" y="9558"/>
                  </a:lnTo>
                  <a:lnTo>
                    <a:pt x="1597" y="9588"/>
                  </a:lnTo>
                  <a:lnTo>
                    <a:pt x="1597" y="9618"/>
                  </a:lnTo>
                  <a:lnTo>
                    <a:pt x="1567" y="9648"/>
                  </a:lnTo>
                  <a:lnTo>
                    <a:pt x="1536" y="9648"/>
                  </a:lnTo>
                  <a:lnTo>
                    <a:pt x="1536" y="9708"/>
                  </a:lnTo>
                  <a:lnTo>
                    <a:pt x="1567" y="9738"/>
                  </a:lnTo>
                  <a:lnTo>
                    <a:pt x="1597" y="9738"/>
                  </a:lnTo>
                  <a:lnTo>
                    <a:pt x="1597" y="9768"/>
                  </a:lnTo>
                  <a:lnTo>
                    <a:pt x="1627" y="9798"/>
                  </a:lnTo>
                  <a:lnTo>
                    <a:pt x="1657" y="9858"/>
                  </a:lnTo>
                  <a:lnTo>
                    <a:pt x="1687" y="9858"/>
                  </a:lnTo>
                  <a:lnTo>
                    <a:pt x="1777" y="9977"/>
                  </a:lnTo>
                  <a:lnTo>
                    <a:pt x="1777" y="10007"/>
                  </a:lnTo>
                  <a:lnTo>
                    <a:pt x="1838" y="10007"/>
                  </a:lnTo>
                  <a:lnTo>
                    <a:pt x="1868" y="10097"/>
                  </a:lnTo>
                  <a:lnTo>
                    <a:pt x="1868" y="10157"/>
                  </a:lnTo>
                  <a:lnTo>
                    <a:pt x="1928" y="10157"/>
                  </a:lnTo>
                  <a:lnTo>
                    <a:pt x="1958" y="10187"/>
                  </a:lnTo>
                  <a:lnTo>
                    <a:pt x="1958" y="10217"/>
                  </a:lnTo>
                  <a:lnTo>
                    <a:pt x="2018" y="10217"/>
                  </a:lnTo>
                  <a:lnTo>
                    <a:pt x="2049" y="10247"/>
                  </a:lnTo>
                  <a:lnTo>
                    <a:pt x="2079" y="10247"/>
                  </a:lnTo>
                  <a:lnTo>
                    <a:pt x="2109" y="10276"/>
                  </a:lnTo>
                  <a:lnTo>
                    <a:pt x="2199" y="10336"/>
                  </a:lnTo>
                  <a:lnTo>
                    <a:pt x="2350" y="10456"/>
                  </a:lnTo>
                  <a:lnTo>
                    <a:pt x="2410" y="10606"/>
                  </a:lnTo>
                  <a:lnTo>
                    <a:pt x="2681" y="10546"/>
                  </a:lnTo>
                  <a:lnTo>
                    <a:pt x="2741" y="10576"/>
                  </a:lnTo>
                  <a:lnTo>
                    <a:pt x="3043" y="10635"/>
                  </a:lnTo>
                  <a:lnTo>
                    <a:pt x="3314" y="10576"/>
                  </a:lnTo>
                  <a:lnTo>
                    <a:pt x="3344" y="10606"/>
                  </a:lnTo>
                  <a:lnTo>
                    <a:pt x="3434" y="10635"/>
                  </a:lnTo>
                  <a:lnTo>
                    <a:pt x="3495" y="10725"/>
                  </a:lnTo>
                  <a:lnTo>
                    <a:pt x="3615" y="10845"/>
                  </a:lnTo>
                  <a:lnTo>
                    <a:pt x="3645" y="10935"/>
                  </a:lnTo>
                  <a:lnTo>
                    <a:pt x="3615" y="11024"/>
                  </a:lnTo>
                  <a:lnTo>
                    <a:pt x="3555" y="11024"/>
                  </a:lnTo>
                  <a:lnTo>
                    <a:pt x="3555" y="11054"/>
                  </a:lnTo>
                  <a:lnTo>
                    <a:pt x="3585" y="11114"/>
                  </a:lnTo>
                  <a:lnTo>
                    <a:pt x="3585" y="11144"/>
                  </a:lnTo>
                  <a:lnTo>
                    <a:pt x="3615" y="11234"/>
                  </a:lnTo>
                  <a:lnTo>
                    <a:pt x="3585" y="11324"/>
                  </a:lnTo>
                  <a:lnTo>
                    <a:pt x="3615" y="11353"/>
                  </a:lnTo>
                  <a:lnTo>
                    <a:pt x="3645" y="11443"/>
                  </a:lnTo>
                  <a:lnTo>
                    <a:pt x="3615" y="11533"/>
                  </a:lnTo>
                  <a:lnTo>
                    <a:pt x="3615" y="11653"/>
                  </a:lnTo>
                  <a:lnTo>
                    <a:pt x="3645" y="11683"/>
                  </a:lnTo>
                  <a:lnTo>
                    <a:pt x="3615" y="11742"/>
                  </a:lnTo>
                  <a:lnTo>
                    <a:pt x="3585" y="11772"/>
                  </a:lnTo>
                  <a:lnTo>
                    <a:pt x="3525" y="11772"/>
                  </a:lnTo>
                  <a:lnTo>
                    <a:pt x="3495" y="11802"/>
                  </a:lnTo>
                  <a:lnTo>
                    <a:pt x="3525" y="11862"/>
                  </a:lnTo>
                  <a:lnTo>
                    <a:pt x="3555" y="11892"/>
                  </a:lnTo>
                  <a:lnTo>
                    <a:pt x="3495" y="11952"/>
                  </a:lnTo>
                  <a:lnTo>
                    <a:pt x="3555" y="12012"/>
                  </a:lnTo>
                  <a:lnTo>
                    <a:pt x="3555" y="12161"/>
                  </a:lnTo>
                  <a:lnTo>
                    <a:pt x="3525" y="12191"/>
                  </a:lnTo>
                  <a:lnTo>
                    <a:pt x="3525" y="12221"/>
                  </a:lnTo>
                  <a:lnTo>
                    <a:pt x="3585" y="12341"/>
                  </a:lnTo>
                  <a:lnTo>
                    <a:pt x="3585" y="12580"/>
                  </a:lnTo>
                  <a:lnTo>
                    <a:pt x="3615" y="12700"/>
                  </a:lnTo>
                  <a:lnTo>
                    <a:pt x="3555" y="12849"/>
                  </a:lnTo>
                  <a:lnTo>
                    <a:pt x="3555" y="13119"/>
                  </a:lnTo>
                  <a:lnTo>
                    <a:pt x="3585" y="13119"/>
                  </a:lnTo>
                  <a:lnTo>
                    <a:pt x="3615" y="13148"/>
                  </a:lnTo>
                  <a:lnTo>
                    <a:pt x="3736" y="13148"/>
                  </a:lnTo>
                  <a:lnTo>
                    <a:pt x="3766" y="13119"/>
                  </a:lnTo>
                  <a:lnTo>
                    <a:pt x="3916" y="13119"/>
                  </a:lnTo>
                  <a:lnTo>
                    <a:pt x="3946" y="13089"/>
                  </a:lnTo>
                  <a:lnTo>
                    <a:pt x="3977" y="13089"/>
                  </a:lnTo>
                  <a:lnTo>
                    <a:pt x="3977" y="13148"/>
                  </a:lnTo>
                  <a:lnTo>
                    <a:pt x="4218" y="13837"/>
                  </a:lnTo>
                  <a:lnTo>
                    <a:pt x="4549" y="14734"/>
                  </a:lnTo>
                  <a:lnTo>
                    <a:pt x="4700" y="14884"/>
                  </a:lnTo>
                  <a:lnTo>
                    <a:pt x="4910" y="15302"/>
                  </a:lnTo>
                  <a:lnTo>
                    <a:pt x="4941" y="15482"/>
                  </a:lnTo>
                  <a:lnTo>
                    <a:pt x="4941" y="15572"/>
                  </a:lnTo>
                  <a:lnTo>
                    <a:pt x="4971" y="15602"/>
                  </a:lnTo>
                  <a:lnTo>
                    <a:pt x="4971" y="15632"/>
                  </a:lnTo>
                  <a:lnTo>
                    <a:pt x="5001" y="15661"/>
                  </a:lnTo>
                  <a:lnTo>
                    <a:pt x="5001" y="15691"/>
                  </a:lnTo>
                  <a:lnTo>
                    <a:pt x="5031" y="15721"/>
                  </a:lnTo>
                  <a:lnTo>
                    <a:pt x="5031" y="15901"/>
                  </a:lnTo>
                  <a:lnTo>
                    <a:pt x="5001" y="15931"/>
                  </a:lnTo>
                  <a:lnTo>
                    <a:pt x="5061" y="15931"/>
                  </a:lnTo>
                  <a:lnTo>
                    <a:pt x="5061" y="16140"/>
                  </a:lnTo>
                  <a:lnTo>
                    <a:pt x="5091" y="16140"/>
                  </a:lnTo>
                  <a:lnTo>
                    <a:pt x="5091" y="16230"/>
                  </a:lnTo>
                  <a:lnTo>
                    <a:pt x="5061" y="16260"/>
                  </a:lnTo>
                  <a:lnTo>
                    <a:pt x="5061" y="16380"/>
                  </a:lnTo>
                  <a:lnTo>
                    <a:pt x="5031" y="16409"/>
                  </a:lnTo>
                  <a:lnTo>
                    <a:pt x="5031" y="16499"/>
                  </a:lnTo>
                  <a:lnTo>
                    <a:pt x="5121" y="16499"/>
                  </a:lnTo>
                  <a:lnTo>
                    <a:pt x="5151" y="16469"/>
                  </a:lnTo>
                  <a:lnTo>
                    <a:pt x="5212" y="16469"/>
                  </a:lnTo>
                  <a:lnTo>
                    <a:pt x="5242" y="16439"/>
                  </a:lnTo>
                  <a:lnTo>
                    <a:pt x="5272" y="16439"/>
                  </a:lnTo>
                  <a:lnTo>
                    <a:pt x="5332" y="16499"/>
                  </a:lnTo>
                  <a:lnTo>
                    <a:pt x="5362" y="16499"/>
                  </a:lnTo>
                  <a:lnTo>
                    <a:pt x="5362" y="16529"/>
                  </a:lnTo>
                  <a:lnTo>
                    <a:pt x="5392" y="16529"/>
                  </a:lnTo>
                  <a:lnTo>
                    <a:pt x="5423" y="16559"/>
                  </a:lnTo>
                  <a:lnTo>
                    <a:pt x="5453" y="16559"/>
                  </a:lnTo>
                  <a:lnTo>
                    <a:pt x="5453" y="16589"/>
                  </a:lnTo>
                  <a:lnTo>
                    <a:pt x="5483" y="16589"/>
                  </a:lnTo>
                  <a:lnTo>
                    <a:pt x="5513" y="16619"/>
                  </a:lnTo>
                  <a:lnTo>
                    <a:pt x="5513" y="16649"/>
                  </a:lnTo>
                  <a:lnTo>
                    <a:pt x="5573" y="16709"/>
                  </a:lnTo>
                  <a:lnTo>
                    <a:pt x="5664" y="16709"/>
                  </a:lnTo>
                  <a:lnTo>
                    <a:pt x="5694" y="16739"/>
                  </a:lnTo>
                  <a:lnTo>
                    <a:pt x="6326" y="16739"/>
                  </a:lnTo>
                  <a:lnTo>
                    <a:pt x="6356" y="16768"/>
                  </a:lnTo>
                  <a:lnTo>
                    <a:pt x="6447" y="16768"/>
                  </a:lnTo>
                  <a:lnTo>
                    <a:pt x="6477" y="16798"/>
                  </a:lnTo>
                  <a:lnTo>
                    <a:pt x="6507" y="16798"/>
                  </a:lnTo>
                  <a:lnTo>
                    <a:pt x="6537" y="16828"/>
                  </a:lnTo>
                  <a:lnTo>
                    <a:pt x="6658" y="16828"/>
                  </a:lnTo>
                  <a:lnTo>
                    <a:pt x="6688" y="16858"/>
                  </a:lnTo>
                  <a:lnTo>
                    <a:pt x="6718" y="16858"/>
                  </a:lnTo>
                  <a:lnTo>
                    <a:pt x="6748" y="16888"/>
                  </a:lnTo>
                  <a:lnTo>
                    <a:pt x="6808" y="16888"/>
                  </a:lnTo>
                  <a:lnTo>
                    <a:pt x="6838" y="16918"/>
                  </a:lnTo>
                  <a:lnTo>
                    <a:pt x="6869" y="16918"/>
                  </a:lnTo>
                  <a:lnTo>
                    <a:pt x="6869" y="16948"/>
                  </a:lnTo>
                  <a:lnTo>
                    <a:pt x="6899" y="16978"/>
                  </a:lnTo>
                  <a:lnTo>
                    <a:pt x="6899" y="17038"/>
                  </a:lnTo>
                  <a:lnTo>
                    <a:pt x="6929" y="17038"/>
                  </a:lnTo>
                  <a:lnTo>
                    <a:pt x="6929" y="17068"/>
                  </a:lnTo>
                  <a:lnTo>
                    <a:pt x="6959" y="17098"/>
                  </a:lnTo>
                  <a:lnTo>
                    <a:pt x="6959" y="17127"/>
                  </a:lnTo>
                  <a:lnTo>
                    <a:pt x="7019" y="17187"/>
                  </a:lnTo>
                  <a:lnTo>
                    <a:pt x="7049" y="17187"/>
                  </a:lnTo>
                  <a:lnTo>
                    <a:pt x="7049" y="17217"/>
                  </a:lnTo>
                  <a:lnTo>
                    <a:pt x="7079" y="17217"/>
                  </a:lnTo>
                  <a:lnTo>
                    <a:pt x="7140" y="17277"/>
                  </a:lnTo>
                  <a:lnTo>
                    <a:pt x="7170" y="17277"/>
                  </a:lnTo>
                  <a:lnTo>
                    <a:pt x="7170" y="17307"/>
                  </a:lnTo>
                  <a:lnTo>
                    <a:pt x="7230" y="17307"/>
                  </a:lnTo>
                  <a:lnTo>
                    <a:pt x="7230" y="17337"/>
                  </a:lnTo>
                  <a:lnTo>
                    <a:pt x="7260" y="17367"/>
                  </a:lnTo>
                  <a:lnTo>
                    <a:pt x="7290" y="17367"/>
                  </a:lnTo>
                  <a:lnTo>
                    <a:pt x="7290" y="17397"/>
                  </a:lnTo>
                  <a:lnTo>
                    <a:pt x="7321" y="17427"/>
                  </a:lnTo>
                  <a:lnTo>
                    <a:pt x="7471" y="17427"/>
                  </a:lnTo>
                  <a:lnTo>
                    <a:pt x="7682" y="18025"/>
                  </a:lnTo>
                  <a:lnTo>
                    <a:pt x="7712" y="18204"/>
                  </a:lnTo>
                  <a:lnTo>
                    <a:pt x="8013" y="18354"/>
                  </a:lnTo>
                  <a:lnTo>
                    <a:pt x="8375" y="18922"/>
                  </a:lnTo>
                  <a:lnTo>
                    <a:pt x="8616" y="19371"/>
                  </a:lnTo>
                  <a:lnTo>
                    <a:pt x="8646" y="19401"/>
                  </a:lnTo>
                  <a:lnTo>
                    <a:pt x="8646" y="19431"/>
                  </a:lnTo>
                  <a:lnTo>
                    <a:pt x="8676" y="19431"/>
                  </a:lnTo>
                  <a:lnTo>
                    <a:pt x="8676" y="19461"/>
                  </a:lnTo>
                  <a:lnTo>
                    <a:pt x="8706" y="19491"/>
                  </a:lnTo>
                  <a:lnTo>
                    <a:pt x="8736" y="19491"/>
                  </a:lnTo>
                  <a:lnTo>
                    <a:pt x="8767" y="19521"/>
                  </a:lnTo>
                  <a:lnTo>
                    <a:pt x="8767" y="19551"/>
                  </a:lnTo>
                  <a:lnTo>
                    <a:pt x="8797" y="19551"/>
                  </a:lnTo>
                  <a:lnTo>
                    <a:pt x="8797" y="19581"/>
                  </a:lnTo>
                  <a:lnTo>
                    <a:pt x="8857" y="19640"/>
                  </a:lnTo>
                  <a:lnTo>
                    <a:pt x="9068" y="19999"/>
                  </a:lnTo>
                  <a:lnTo>
                    <a:pt x="9309" y="20478"/>
                  </a:lnTo>
                  <a:lnTo>
                    <a:pt x="9429" y="20688"/>
                  </a:lnTo>
                  <a:lnTo>
                    <a:pt x="9459" y="20717"/>
                  </a:lnTo>
                  <a:lnTo>
                    <a:pt x="9459" y="20747"/>
                  </a:lnTo>
                  <a:lnTo>
                    <a:pt x="9490" y="20747"/>
                  </a:lnTo>
                  <a:lnTo>
                    <a:pt x="9520" y="20792"/>
                  </a:lnTo>
                  <a:lnTo>
                    <a:pt x="9520" y="20822"/>
                  </a:lnTo>
                  <a:lnTo>
                    <a:pt x="9550" y="20822"/>
                  </a:lnTo>
                  <a:lnTo>
                    <a:pt x="9550" y="20852"/>
                  </a:lnTo>
                  <a:lnTo>
                    <a:pt x="9580" y="20852"/>
                  </a:lnTo>
                  <a:lnTo>
                    <a:pt x="9610" y="20882"/>
                  </a:lnTo>
                  <a:lnTo>
                    <a:pt x="9610" y="20912"/>
                  </a:lnTo>
                  <a:lnTo>
                    <a:pt x="9580" y="20942"/>
                  </a:lnTo>
                  <a:lnTo>
                    <a:pt x="9640" y="20942"/>
                  </a:lnTo>
                  <a:lnTo>
                    <a:pt x="9640" y="20882"/>
                  </a:lnTo>
                  <a:lnTo>
                    <a:pt x="9700" y="20822"/>
                  </a:lnTo>
                  <a:lnTo>
                    <a:pt x="9700" y="20792"/>
                  </a:lnTo>
                  <a:lnTo>
                    <a:pt x="9731" y="20747"/>
                  </a:lnTo>
                  <a:lnTo>
                    <a:pt x="9731" y="20792"/>
                  </a:lnTo>
                  <a:lnTo>
                    <a:pt x="9761" y="20822"/>
                  </a:lnTo>
                  <a:lnTo>
                    <a:pt x="9761" y="20852"/>
                  </a:lnTo>
                  <a:lnTo>
                    <a:pt x="9791" y="20882"/>
                  </a:lnTo>
                  <a:lnTo>
                    <a:pt x="9821" y="20882"/>
                  </a:lnTo>
                  <a:lnTo>
                    <a:pt x="9851" y="20852"/>
                  </a:lnTo>
                  <a:lnTo>
                    <a:pt x="9851" y="20882"/>
                  </a:lnTo>
                  <a:lnTo>
                    <a:pt x="9851" y="20822"/>
                  </a:lnTo>
                  <a:lnTo>
                    <a:pt x="9911" y="20822"/>
                  </a:lnTo>
                  <a:lnTo>
                    <a:pt x="9941" y="20792"/>
                  </a:lnTo>
                  <a:lnTo>
                    <a:pt x="9972" y="20792"/>
                  </a:lnTo>
                  <a:lnTo>
                    <a:pt x="9972" y="20747"/>
                  </a:lnTo>
                  <a:lnTo>
                    <a:pt x="10002" y="20747"/>
                  </a:lnTo>
                  <a:lnTo>
                    <a:pt x="10002" y="20717"/>
                  </a:lnTo>
                  <a:lnTo>
                    <a:pt x="10032" y="20717"/>
                  </a:lnTo>
                  <a:lnTo>
                    <a:pt x="10062" y="20688"/>
                  </a:lnTo>
                  <a:lnTo>
                    <a:pt x="10092" y="20688"/>
                  </a:lnTo>
                  <a:lnTo>
                    <a:pt x="10122" y="20717"/>
                  </a:lnTo>
                  <a:lnTo>
                    <a:pt x="10182" y="20717"/>
                  </a:lnTo>
                  <a:lnTo>
                    <a:pt x="10182" y="20688"/>
                  </a:lnTo>
                  <a:lnTo>
                    <a:pt x="10213" y="20688"/>
                  </a:lnTo>
                  <a:lnTo>
                    <a:pt x="10213" y="20658"/>
                  </a:lnTo>
                  <a:lnTo>
                    <a:pt x="10243" y="20658"/>
                  </a:lnTo>
                  <a:lnTo>
                    <a:pt x="10273" y="20688"/>
                  </a:lnTo>
                  <a:lnTo>
                    <a:pt x="10363" y="20688"/>
                  </a:lnTo>
                  <a:lnTo>
                    <a:pt x="10363" y="20658"/>
                  </a:lnTo>
                  <a:lnTo>
                    <a:pt x="10454" y="20658"/>
                  </a:lnTo>
                  <a:lnTo>
                    <a:pt x="10484" y="20628"/>
                  </a:lnTo>
                  <a:lnTo>
                    <a:pt x="10544" y="20628"/>
                  </a:lnTo>
                  <a:lnTo>
                    <a:pt x="10574" y="20658"/>
                  </a:lnTo>
                  <a:lnTo>
                    <a:pt x="10604" y="20628"/>
                  </a:lnTo>
                  <a:lnTo>
                    <a:pt x="10695" y="20628"/>
                  </a:lnTo>
                  <a:lnTo>
                    <a:pt x="10695" y="20598"/>
                  </a:lnTo>
                  <a:lnTo>
                    <a:pt x="10936" y="20598"/>
                  </a:lnTo>
                  <a:lnTo>
                    <a:pt x="10966" y="20568"/>
                  </a:lnTo>
                  <a:lnTo>
                    <a:pt x="10996" y="20568"/>
                  </a:lnTo>
                  <a:lnTo>
                    <a:pt x="11026" y="20598"/>
                  </a:lnTo>
                  <a:lnTo>
                    <a:pt x="11056" y="20598"/>
                  </a:lnTo>
                  <a:lnTo>
                    <a:pt x="11086" y="20568"/>
                  </a:lnTo>
                  <a:lnTo>
                    <a:pt x="11177" y="20568"/>
                  </a:lnTo>
                  <a:lnTo>
                    <a:pt x="11207" y="20538"/>
                  </a:lnTo>
                  <a:lnTo>
                    <a:pt x="11297" y="20538"/>
                  </a:lnTo>
                  <a:lnTo>
                    <a:pt x="11297" y="20508"/>
                  </a:lnTo>
                  <a:lnTo>
                    <a:pt x="11387" y="20508"/>
                  </a:lnTo>
                  <a:lnTo>
                    <a:pt x="11357" y="20478"/>
                  </a:lnTo>
                  <a:lnTo>
                    <a:pt x="11387" y="20478"/>
                  </a:lnTo>
                  <a:lnTo>
                    <a:pt x="11387" y="20388"/>
                  </a:lnTo>
                  <a:lnTo>
                    <a:pt x="11418" y="20388"/>
                  </a:lnTo>
                  <a:lnTo>
                    <a:pt x="11418" y="20299"/>
                  </a:lnTo>
                  <a:lnTo>
                    <a:pt x="11448" y="20269"/>
                  </a:lnTo>
                  <a:lnTo>
                    <a:pt x="11478" y="20299"/>
                  </a:lnTo>
                  <a:lnTo>
                    <a:pt x="12110" y="20792"/>
                  </a:lnTo>
                  <a:lnTo>
                    <a:pt x="12080" y="21600"/>
                  </a:lnTo>
                  <a:lnTo>
                    <a:pt x="13978" y="20149"/>
                  </a:lnTo>
                  <a:lnTo>
                    <a:pt x="14792" y="19491"/>
                  </a:lnTo>
                  <a:lnTo>
                    <a:pt x="15003" y="18504"/>
                  </a:lnTo>
                  <a:lnTo>
                    <a:pt x="15063" y="18234"/>
                  </a:lnTo>
                  <a:lnTo>
                    <a:pt x="17292" y="16948"/>
                  </a:lnTo>
                  <a:lnTo>
                    <a:pt x="17834" y="16649"/>
                  </a:lnTo>
                  <a:lnTo>
                    <a:pt x="19009" y="15961"/>
                  </a:lnTo>
                  <a:lnTo>
                    <a:pt x="19009" y="15931"/>
                  </a:lnTo>
                  <a:lnTo>
                    <a:pt x="18979" y="15931"/>
                  </a:lnTo>
                  <a:lnTo>
                    <a:pt x="18949" y="15901"/>
                  </a:lnTo>
                  <a:lnTo>
                    <a:pt x="18949" y="15871"/>
                  </a:lnTo>
                  <a:lnTo>
                    <a:pt x="18919" y="15811"/>
                  </a:lnTo>
                  <a:lnTo>
                    <a:pt x="18919" y="15781"/>
                  </a:lnTo>
                  <a:lnTo>
                    <a:pt x="18859" y="15661"/>
                  </a:lnTo>
                  <a:lnTo>
                    <a:pt x="18859" y="15602"/>
                  </a:lnTo>
                  <a:lnTo>
                    <a:pt x="18828" y="15572"/>
                  </a:lnTo>
                  <a:lnTo>
                    <a:pt x="18828" y="15482"/>
                  </a:lnTo>
                  <a:lnTo>
                    <a:pt x="18859" y="15392"/>
                  </a:lnTo>
                  <a:lnTo>
                    <a:pt x="18859" y="15213"/>
                  </a:lnTo>
                  <a:lnTo>
                    <a:pt x="18828" y="15153"/>
                  </a:lnTo>
                  <a:lnTo>
                    <a:pt x="18828" y="14973"/>
                  </a:lnTo>
                  <a:lnTo>
                    <a:pt x="18798" y="14943"/>
                  </a:lnTo>
                  <a:lnTo>
                    <a:pt x="18798" y="14824"/>
                  </a:lnTo>
                  <a:lnTo>
                    <a:pt x="18768" y="14794"/>
                  </a:lnTo>
                  <a:lnTo>
                    <a:pt x="18768" y="14644"/>
                  </a:lnTo>
                  <a:lnTo>
                    <a:pt x="18798" y="14614"/>
                  </a:lnTo>
                  <a:lnTo>
                    <a:pt x="18798" y="14584"/>
                  </a:lnTo>
                  <a:lnTo>
                    <a:pt x="18828" y="14555"/>
                  </a:lnTo>
                  <a:lnTo>
                    <a:pt x="18828" y="14435"/>
                  </a:lnTo>
                  <a:lnTo>
                    <a:pt x="18798" y="14435"/>
                  </a:lnTo>
                  <a:lnTo>
                    <a:pt x="18798" y="14255"/>
                  </a:lnTo>
                  <a:lnTo>
                    <a:pt x="18828" y="14196"/>
                  </a:lnTo>
                  <a:lnTo>
                    <a:pt x="18828" y="14016"/>
                  </a:lnTo>
                  <a:lnTo>
                    <a:pt x="18798" y="13986"/>
                  </a:lnTo>
                  <a:lnTo>
                    <a:pt x="18798" y="13926"/>
                  </a:lnTo>
                  <a:lnTo>
                    <a:pt x="18828" y="13926"/>
                  </a:lnTo>
                  <a:lnTo>
                    <a:pt x="18828" y="13896"/>
                  </a:lnTo>
                  <a:lnTo>
                    <a:pt x="18798" y="13896"/>
                  </a:lnTo>
                  <a:lnTo>
                    <a:pt x="18798" y="13837"/>
                  </a:lnTo>
                  <a:lnTo>
                    <a:pt x="18738" y="13777"/>
                  </a:lnTo>
                  <a:lnTo>
                    <a:pt x="18708" y="13717"/>
                  </a:lnTo>
                  <a:lnTo>
                    <a:pt x="18708" y="13657"/>
                  </a:lnTo>
                  <a:lnTo>
                    <a:pt x="18678" y="13657"/>
                  </a:lnTo>
                  <a:lnTo>
                    <a:pt x="18678" y="13597"/>
                  </a:lnTo>
                  <a:lnTo>
                    <a:pt x="18648" y="13567"/>
                  </a:lnTo>
                  <a:lnTo>
                    <a:pt x="18648" y="13478"/>
                  </a:lnTo>
                  <a:lnTo>
                    <a:pt x="18618" y="13478"/>
                  </a:lnTo>
                  <a:lnTo>
                    <a:pt x="18618" y="13388"/>
                  </a:lnTo>
                  <a:lnTo>
                    <a:pt x="18587" y="13388"/>
                  </a:lnTo>
                  <a:lnTo>
                    <a:pt x="18587" y="13298"/>
                  </a:lnTo>
                  <a:lnTo>
                    <a:pt x="18557" y="13268"/>
                  </a:lnTo>
                  <a:lnTo>
                    <a:pt x="18557" y="13029"/>
                  </a:lnTo>
                  <a:lnTo>
                    <a:pt x="18527" y="12999"/>
                  </a:lnTo>
                  <a:lnTo>
                    <a:pt x="18527" y="12969"/>
                  </a:lnTo>
                  <a:lnTo>
                    <a:pt x="18557" y="12969"/>
                  </a:lnTo>
                  <a:lnTo>
                    <a:pt x="18557" y="12939"/>
                  </a:lnTo>
                  <a:lnTo>
                    <a:pt x="18648" y="12939"/>
                  </a:lnTo>
                  <a:lnTo>
                    <a:pt x="18708" y="12909"/>
                  </a:lnTo>
                  <a:lnTo>
                    <a:pt x="18768" y="12909"/>
                  </a:lnTo>
                  <a:lnTo>
                    <a:pt x="18828" y="12879"/>
                  </a:lnTo>
                  <a:lnTo>
                    <a:pt x="18889" y="12879"/>
                  </a:lnTo>
                  <a:lnTo>
                    <a:pt x="18919" y="12849"/>
                  </a:lnTo>
                  <a:lnTo>
                    <a:pt x="18949" y="12849"/>
                  </a:lnTo>
                  <a:lnTo>
                    <a:pt x="19039" y="12819"/>
                  </a:lnTo>
                  <a:lnTo>
                    <a:pt x="19069" y="12819"/>
                  </a:lnTo>
                  <a:lnTo>
                    <a:pt x="19100" y="12789"/>
                  </a:lnTo>
                  <a:lnTo>
                    <a:pt x="19130" y="12789"/>
                  </a:lnTo>
                  <a:lnTo>
                    <a:pt x="19160" y="12760"/>
                  </a:lnTo>
                  <a:lnTo>
                    <a:pt x="19160" y="12730"/>
                  </a:lnTo>
                  <a:lnTo>
                    <a:pt x="19190" y="12730"/>
                  </a:lnTo>
                  <a:lnTo>
                    <a:pt x="19190" y="12700"/>
                  </a:lnTo>
                  <a:lnTo>
                    <a:pt x="19250" y="12640"/>
                  </a:lnTo>
                  <a:lnTo>
                    <a:pt x="19250" y="12610"/>
                  </a:lnTo>
                  <a:lnTo>
                    <a:pt x="19280" y="12490"/>
                  </a:lnTo>
                  <a:lnTo>
                    <a:pt x="19280" y="12460"/>
                  </a:lnTo>
                  <a:lnTo>
                    <a:pt x="19310" y="12401"/>
                  </a:lnTo>
                  <a:lnTo>
                    <a:pt x="19341" y="12371"/>
                  </a:lnTo>
                  <a:lnTo>
                    <a:pt x="19341" y="12341"/>
                  </a:lnTo>
                  <a:lnTo>
                    <a:pt x="19371" y="12311"/>
                  </a:lnTo>
                  <a:lnTo>
                    <a:pt x="19371" y="12251"/>
                  </a:lnTo>
                  <a:lnTo>
                    <a:pt x="19431" y="12191"/>
                  </a:lnTo>
                  <a:lnTo>
                    <a:pt x="19431" y="12131"/>
                  </a:lnTo>
                  <a:lnTo>
                    <a:pt x="19461" y="12071"/>
                  </a:lnTo>
                  <a:lnTo>
                    <a:pt x="19461" y="12042"/>
                  </a:lnTo>
                  <a:lnTo>
                    <a:pt x="19491" y="12012"/>
                  </a:lnTo>
                  <a:lnTo>
                    <a:pt x="19491" y="11952"/>
                  </a:lnTo>
                  <a:lnTo>
                    <a:pt x="19521" y="11922"/>
                  </a:lnTo>
                  <a:lnTo>
                    <a:pt x="19551" y="11922"/>
                  </a:lnTo>
                  <a:lnTo>
                    <a:pt x="19582" y="11862"/>
                  </a:lnTo>
                  <a:lnTo>
                    <a:pt x="19582" y="11772"/>
                  </a:lnTo>
                  <a:lnTo>
                    <a:pt x="19612" y="11712"/>
                  </a:lnTo>
                  <a:lnTo>
                    <a:pt x="19612" y="11683"/>
                  </a:lnTo>
                  <a:lnTo>
                    <a:pt x="19672" y="11653"/>
                  </a:lnTo>
                  <a:lnTo>
                    <a:pt x="19702" y="11623"/>
                  </a:lnTo>
                  <a:lnTo>
                    <a:pt x="19702" y="11353"/>
                  </a:lnTo>
                  <a:lnTo>
                    <a:pt x="19732" y="11264"/>
                  </a:lnTo>
                  <a:lnTo>
                    <a:pt x="19732" y="10635"/>
                  </a:lnTo>
                  <a:lnTo>
                    <a:pt x="20003" y="10635"/>
                  </a:lnTo>
                  <a:lnTo>
                    <a:pt x="20003" y="10606"/>
                  </a:lnTo>
                  <a:lnTo>
                    <a:pt x="20033" y="10576"/>
                  </a:lnTo>
                  <a:lnTo>
                    <a:pt x="20033" y="10426"/>
                  </a:lnTo>
                  <a:lnTo>
                    <a:pt x="20064" y="10426"/>
                  </a:lnTo>
                  <a:lnTo>
                    <a:pt x="20064" y="10366"/>
                  </a:lnTo>
                  <a:lnTo>
                    <a:pt x="20094" y="10336"/>
                  </a:lnTo>
                  <a:lnTo>
                    <a:pt x="20094" y="10306"/>
                  </a:lnTo>
                  <a:lnTo>
                    <a:pt x="20154" y="10247"/>
                  </a:lnTo>
                  <a:lnTo>
                    <a:pt x="20214" y="10247"/>
                  </a:lnTo>
                  <a:lnTo>
                    <a:pt x="20214" y="10217"/>
                  </a:lnTo>
                  <a:lnTo>
                    <a:pt x="20244" y="10217"/>
                  </a:lnTo>
                  <a:lnTo>
                    <a:pt x="20244" y="10187"/>
                  </a:lnTo>
                  <a:lnTo>
                    <a:pt x="20274" y="10157"/>
                  </a:lnTo>
                  <a:lnTo>
                    <a:pt x="20546" y="10157"/>
                  </a:lnTo>
                  <a:lnTo>
                    <a:pt x="20606" y="10127"/>
                  </a:lnTo>
                  <a:lnTo>
                    <a:pt x="20636" y="10097"/>
                  </a:lnTo>
                  <a:lnTo>
                    <a:pt x="20636" y="10067"/>
                  </a:lnTo>
                  <a:lnTo>
                    <a:pt x="20696" y="10037"/>
                  </a:lnTo>
                  <a:lnTo>
                    <a:pt x="20756" y="9977"/>
                  </a:lnTo>
                  <a:lnTo>
                    <a:pt x="20787" y="9977"/>
                  </a:lnTo>
                  <a:lnTo>
                    <a:pt x="20847" y="9947"/>
                  </a:lnTo>
                  <a:lnTo>
                    <a:pt x="20907" y="9947"/>
                  </a:lnTo>
                  <a:lnTo>
                    <a:pt x="20967" y="9888"/>
                  </a:lnTo>
                  <a:lnTo>
                    <a:pt x="20997" y="9888"/>
                  </a:lnTo>
                  <a:lnTo>
                    <a:pt x="21028" y="9828"/>
                  </a:lnTo>
                  <a:lnTo>
                    <a:pt x="21238" y="9618"/>
                  </a:lnTo>
                  <a:lnTo>
                    <a:pt x="21269" y="9618"/>
                  </a:lnTo>
                  <a:lnTo>
                    <a:pt x="21299" y="9588"/>
                  </a:lnTo>
                  <a:lnTo>
                    <a:pt x="21359" y="9558"/>
                  </a:lnTo>
                  <a:lnTo>
                    <a:pt x="21419" y="9499"/>
                  </a:lnTo>
                  <a:lnTo>
                    <a:pt x="21510" y="9469"/>
                  </a:lnTo>
                  <a:lnTo>
                    <a:pt x="21540" y="9469"/>
                  </a:lnTo>
                  <a:lnTo>
                    <a:pt x="21600" y="9439"/>
                  </a:lnTo>
                  <a:lnTo>
                    <a:pt x="21600" y="8332"/>
                  </a:lnTo>
                  <a:lnTo>
                    <a:pt x="21570" y="8272"/>
                  </a:lnTo>
                  <a:lnTo>
                    <a:pt x="21600" y="8197"/>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0" name="Freeform 50"/>
            <p:cNvSpPr/>
            <p:nvPr/>
          </p:nvSpPr>
          <p:spPr>
            <a:xfrm>
              <a:off x="2892111" y="5357383"/>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1" name="Freeform 51"/>
            <p:cNvSpPr/>
            <p:nvPr/>
          </p:nvSpPr>
          <p:spPr>
            <a:xfrm>
              <a:off x="2418663" y="5204352"/>
              <a:ext cx="484243" cy="354323"/>
            </a:xfrm>
            <a:custGeom>
              <a:avLst/>
              <a:gdLst/>
              <a:ahLst/>
              <a:cxnLst>
                <a:cxn ang="0">
                  <a:pos x="wd2" y="hd2"/>
                </a:cxn>
                <a:cxn ang="5400000">
                  <a:pos x="wd2" y="hd2"/>
                </a:cxn>
                <a:cxn ang="10800000">
                  <a:pos x="wd2" y="hd2"/>
                </a:cxn>
                <a:cxn ang="16200000">
                  <a:pos x="wd2" y="hd2"/>
                </a:cxn>
              </a:cxnLst>
              <a:rect l="0" t="0" r="r" b="b"/>
              <a:pathLst>
                <a:path w="21600" h="21600" extrusionOk="0">
                  <a:moveTo>
                    <a:pt x="21430" y="9755"/>
                  </a:moveTo>
                  <a:lnTo>
                    <a:pt x="21430" y="9523"/>
                  </a:lnTo>
                  <a:lnTo>
                    <a:pt x="21600" y="9523"/>
                  </a:lnTo>
                  <a:lnTo>
                    <a:pt x="21600" y="9290"/>
                  </a:lnTo>
                  <a:lnTo>
                    <a:pt x="21260" y="9290"/>
                  </a:lnTo>
                  <a:lnTo>
                    <a:pt x="21260" y="8826"/>
                  </a:lnTo>
                  <a:lnTo>
                    <a:pt x="21090" y="8826"/>
                  </a:lnTo>
                  <a:lnTo>
                    <a:pt x="21090" y="8594"/>
                  </a:lnTo>
                  <a:lnTo>
                    <a:pt x="20920" y="8594"/>
                  </a:lnTo>
                  <a:lnTo>
                    <a:pt x="20920" y="7432"/>
                  </a:lnTo>
                  <a:lnTo>
                    <a:pt x="20580" y="7432"/>
                  </a:lnTo>
                  <a:lnTo>
                    <a:pt x="20580" y="6271"/>
                  </a:lnTo>
                  <a:lnTo>
                    <a:pt x="20409" y="6271"/>
                  </a:lnTo>
                  <a:lnTo>
                    <a:pt x="20409" y="5342"/>
                  </a:lnTo>
                  <a:lnTo>
                    <a:pt x="20069" y="5342"/>
                  </a:lnTo>
                  <a:lnTo>
                    <a:pt x="20069" y="5574"/>
                  </a:lnTo>
                  <a:lnTo>
                    <a:pt x="19899" y="5574"/>
                  </a:lnTo>
                  <a:lnTo>
                    <a:pt x="19899" y="5806"/>
                  </a:lnTo>
                  <a:lnTo>
                    <a:pt x="19729" y="5806"/>
                  </a:lnTo>
                  <a:lnTo>
                    <a:pt x="19729" y="6039"/>
                  </a:lnTo>
                  <a:lnTo>
                    <a:pt x="19559" y="6039"/>
                  </a:lnTo>
                  <a:lnTo>
                    <a:pt x="19559" y="6503"/>
                  </a:lnTo>
                  <a:lnTo>
                    <a:pt x="19389" y="6503"/>
                  </a:lnTo>
                  <a:lnTo>
                    <a:pt x="19389" y="6039"/>
                  </a:lnTo>
                  <a:lnTo>
                    <a:pt x="19219" y="6039"/>
                  </a:lnTo>
                  <a:lnTo>
                    <a:pt x="19219" y="5806"/>
                  </a:lnTo>
                  <a:lnTo>
                    <a:pt x="19049" y="5806"/>
                  </a:lnTo>
                  <a:lnTo>
                    <a:pt x="19049" y="5342"/>
                  </a:lnTo>
                  <a:lnTo>
                    <a:pt x="18879" y="5110"/>
                  </a:lnTo>
                  <a:lnTo>
                    <a:pt x="18709" y="5110"/>
                  </a:lnTo>
                  <a:lnTo>
                    <a:pt x="18709" y="5342"/>
                  </a:lnTo>
                  <a:lnTo>
                    <a:pt x="18539" y="5110"/>
                  </a:lnTo>
                  <a:lnTo>
                    <a:pt x="18539" y="5342"/>
                  </a:lnTo>
                  <a:lnTo>
                    <a:pt x="18369" y="5110"/>
                  </a:lnTo>
                  <a:lnTo>
                    <a:pt x="18198" y="5342"/>
                  </a:lnTo>
                  <a:lnTo>
                    <a:pt x="18198" y="4877"/>
                  </a:lnTo>
                  <a:lnTo>
                    <a:pt x="18028" y="4645"/>
                  </a:lnTo>
                  <a:lnTo>
                    <a:pt x="17858" y="4645"/>
                  </a:lnTo>
                  <a:lnTo>
                    <a:pt x="17858" y="3948"/>
                  </a:lnTo>
                  <a:lnTo>
                    <a:pt x="16328" y="3948"/>
                  </a:lnTo>
                  <a:lnTo>
                    <a:pt x="16328" y="4181"/>
                  </a:lnTo>
                  <a:lnTo>
                    <a:pt x="16157" y="4181"/>
                  </a:lnTo>
                  <a:lnTo>
                    <a:pt x="16157" y="4413"/>
                  </a:lnTo>
                  <a:lnTo>
                    <a:pt x="15817" y="4413"/>
                  </a:lnTo>
                  <a:lnTo>
                    <a:pt x="15477" y="3948"/>
                  </a:lnTo>
                  <a:lnTo>
                    <a:pt x="15137" y="3948"/>
                  </a:lnTo>
                  <a:lnTo>
                    <a:pt x="15137" y="3484"/>
                  </a:lnTo>
                  <a:lnTo>
                    <a:pt x="14967" y="3252"/>
                  </a:lnTo>
                  <a:lnTo>
                    <a:pt x="14627" y="3252"/>
                  </a:lnTo>
                  <a:lnTo>
                    <a:pt x="14627" y="3019"/>
                  </a:lnTo>
                  <a:lnTo>
                    <a:pt x="14627" y="3252"/>
                  </a:lnTo>
                  <a:lnTo>
                    <a:pt x="14627" y="3019"/>
                  </a:lnTo>
                  <a:lnTo>
                    <a:pt x="14457" y="3019"/>
                  </a:lnTo>
                  <a:lnTo>
                    <a:pt x="14457" y="2787"/>
                  </a:lnTo>
                  <a:lnTo>
                    <a:pt x="14287" y="2787"/>
                  </a:lnTo>
                  <a:lnTo>
                    <a:pt x="14117" y="2555"/>
                  </a:lnTo>
                  <a:lnTo>
                    <a:pt x="13606" y="2555"/>
                  </a:lnTo>
                  <a:lnTo>
                    <a:pt x="13606" y="2323"/>
                  </a:lnTo>
                  <a:lnTo>
                    <a:pt x="13436" y="2090"/>
                  </a:lnTo>
                  <a:lnTo>
                    <a:pt x="13436" y="1858"/>
                  </a:lnTo>
                  <a:lnTo>
                    <a:pt x="13266" y="1626"/>
                  </a:lnTo>
                  <a:lnTo>
                    <a:pt x="12926" y="1626"/>
                  </a:lnTo>
                  <a:lnTo>
                    <a:pt x="12756" y="1394"/>
                  </a:lnTo>
                  <a:lnTo>
                    <a:pt x="12246" y="1394"/>
                  </a:lnTo>
                  <a:lnTo>
                    <a:pt x="12076" y="1161"/>
                  </a:lnTo>
                  <a:lnTo>
                    <a:pt x="11906" y="1161"/>
                  </a:lnTo>
                  <a:lnTo>
                    <a:pt x="11906" y="929"/>
                  </a:lnTo>
                  <a:lnTo>
                    <a:pt x="11735" y="929"/>
                  </a:lnTo>
                  <a:lnTo>
                    <a:pt x="11735" y="1161"/>
                  </a:lnTo>
                  <a:lnTo>
                    <a:pt x="11565" y="929"/>
                  </a:lnTo>
                  <a:lnTo>
                    <a:pt x="11225" y="1161"/>
                  </a:lnTo>
                  <a:lnTo>
                    <a:pt x="11055" y="1161"/>
                  </a:lnTo>
                  <a:lnTo>
                    <a:pt x="11055" y="465"/>
                  </a:lnTo>
                  <a:lnTo>
                    <a:pt x="10545" y="465"/>
                  </a:lnTo>
                  <a:lnTo>
                    <a:pt x="10545" y="697"/>
                  </a:lnTo>
                  <a:lnTo>
                    <a:pt x="10375" y="697"/>
                  </a:lnTo>
                  <a:lnTo>
                    <a:pt x="10375" y="929"/>
                  </a:lnTo>
                  <a:lnTo>
                    <a:pt x="10205" y="929"/>
                  </a:lnTo>
                  <a:lnTo>
                    <a:pt x="10205" y="1161"/>
                  </a:lnTo>
                  <a:lnTo>
                    <a:pt x="9524" y="1161"/>
                  </a:lnTo>
                  <a:lnTo>
                    <a:pt x="9524" y="1394"/>
                  </a:lnTo>
                  <a:lnTo>
                    <a:pt x="9354" y="1394"/>
                  </a:lnTo>
                  <a:lnTo>
                    <a:pt x="9354" y="1626"/>
                  </a:lnTo>
                  <a:lnTo>
                    <a:pt x="8844" y="1626"/>
                  </a:lnTo>
                  <a:lnTo>
                    <a:pt x="8674" y="1858"/>
                  </a:lnTo>
                  <a:lnTo>
                    <a:pt x="8504" y="1858"/>
                  </a:lnTo>
                  <a:lnTo>
                    <a:pt x="8504" y="2090"/>
                  </a:lnTo>
                  <a:lnTo>
                    <a:pt x="7994" y="2090"/>
                  </a:lnTo>
                  <a:lnTo>
                    <a:pt x="7994" y="2323"/>
                  </a:lnTo>
                  <a:lnTo>
                    <a:pt x="6633" y="2323"/>
                  </a:lnTo>
                  <a:lnTo>
                    <a:pt x="6463" y="2090"/>
                  </a:lnTo>
                  <a:lnTo>
                    <a:pt x="5953" y="2090"/>
                  </a:lnTo>
                  <a:lnTo>
                    <a:pt x="4592" y="1161"/>
                  </a:lnTo>
                  <a:lnTo>
                    <a:pt x="4422" y="929"/>
                  </a:lnTo>
                  <a:lnTo>
                    <a:pt x="3912" y="697"/>
                  </a:lnTo>
                  <a:lnTo>
                    <a:pt x="3912" y="232"/>
                  </a:lnTo>
                  <a:lnTo>
                    <a:pt x="3742" y="232"/>
                  </a:lnTo>
                  <a:lnTo>
                    <a:pt x="3742" y="0"/>
                  </a:lnTo>
                  <a:lnTo>
                    <a:pt x="3572" y="0"/>
                  </a:lnTo>
                  <a:lnTo>
                    <a:pt x="3402" y="232"/>
                  </a:lnTo>
                  <a:lnTo>
                    <a:pt x="3231" y="232"/>
                  </a:lnTo>
                  <a:lnTo>
                    <a:pt x="2891" y="0"/>
                  </a:lnTo>
                  <a:lnTo>
                    <a:pt x="2381" y="0"/>
                  </a:lnTo>
                  <a:lnTo>
                    <a:pt x="2211" y="232"/>
                  </a:lnTo>
                  <a:lnTo>
                    <a:pt x="2041" y="0"/>
                  </a:lnTo>
                  <a:lnTo>
                    <a:pt x="1871" y="232"/>
                  </a:lnTo>
                  <a:lnTo>
                    <a:pt x="1531" y="232"/>
                  </a:lnTo>
                  <a:lnTo>
                    <a:pt x="1531" y="0"/>
                  </a:lnTo>
                  <a:lnTo>
                    <a:pt x="850" y="0"/>
                  </a:lnTo>
                  <a:lnTo>
                    <a:pt x="680" y="232"/>
                  </a:lnTo>
                  <a:lnTo>
                    <a:pt x="680" y="465"/>
                  </a:lnTo>
                  <a:lnTo>
                    <a:pt x="340" y="465"/>
                  </a:lnTo>
                  <a:lnTo>
                    <a:pt x="340" y="697"/>
                  </a:lnTo>
                  <a:lnTo>
                    <a:pt x="170" y="929"/>
                  </a:lnTo>
                  <a:lnTo>
                    <a:pt x="0" y="929"/>
                  </a:lnTo>
                  <a:lnTo>
                    <a:pt x="0" y="1394"/>
                  </a:lnTo>
                  <a:lnTo>
                    <a:pt x="170" y="1394"/>
                  </a:lnTo>
                  <a:lnTo>
                    <a:pt x="170" y="1626"/>
                  </a:lnTo>
                  <a:lnTo>
                    <a:pt x="0" y="1626"/>
                  </a:lnTo>
                  <a:lnTo>
                    <a:pt x="0" y="1858"/>
                  </a:lnTo>
                  <a:lnTo>
                    <a:pt x="170" y="1858"/>
                  </a:lnTo>
                  <a:lnTo>
                    <a:pt x="170" y="2323"/>
                  </a:lnTo>
                  <a:lnTo>
                    <a:pt x="0" y="2555"/>
                  </a:lnTo>
                  <a:lnTo>
                    <a:pt x="170" y="2787"/>
                  </a:lnTo>
                  <a:lnTo>
                    <a:pt x="170" y="3019"/>
                  </a:lnTo>
                  <a:lnTo>
                    <a:pt x="0" y="3252"/>
                  </a:lnTo>
                  <a:lnTo>
                    <a:pt x="0" y="4877"/>
                  </a:lnTo>
                  <a:lnTo>
                    <a:pt x="170" y="4877"/>
                  </a:lnTo>
                  <a:lnTo>
                    <a:pt x="170" y="5110"/>
                  </a:lnTo>
                  <a:lnTo>
                    <a:pt x="0" y="5342"/>
                  </a:lnTo>
                  <a:lnTo>
                    <a:pt x="0" y="6968"/>
                  </a:lnTo>
                  <a:lnTo>
                    <a:pt x="170" y="6968"/>
                  </a:lnTo>
                  <a:lnTo>
                    <a:pt x="340" y="7200"/>
                  </a:lnTo>
                  <a:lnTo>
                    <a:pt x="850" y="7200"/>
                  </a:lnTo>
                  <a:lnTo>
                    <a:pt x="850" y="7432"/>
                  </a:lnTo>
                  <a:lnTo>
                    <a:pt x="1020" y="7432"/>
                  </a:lnTo>
                  <a:lnTo>
                    <a:pt x="1020" y="7665"/>
                  </a:lnTo>
                  <a:lnTo>
                    <a:pt x="1191" y="7432"/>
                  </a:lnTo>
                  <a:lnTo>
                    <a:pt x="1191" y="7897"/>
                  </a:lnTo>
                  <a:lnTo>
                    <a:pt x="1361" y="7897"/>
                  </a:lnTo>
                  <a:lnTo>
                    <a:pt x="1361" y="8594"/>
                  </a:lnTo>
                  <a:lnTo>
                    <a:pt x="1531" y="8594"/>
                  </a:lnTo>
                  <a:lnTo>
                    <a:pt x="1531" y="9290"/>
                  </a:lnTo>
                  <a:lnTo>
                    <a:pt x="1701" y="9290"/>
                  </a:lnTo>
                  <a:lnTo>
                    <a:pt x="1701" y="9755"/>
                  </a:lnTo>
                  <a:lnTo>
                    <a:pt x="1871" y="9755"/>
                  </a:lnTo>
                  <a:lnTo>
                    <a:pt x="1871" y="9987"/>
                  </a:lnTo>
                  <a:lnTo>
                    <a:pt x="2041" y="9987"/>
                  </a:lnTo>
                  <a:lnTo>
                    <a:pt x="2041" y="10219"/>
                  </a:lnTo>
                  <a:lnTo>
                    <a:pt x="2211" y="10219"/>
                  </a:lnTo>
                  <a:lnTo>
                    <a:pt x="2211" y="10452"/>
                  </a:lnTo>
                  <a:lnTo>
                    <a:pt x="2381" y="10452"/>
                  </a:lnTo>
                  <a:lnTo>
                    <a:pt x="2381" y="10684"/>
                  </a:lnTo>
                  <a:lnTo>
                    <a:pt x="2551" y="10684"/>
                  </a:lnTo>
                  <a:lnTo>
                    <a:pt x="2551" y="10916"/>
                  </a:lnTo>
                  <a:lnTo>
                    <a:pt x="2891" y="10916"/>
                  </a:lnTo>
                  <a:lnTo>
                    <a:pt x="2891" y="11148"/>
                  </a:lnTo>
                  <a:lnTo>
                    <a:pt x="3231" y="11148"/>
                  </a:lnTo>
                  <a:lnTo>
                    <a:pt x="3231" y="11381"/>
                  </a:lnTo>
                  <a:lnTo>
                    <a:pt x="3402" y="11613"/>
                  </a:lnTo>
                  <a:lnTo>
                    <a:pt x="3402" y="11845"/>
                  </a:lnTo>
                  <a:lnTo>
                    <a:pt x="3572" y="11845"/>
                  </a:lnTo>
                  <a:lnTo>
                    <a:pt x="3572" y="12077"/>
                  </a:lnTo>
                  <a:lnTo>
                    <a:pt x="3742" y="12077"/>
                  </a:lnTo>
                  <a:lnTo>
                    <a:pt x="3742" y="12310"/>
                  </a:lnTo>
                  <a:lnTo>
                    <a:pt x="3912" y="12310"/>
                  </a:lnTo>
                  <a:lnTo>
                    <a:pt x="3912" y="12774"/>
                  </a:lnTo>
                  <a:lnTo>
                    <a:pt x="4252" y="12774"/>
                  </a:lnTo>
                  <a:lnTo>
                    <a:pt x="4252" y="13006"/>
                  </a:lnTo>
                  <a:lnTo>
                    <a:pt x="4762" y="13006"/>
                  </a:lnTo>
                  <a:lnTo>
                    <a:pt x="4762" y="13239"/>
                  </a:lnTo>
                  <a:lnTo>
                    <a:pt x="5102" y="13239"/>
                  </a:lnTo>
                  <a:lnTo>
                    <a:pt x="5102" y="13471"/>
                  </a:lnTo>
                  <a:lnTo>
                    <a:pt x="6123" y="13471"/>
                  </a:lnTo>
                  <a:lnTo>
                    <a:pt x="6293" y="13703"/>
                  </a:lnTo>
                  <a:lnTo>
                    <a:pt x="6463" y="13703"/>
                  </a:lnTo>
                  <a:lnTo>
                    <a:pt x="6463" y="13471"/>
                  </a:lnTo>
                  <a:lnTo>
                    <a:pt x="6633" y="13471"/>
                  </a:lnTo>
                  <a:lnTo>
                    <a:pt x="6633" y="13703"/>
                  </a:lnTo>
                  <a:lnTo>
                    <a:pt x="6803" y="13703"/>
                  </a:lnTo>
                  <a:lnTo>
                    <a:pt x="6803" y="14168"/>
                  </a:lnTo>
                  <a:lnTo>
                    <a:pt x="6973" y="14168"/>
                  </a:lnTo>
                  <a:lnTo>
                    <a:pt x="6973" y="14400"/>
                  </a:lnTo>
                  <a:lnTo>
                    <a:pt x="7654" y="14400"/>
                  </a:lnTo>
                  <a:lnTo>
                    <a:pt x="7654" y="14632"/>
                  </a:lnTo>
                  <a:lnTo>
                    <a:pt x="7994" y="14632"/>
                  </a:lnTo>
                  <a:lnTo>
                    <a:pt x="7994" y="15097"/>
                  </a:lnTo>
                  <a:lnTo>
                    <a:pt x="8164" y="15097"/>
                  </a:lnTo>
                  <a:lnTo>
                    <a:pt x="8164" y="15329"/>
                  </a:lnTo>
                  <a:lnTo>
                    <a:pt x="8334" y="15329"/>
                  </a:lnTo>
                  <a:lnTo>
                    <a:pt x="8164" y="15561"/>
                  </a:lnTo>
                  <a:lnTo>
                    <a:pt x="8334" y="15561"/>
                  </a:lnTo>
                  <a:lnTo>
                    <a:pt x="8334" y="15794"/>
                  </a:lnTo>
                  <a:lnTo>
                    <a:pt x="8504" y="15794"/>
                  </a:lnTo>
                  <a:lnTo>
                    <a:pt x="8504" y="16026"/>
                  </a:lnTo>
                  <a:lnTo>
                    <a:pt x="8674" y="16026"/>
                  </a:lnTo>
                  <a:lnTo>
                    <a:pt x="8674" y="16490"/>
                  </a:lnTo>
                  <a:lnTo>
                    <a:pt x="9014" y="16490"/>
                  </a:lnTo>
                  <a:lnTo>
                    <a:pt x="9014" y="16723"/>
                  </a:lnTo>
                  <a:lnTo>
                    <a:pt x="9354" y="16723"/>
                  </a:lnTo>
                  <a:lnTo>
                    <a:pt x="9354" y="16955"/>
                  </a:lnTo>
                  <a:lnTo>
                    <a:pt x="9694" y="16955"/>
                  </a:lnTo>
                  <a:lnTo>
                    <a:pt x="9694" y="17187"/>
                  </a:lnTo>
                  <a:lnTo>
                    <a:pt x="9865" y="17187"/>
                  </a:lnTo>
                  <a:lnTo>
                    <a:pt x="9865" y="17419"/>
                  </a:lnTo>
                  <a:lnTo>
                    <a:pt x="10035" y="17419"/>
                  </a:lnTo>
                  <a:lnTo>
                    <a:pt x="10035" y="17652"/>
                  </a:lnTo>
                  <a:lnTo>
                    <a:pt x="10545" y="17652"/>
                  </a:lnTo>
                  <a:lnTo>
                    <a:pt x="10545" y="17884"/>
                  </a:lnTo>
                  <a:lnTo>
                    <a:pt x="10715" y="17652"/>
                  </a:lnTo>
                  <a:lnTo>
                    <a:pt x="10715" y="18116"/>
                  </a:lnTo>
                  <a:lnTo>
                    <a:pt x="10885" y="18116"/>
                  </a:lnTo>
                  <a:lnTo>
                    <a:pt x="10885" y="18348"/>
                  </a:lnTo>
                  <a:lnTo>
                    <a:pt x="11055" y="18348"/>
                  </a:lnTo>
                  <a:lnTo>
                    <a:pt x="11055" y="18813"/>
                  </a:lnTo>
                  <a:lnTo>
                    <a:pt x="11225" y="18813"/>
                  </a:lnTo>
                  <a:lnTo>
                    <a:pt x="11225" y="19045"/>
                  </a:lnTo>
                  <a:lnTo>
                    <a:pt x="11395" y="19045"/>
                  </a:lnTo>
                  <a:lnTo>
                    <a:pt x="11395" y="19510"/>
                  </a:lnTo>
                  <a:lnTo>
                    <a:pt x="11565" y="19510"/>
                  </a:lnTo>
                  <a:lnTo>
                    <a:pt x="11565" y="19742"/>
                  </a:lnTo>
                  <a:lnTo>
                    <a:pt x="11735" y="19742"/>
                  </a:lnTo>
                  <a:lnTo>
                    <a:pt x="11735" y="19974"/>
                  </a:lnTo>
                  <a:lnTo>
                    <a:pt x="11906" y="19974"/>
                  </a:lnTo>
                  <a:lnTo>
                    <a:pt x="11906" y="20206"/>
                  </a:lnTo>
                  <a:lnTo>
                    <a:pt x="12076" y="20206"/>
                  </a:lnTo>
                  <a:lnTo>
                    <a:pt x="12076" y="20439"/>
                  </a:lnTo>
                  <a:lnTo>
                    <a:pt x="12246" y="20439"/>
                  </a:lnTo>
                  <a:lnTo>
                    <a:pt x="12246" y="20903"/>
                  </a:lnTo>
                  <a:lnTo>
                    <a:pt x="12586" y="20903"/>
                  </a:lnTo>
                  <a:lnTo>
                    <a:pt x="12586" y="21135"/>
                  </a:lnTo>
                  <a:lnTo>
                    <a:pt x="12756" y="21135"/>
                  </a:lnTo>
                  <a:lnTo>
                    <a:pt x="12756" y="20903"/>
                  </a:lnTo>
                  <a:lnTo>
                    <a:pt x="12926" y="20903"/>
                  </a:lnTo>
                  <a:lnTo>
                    <a:pt x="13096" y="20671"/>
                  </a:lnTo>
                  <a:lnTo>
                    <a:pt x="13266" y="20671"/>
                  </a:lnTo>
                  <a:lnTo>
                    <a:pt x="13266" y="20439"/>
                  </a:lnTo>
                  <a:lnTo>
                    <a:pt x="13606" y="20439"/>
                  </a:lnTo>
                  <a:lnTo>
                    <a:pt x="13606" y="20206"/>
                  </a:lnTo>
                  <a:lnTo>
                    <a:pt x="13776" y="20206"/>
                  </a:lnTo>
                  <a:lnTo>
                    <a:pt x="13946" y="20439"/>
                  </a:lnTo>
                  <a:lnTo>
                    <a:pt x="14117" y="20439"/>
                  </a:lnTo>
                  <a:lnTo>
                    <a:pt x="14117" y="20671"/>
                  </a:lnTo>
                  <a:lnTo>
                    <a:pt x="14457" y="20671"/>
                  </a:lnTo>
                  <a:lnTo>
                    <a:pt x="14457" y="20903"/>
                  </a:lnTo>
                  <a:lnTo>
                    <a:pt x="14627" y="20903"/>
                  </a:lnTo>
                  <a:lnTo>
                    <a:pt x="14627" y="21135"/>
                  </a:lnTo>
                  <a:lnTo>
                    <a:pt x="14797" y="21368"/>
                  </a:lnTo>
                  <a:lnTo>
                    <a:pt x="14967" y="21135"/>
                  </a:lnTo>
                  <a:lnTo>
                    <a:pt x="14967" y="20903"/>
                  </a:lnTo>
                  <a:lnTo>
                    <a:pt x="15137" y="20903"/>
                  </a:lnTo>
                  <a:lnTo>
                    <a:pt x="15137" y="20671"/>
                  </a:lnTo>
                  <a:lnTo>
                    <a:pt x="15307" y="20671"/>
                  </a:lnTo>
                  <a:lnTo>
                    <a:pt x="15307" y="20439"/>
                  </a:lnTo>
                  <a:lnTo>
                    <a:pt x="15477" y="20439"/>
                  </a:lnTo>
                  <a:lnTo>
                    <a:pt x="15477" y="20206"/>
                  </a:lnTo>
                  <a:lnTo>
                    <a:pt x="15647" y="20206"/>
                  </a:lnTo>
                  <a:lnTo>
                    <a:pt x="15647" y="19974"/>
                  </a:lnTo>
                  <a:lnTo>
                    <a:pt x="15817" y="19974"/>
                  </a:lnTo>
                  <a:lnTo>
                    <a:pt x="15987" y="20206"/>
                  </a:lnTo>
                  <a:lnTo>
                    <a:pt x="15987" y="20439"/>
                  </a:lnTo>
                  <a:lnTo>
                    <a:pt x="16157" y="20439"/>
                  </a:lnTo>
                  <a:lnTo>
                    <a:pt x="16157" y="20903"/>
                  </a:lnTo>
                  <a:lnTo>
                    <a:pt x="16328" y="20903"/>
                  </a:lnTo>
                  <a:lnTo>
                    <a:pt x="16328" y="21135"/>
                  </a:lnTo>
                  <a:lnTo>
                    <a:pt x="16498" y="21135"/>
                  </a:lnTo>
                  <a:lnTo>
                    <a:pt x="16498" y="21368"/>
                  </a:lnTo>
                  <a:lnTo>
                    <a:pt x="16838" y="21368"/>
                  </a:lnTo>
                  <a:lnTo>
                    <a:pt x="17008" y="21600"/>
                  </a:lnTo>
                  <a:lnTo>
                    <a:pt x="17518" y="19974"/>
                  </a:lnTo>
                  <a:lnTo>
                    <a:pt x="17688" y="19974"/>
                  </a:lnTo>
                  <a:lnTo>
                    <a:pt x="18028" y="20206"/>
                  </a:lnTo>
                  <a:lnTo>
                    <a:pt x="18709" y="20903"/>
                  </a:lnTo>
                  <a:lnTo>
                    <a:pt x="19559" y="21368"/>
                  </a:lnTo>
                  <a:lnTo>
                    <a:pt x="19729" y="21135"/>
                  </a:lnTo>
                  <a:lnTo>
                    <a:pt x="19729" y="21368"/>
                  </a:lnTo>
                  <a:lnTo>
                    <a:pt x="19729" y="21135"/>
                  </a:lnTo>
                  <a:lnTo>
                    <a:pt x="19559" y="21135"/>
                  </a:lnTo>
                  <a:lnTo>
                    <a:pt x="19559" y="20903"/>
                  </a:lnTo>
                  <a:lnTo>
                    <a:pt x="19389" y="20903"/>
                  </a:lnTo>
                  <a:lnTo>
                    <a:pt x="19389" y="20671"/>
                  </a:lnTo>
                  <a:lnTo>
                    <a:pt x="19219" y="20671"/>
                  </a:lnTo>
                  <a:lnTo>
                    <a:pt x="19219" y="20206"/>
                  </a:lnTo>
                  <a:lnTo>
                    <a:pt x="19389" y="19974"/>
                  </a:lnTo>
                  <a:lnTo>
                    <a:pt x="19389" y="19277"/>
                  </a:lnTo>
                  <a:lnTo>
                    <a:pt x="19219" y="19045"/>
                  </a:lnTo>
                  <a:lnTo>
                    <a:pt x="19219" y="18813"/>
                  </a:lnTo>
                  <a:lnTo>
                    <a:pt x="19389" y="18813"/>
                  </a:lnTo>
                  <a:lnTo>
                    <a:pt x="19389" y="18581"/>
                  </a:lnTo>
                  <a:lnTo>
                    <a:pt x="19559" y="18581"/>
                  </a:lnTo>
                  <a:lnTo>
                    <a:pt x="19559" y="18348"/>
                  </a:lnTo>
                  <a:lnTo>
                    <a:pt x="19899" y="18348"/>
                  </a:lnTo>
                  <a:lnTo>
                    <a:pt x="19899" y="18116"/>
                  </a:lnTo>
                  <a:lnTo>
                    <a:pt x="20069" y="18116"/>
                  </a:lnTo>
                  <a:lnTo>
                    <a:pt x="20069" y="17419"/>
                  </a:lnTo>
                  <a:lnTo>
                    <a:pt x="20409" y="17419"/>
                  </a:lnTo>
                  <a:lnTo>
                    <a:pt x="20409" y="17187"/>
                  </a:lnTo>
                  <a:lnTo>
                    <a:pt x="20750" y="17187"/>
                  </a:lnTo>
                  <a:lnTo>
                    <a:pt x="20750" y="16955"/>
                  </a:lnTo>
                  <a:lnTo>
                    <a:pt x="20920" y="16955"/>
                  </a:lnTo>
                  <a:lnTo>
                    <a:pt x="20920" y="16723"/>
                  </a:lnTo>
                  <a:lnTo>
                    <a:pt x="21090" y="16723"/>
                  </a:lnTo>
                  <a:lnTo>
                    <a:pt x="21090" y="16490"/>
                  </a:lnTo>
                  <a:lnTo>
                    <a:pt x="21260" y="16490"/>
                  </a:lnTo>
                  <a:lnTo>
                    <a:pt x="21260" y="16258"/>
                  </a:lnTo>
                  <a:lnTo>
                    <a:pt x="21430" y="16258"/>
                  </a:lnTo>
                  <a:lnTo>
                    <a:pt x="21090" y="16026"/>
                  </a:lnTo>
                  <a:lnTo>
                    <a:pt x="20920" y="15794"/>
                  </a:lnTo>
                  <a:lnTo>
                    <a:pt x="20580" y="15794"/>
                  </a:lnTo>
                  <a:lnTo>
                    <a:pt x="20580" y="15561"/>
                  </a:lnTo>
                  <a:lnTo>
                    <a:pt x="20409" y="15561"/>
                  </a:lnTo>
                  <a:lnTo>
                    <a:pt x="19899" y="15097"/>
                  </a:lnTo>
                  <a:lnTo>
                    <a:pt x="20239" y="14400"/>
                  </a:lnTo>
                  <a:lnTo>
                    <a:pt x="21260" y="14400"/>
                  </a:lnTo>
                  <a:lnTo>
                    <a:pt x="21430" y="12774"/>
                  </a:lnTo>
                  <a:lnTo>
                    <a:pt x="21430" y="11613"/>
                  </a:lnTo>
                  <a:lnTo>
                    <a:pt x="21600" y="11613"/>
                  </a:lnTo>
                  <a:lnTo>
                    <a:pt x="21430" y="11381"/>
                  </a:lnTo>
                  <a:lnTo>
                    <a:pt x="21430" y="10684"/>
                  </a:lnTo>
                  <a:lnTo>
                    <a:pt x="21260" y="10684"/>
                  </a:lnTo>
                  <a:lnTo>
                    <a:pt x="21260" y="10452"/>
                  </a:lnTo>
                  <a:lnTo>
                    <a:pt x="21090" y="10219"/>
                  </a:lnTo>
                  <a:lnTo>
                    <a:pt x="21090" y="9987"/>
                  </a:lnTo>
                  <a:lnTo>
                    <a:pt x="21600" y="9987"/>
                  </a:lnTo>
                  <a:lnTo>
                    <a:pt x="21600" y="9755"/>
                  </a:lnTo>
                  <a:lnTo>
                    <a:pt x="21430" y="9755"/>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2" name="Freeform 52"/>
            <p:cNvSpPr/>
            <p:nvPr/>
          </p:nvSpPr>
          <p:spPr>
            <a:xfrm>
              <a:off x="3185062" y="4760498"/>
              <a:ext cx="1265896" cy="2605987"/>
            </a:xfrm>
            <a:custGeom>
              <a:avLst/>
              <a:gdLst/>
              <a:ahLst/>
              <a:cxnLst>
                <a:cxn ang="0">
                  <a:pos x="wd2" y="hd2"/>
                </a:cxn>
                <a:cxn ang="5400000">
                  <a:pos x="wd2" y="hd2"/>
                </a:cxn>
                <a:cxn ang="10800000">
                  <a:pos x="wd2" y="hd2"/>
                </a:cxn>
                <a:cxn ang="16200000">
                  <a:pos x="wd2" y="hd2"/>
                </a:cxn>
              </a:cxnLst>
              <a:rect l="0" t="0" r="r" b="b"/>
              <a:pathLst>
                <a:path w="21600" h="21600" extrusionOk="0">
                  <a:moveTo>
                    <a:pt x="21470" y="21189"/>
                  </a:moveTo>
                  <a:lnTo>
                    <a:pt x="20689" y="20653"/>
                  </a:lnTo>
                  <a:lnTo>
                    <a:pt x="18802" y="19421"/>
                  </a:lnTo>
                  <a:lnTo>
                    <a:pt x="16070" y="17621"/>
                  </a:lnTo>
                  <a:lnTo>
                    <a:pt x="15094" y="16989"/>
                  </a:lnTo>
                  <a:lnTo>
                    <a:pt x="15289" y="16989"/>
                  </a:lnTo>
                  <a:lnTo>
                    <a:pt x="15289" y="17021"/>
                  </a:lnTo>
                  <a:lnTo>
                    <a:pt x="15875" y="17021"/>
                  </a:lnTo>
                  <a:lnTo>
                    <a:pt x="15940" y="16989"/>
                  </a:lnTo>
                  <a:lnTo>
                    <a:pt x="16005" y="16989"/>
                  </a:lnTo>
                  <a:lnTo>
                    <a:pt x="16070" y="16958"/>
                  </a:lnTo>
                  <a:lnTo>
                    <a:pt x="16200" y="16958"/>
                  </a:lnTo>
                  <a:lnTo>
                    <a:pt x="16265" y="16926"/>
                  </a:lnTo>
                  <a:lnTo>
                    <a:pt x="16330" y="16926"/>
                  </a:lnTo>
                  <a:lnTo>
                    <a:pt x="16330" y="16895"/>
                  </a:lnTo>
                  <a:lnTo>
                    <a:pt x="16395" y="16863"/>
                  </a:lnTo>
                  <a:lnTo>
                    <a:pt x="16460" y="16863"/>
                  </a:lnTo>
                  <a:lnTo>
                    <a:pt x="16460" y="16832"/>
                  </a:lnTo>
                  <a:lnTo>
                    <a:pt x="16525" y="16832"/>
                  </a:lnTo>
                  <a:lnTo>
                    <a:pt x="16525" y="16800"/>
                  </a:lnTo>
                  <a:lnTo>
                    <a:pt x="16590" y="16800"/>
                  </a:lnTo>
                  <a:lnTo>
                    <a:pt x="16590" y="16768"/>
                  </a:lnTo>
                  <a:lnTo>
                    <a:pt x="16655" y="16768"/>
                  </a:lnTo>
                  <a:lnTo>
                    <a:pt x="16720" y="16737"/>
                  </a:lnTo>
                  <a:lnTo>
                    <a:pt x="16786" y="16737"/>
                  </a:lnTo>
                  <a:lnTo>
                    <a:pt x="16786" y="16642"/>
                  </a:lnTo>
                  <a:lnTo>
                    <a:pt x="16851" y="16642"/>
                  </a:lnTo>
                  <a:lnTo>
                    <a:pt x="16851" y="16611"/>
                  </a:lnTo>
                  <a:lnTo>
                    <a:pt x="17111" y="16611"/>
                  </a:lnTo>
                  <a:lnTo>
                    <a:pt x="17176" y="16579"/>
                  </a:lnTo>
                  <a:lnTo>
                    <a:pt x="17241" y="16579"/>
                  </a:lnTo>
                  <a:lnTo>
                    <a:pt x="17241" y="16547"/>
                  </a:lnTo>
                  <a:lnTo>
                    <a:pt x="17566" y="16547"/>
                  </a:lnTo>
                  <a:lnTo>
                    <a:pt x="17566" y="16484"/>
                  </a:lnTo>
                  <a:lnTo>
                    <a:pt x="17696" y="16484"/>
                  </a:lnTo>
                  <a:lnTo>
                    <a:pt x="17696" y="16453"/>
                  </a:lnTo>
                  <a:lnTo>
                    <a:pt x="18412" y="15805"/>
                  </a:lnTo>
                  <a:lnTo>
                    <a:pt x="19648" y="14605"/>
                  </a:lnTo>
                  <a:lnTo>
                    <a:pt x="20234" y="13942"/>
                  </a:lnTo>
                  <a:lnTo>
                    <a:pt x="20429" y="13753"/>
                  </a:lnTo>
                  <a:lnTo>
                    <a:pt x="20689" y="13532"/>
                  </a:lnTo>
                  <a:lnTo>
                    <a:pt x="20689" y="13468"/>
                  </a:lnTo>
                  <a:lnTo>
                    <a:pt x="20624" y="12837"/>
                  </a:lnTo>
                  <a:lnTo>
                    <a:pt x="20234" y="12079"/>
                  </a:lnTo>
                  <a:lnTo>
                    <a:pt x="20039" y="11826"/>
                  </a:lnTo>
                  <a:lnTo>
                    <a:pt x="20104" y="11732"/>
                  </a:lnTo>
                  <a:lnTo>
                    <a:pt x="20364" y="11732"/>
                  </a:lnTo>
                  <a:lnTo>
                    <a:pt x="20559" y="11668"/>
                  </a:lnTo>
                  <a:lnTo>
                    <a:pt x="20689" y="11605"/>
                  </a:lnTo>
                  <a:lnTo>
                    <a:pt x="20559" y="11100"/>
                  </a:lnTo>
                  <a:lnTo>
                    <a:pt x="20559" y="11068"/>
                  </a:lnTo>
                  <a:lnTo>
                    <a:pt x="20494" y="10532"/>
                  </a:lnTo>
                  <a:lnTo>
                    <a:pt x="20494" y="9395"/>
                  </a:lnTo>
                  <a:lnTo>
                    <a:pt x="20364" y="8700"/>
                  </a:lnTo>
                  <a:lnTo>
                    <a:pt x="20364" y="8195"/>
                  </a:lnTo>
                  <a:lnTo>
                    <a:pt x="20299" y="8163"/>
                  </a:lnTo>
                  <a:lnTo>
                    <a:pt x="20299" y="7721"/>
                  </a:lnTo>
                  <a:lnTo>
                    <a:pt x="20234" y="7689"/>
                  </a:lnTo>
                  <a:lnTo>
                    <a:pt x="20234" y="7216"/>
                  </a:lnTo>
                  <a:lnTo>
                    <a:pt x="20169" y="7184"/>
                  </a:lnTo>
                  <a:lnTo>
                    <a:pt x="19843" y="6837"/>
                  </a:lnTo>
                  <a:lnTo>
                    <a:pt x="19648" y="6679"/>
                  </a:lnTo>
                  <a:lnTo>
                    <a:pt x="18607" y="5605"/>
                  </a:lnTo>
                  <a:lnTo>
                    <a:pt x="18087" y="5037"/>
                  </a:lnTo>
                  <a:lnTo>
                    <a:pt x="17566" y="4595"/>
                  </a:lnTo>
                  <a:lnTo>
                    <a:pt x="17111" y="4184"/>
                  </a:lnTo>
                  <a:lnTo>
                    <a:pt x="15745" y="3079"/>
                  </a:lnTo>
                  <a:lnTo>
                    <a:pt x="14899" y="2368"/>
                  </a:lnTo>
                  <a:lnTo>
                    <a:pt x="14443" y="1989"/>
                  </a:lnTo>
                  <a:lnTo>
                    <a:pt x="13793" y="1421"/>
                  </a:lnTo>
                  <a:lnTo>
                    <a:pt x="13337" y="1137"/>
                  </a:lnTo>
                  <a:lnTo>
                    <a:pt x="12622" y="505"/>
                  </a:lnTo>
                  <a:lnTo>
                    <a:pt x="12166" y="158"/>
                  </a:lnTo>
                  <a:lnTo>
                    <a:pt x="12101" y="126"/>
                  </a:lnTo>
                  <a:lnTo>
                    <a:pt x="12101" y="158"/>
                  </a:lnTo>
                  <a:lnTo>
                    <a:pt x="11971" y="158"/>
                  </a:lnTo>
                  <a:lnTo>
                    <a:pt x="11971" y="189"/>
                  </a:lnTo>
                  <a:lnTo>
                    <a:pt x="11841" y="189"/>
                  </a:lnTo>
                  <a:lnTo>
                    <a:pt x="11776" y="158"/>
                  </a:lnTo>
                  <a:lnTo>
                    <a:pt x="11711" y="158"/>
                  </a:lnTo>
                  <a:lnTo>
                    <a:pt x="11711" y="221"/>
                  </a:lnTo>
                  <a:lnTo>
                    <a:pt x="11646" y="221"/>
                  </a:lnTo>
                  <a:lnTo>
                    <a:pt x="11646" y="253"/>
                  </a:lnTo>
                  <a:lnTo>
                    <a:pt x="11516" y="253"/>
                  </a:lnTo>
                  <a:lnTo>
                    <a:pt x="11516" y="221"/>
                  </a:lnTo>
                  <a:lnTo>
                    <a:pt x="11320" y="221"/>
                  </a:lnTo>
                  <a:lnTo>
                    <a:pt x="11320" y="158"/>
                  </a:lnTo>
                  <a:lnTo>
                    <a:pt x="11255" y="158"/>
                  </a:lnTo>
                  <a:lnTo>
                    <a:pt x="11190" y="126"/>
                  </a:lnTo>
                  <a:lnTo>
                    <a:pt x="11125" y="126"/>
                  </a:lnTo>
                  <a:lnTo>
                    <a:pt x="11125" y="95"/>
                  </a:lnTo>
                  <a:lnTo>
                    <a:pt x="10995" y="95"/>
                  </a:lnTo>
                  <a:lnTo>
                    <a:pt x="10995" y="63"/>
                  </a:lnTo>
                  <a:lnTo>
                    <a:pt x="10930" y="95"/>
                  </a:lnTo>
                  <a:lnTo>
                    <a:pt x="10865" y="95"/>
                  </a:lnTo>
                  <a:lnTo>
                    <a:pt x="10865" y="126"/>
                  </a:lnTo>
                  <a:lnTo>
                    <a:pt x="10670" y="126"/>
                  </a:lnTo>
                  <a:lnTo>
                    <a:pt x="10735" y="95"/>
                  </a:lnTo>
                  <a:lnTo>
                    <a:pt x="10670" y="95"/>
                  </a:lnTo>
                  <a:lnTo>
                    <a:pt x="10670" y="63"/>
                  </a:lnTo>
                  <a:lnTo>
                    <a:pt x="10605" y="32"/>
                  </a:lnTo>
                  <a:lnTo>
                    <a:pt x="10540" y="32"/>
                  </a:lnTo>
                  <a:lnTo>
                    <a:pt x="10540" y="0"/>
                  </a:lnTo>
                  <a:lnTo>
                    <a:pt x="10475" y="32"/>
                  </a:lnTo>
                  <a:lnTo>
                    <a:pt x="10410" y="32"/>
                  </a:lnTo>
                  <a:lnTo>
                    <a:pt x="10410" y="95"/>
                  </a:lnTo>
                  <a:lnTo>
                    <a:pt x="10345" y="95"/>
                  </a:lnTo>
                  <a:lnTo>
                    <a:pt x="10345" y="158"/>
                  </a:lnTo>
                  <a:lnTo>
                    <a:pt x="10280" y="158"/>
                  </a:lnTo>
                  <a:lnTo>
                    <a:pt x="10214" y="189"/>
                  </a:lnTo>
                  <a:lnTo>
                    <a:pt x="10149" y="189"/>
                  </a:lnTo>
                  <a:lnTo>
                    <a:pt x="10149" y="253"/>
                  </a:lnTo>
                  <a:lnTo>
                    <a:pt x="9954" y="253"/>
                  </a:lnTo>
                  <a:lnTo>
                    <a:pt x="9954" y="316"/>
                  </a:lnTo>
                  <a:lnTo>
                    <a:pt x="9759" y="316"/>
                  </a:lnTo>
                  <a:lnTo>
                    <a:pt x="9759" y="253"/>
                  </a:lnTo>
                  <a:lnTo>
                    <a:pt x="9629" y="253"/>
                  </a:lnTo>
                  <a:lnTo>
                    <a:pt x="9629" y="284"/>
                  </a:lnTo>
                  <a:lnTo>
                    <a:pt x="9499" y="284"/>
                  </a:lnTo>
                  <a:lnTo>
                    <a:pt x="9499" y="316"/>
                  </a:lnTo>
                  <a:lnTo>
                    <a:pt x="9369" y="316"/>
                  </a:lnTo>
                  <a:lnTo>
                    <a:pt x="9369" y="347"/>
                  </a:lnTo>
                  <a:lnTo>
                    <a:pt x="9304" y="347"/>
                  </a:lnTo>
                  <a:lnTo>
                    <a:pt x="9304" y="379"/>
                  </a:lnTo>
                  <a:lnTo>
                    <a:pt x="9239" y="379"/>
                  </a:lnTo>
                  <a:lnTo>
                    <a:pt x="9239" y="411"/>
                  </a:lnTo>
                  <a:lnTo>
                    <a:pt x="9173" y="411"/>
                  </a:lnTo>
                  <a:lnTo>
                    <a:pt x="9173" y="442"/>
                  </a:lnTo>
                  <a:lnTo>
                    <a:pt x="9108" y="442"/>
                  </a:lnTo>
                  <a:lnTo>
                    <a:pt x="9108" y="537"/>
                  </a:lnTo>
                  <a:lnTo>
                    <a:pt x="8978" y="537"/>
                  </a:lnTo>
                  <a:lnTo>
                    <a:pt x="8978" y="663"/>
                  </a:lnTo>
                  <a:lnTo>
                    <a:pt x="8848" y="663"/>
                  </a:lnTo>
                  <a:lnTo>
                    <a:pt x="8783" y="695"/>
                  </a:lnTo>
                  <a:lnTo>
                    <a:pt x="8783" y="726"/>
                  </a:lnTo>
                  <a:lnTo>
                    <a:pt x="8653" y="726"/>
                  </a:lnTo>
                  <a:lnTo>
                    <a:pt x="8653" y="979"/>
                  </a:lnTo>
                  <a:lnTo>
                    <a:pt x="8588" y="979"/>
                  </a:lnTo>
                  <a:lnTo>
                    <a:pt x="8588" y="1042"/>
                  </a:lnTo>
                  <a:lnTo>
                    <a:pt x="8523" y="1042"/>
                  </a:lnTo>
                  <a:lnTo>
                    <a:pt x="8523" y="1105"/>
                  </a:lnTo>
                  <a:lnTo>
                    <a:pt x="8458" y="1105"/>
                  </a:lnTo>
                  <a:lnTo>
                    <a:pt x="8458" y="1168"/>
                  </a:lnTo>
                  <a:lnTo>
                    <a:pt x="8393" y="1168"/>
                  </a:lnTo>
                  <a:lnTo>
                    <a:pt x="8393" y="1200"/>
                  </a:lnTo>
                  <a:lnTo>
                    <a:pt x="8328" y="1232"/>
                  </a:lnTo>
                  <a:lnTo>
                    <a:pt x="8328" y="1295"/>
                  </a:lnTo>
                  <a:lnTo>
                    <a:pt x="8263" y="1326"/>
                  </a:lnTo>
                  <a:lnTo>
                    <a:pt x="8067" y="1326"/>
                  </a:lnTo>
                  <a:lnTo>
                    <a:pt x="8067" y="1358"/>
                  </a:lnTo>
                  <a:lnTo>
                    <a:pt x="8002" y="1358"/>
                  </a:lnTo>
                  <a:lnTo>
                    <a:pt x="8002" y="1453"/>
                  </a:lnTo>
                  <a:lnTo>
                    <a:pt x="7937" y="1484"/>
                  </a:lnTo>
                  <a:lnTo>
                    <a:pt x="7872" y="1484"/>
                  </a:lnTo>
                  <a:lnTo>
                    <a:pt x="7872" y="1516"/>
                  </a:lnTo>
                  <a:lnTo>
                    <a:pt x="7807" y="1516"/>
                  </a:lnTo>
                  <a:lnTo>
                    <a:pt x="7807" y="1547"/>
                  </a:lnTo>
                  <a:lnTo>
                    <a:pt x="7742" y="1547"/>
                  </a:lnTo>
                  <a:lnTo>
                    <a:pt x="7742" y="1579"/>
                  </a:lnTo>
                  <a:lnTo>
                    <a:pt x="7677" y="1579"/>
                  </a:lnTo>
                  <a:lnTo>
                    <a:pt x="7677" y="1611"/>
                  </a:lnTo>
                  <a:lnTo>
                    <a:pt x="7482" y="1611"/>
                  </a:lnTo>
                  <a:lnTo>
                    <a:pt x="7482" y="1642"/>
                  </a:lnTo>
                  <a:lnTo>
                    <a:pt x="7417" y="1642"/>
                  </a:lnTo>
                  <a:lnTo>
                    <a:pt x="7417" y="1611"/>
                  </a:lnTo>
                  <a:lnTo>
                    <a:pt x="7092" y="1611"/>
                  </a:lnTo>
                  <a:lnTo>
                    <a:pt x="7027" y="1579"/>
                  </a:lnTo>
                  <a:lnTo>
                    <a:pt x="6961" y="1611"/>
                  </a:lnTo>
                  <a:lnTo>
                    <a:pt x="6571" y="1611"/>
                  </a:lnTo>
                  <a:lnTo>
                    <a:pt x="6506" y="1579"/>
                  </a:lnTo>
                  <a:lnTo>
                    <a:pt x="6376" y="1579"/>
                  </a:lnTo>
                  <a:lnTo>
                    <a:pt x="6376" y="1547"/>
                  </a:lnTo>
                  <a:lnTo>
                    <a:pt x="6051" y="1547"/>
                  </a:lnTo>
                  <a:lnTo>
                    <a:pt x="6051" y="1516"/>
                  </a:lnTo>
                  <a:lnTo>
                    <a:pt x="5920" y="1516"/>
                  </a:lnTo>
                  <a:lnTo>
                    <a:pt x="5920" y="1579"/>
                  </a:lnTo>
                  <a:lnTo>
                    <a:pt x="5855" y="1579"/>
                  </a:lnTo>
                  <a:lnTo>
                    <a:pt x="5855" y="1705"/>
                  </a:lnTo>
                  <a:lnTo>
                    <a:pt x="5790" y="1705"/>
                  </a:lnTo>
                  <a:lnTo>
                    <a:pt x="5790" y="1737"/>
                  </a:lnTo>
                  <a:lnTo>
                    <a:pt x="5725" y="1737"/>
                  </a:lnTo>
                  <a:lnTo>
                    <a:pt x="5725" y="1800"/>
                  </a:lnTo>
                  <a:lnTo>
                    <a:pt x="5660" y="1832"/>
                  </a:lnTo>
                  <a:lnTo>
                    <a:pt x="5660" y="1895"/>
                  </a:lnTo>
                  <a:lnTo>
                    <a:pt x="5725" y="1895"/>
                  </a:lnTo>
                  <a:lnTo>
                    <a:pt x="5725" y="1989"/>
                  </a:lnTo>
                  <a:lnTo>
                    <a:pt x="5660" y="1989"/>
                  </a:lnTo>
                  <a:lnTo>
                    <a:pt x="5660" y="2021"/>
                  </a:lnTo>
                  <a:lnTo>
                    <a:pt x="5595" y="2021"/>
                  </a:lnTo>
                  <a:lnTo>
                    <a:pt x="5595" y="2053"/>
                  </a:lnTo>
                  <a:lnTo>
                    <a:pt x="5530" y="2053"/>
                  </a:lnTo>
                  <a:lnTo>
                    <a:pt x="5530" y="2116"/>
                  </a:lnTo>
                  <a:lnTo>
                    <a:pt x="5595" y="2116"/>
                  </a:lnTo>
                  <a:lnTo>
                    <a:pt x="5595" y="2179"/>
                  </a:lnTo>
                  <a:lnTo>
                    <a:pt x="5530" y="2179"/>
                  </a:lnTo>
                  <a:lnTo>
                    <a:pt x="5530" y="2211"/>
                  </a:lnTo>
                  <a:lnTo>
                    <a:pt x="5465" y="2211"/>
                  </a:lnTo>
                  <a:lnTo>
                    <a:pt x="5465" y="2242"/>
                  </a:lnTo>
                  <a:lnTo>
                    <a:pt x="5530" y="2242"/>
                  </a:lnTo>
                  <a:lnTo>
                    <a:pt x="5530" y="2274"/>
                  </a:lnTo>
                  <a:lnTo>
                    <a:pt x="5595" y="2274"/>
                  </a:lnTo>
                  <a:lnTo>
                    <a:pt x="5530" y="2305"/>
                  </a:lnTo>
                  <a:lnTo>
                    <a:pt x="5595" y="2305"/>
                  </a:lnTo>
                  <a:lnTo>
                    <a:pt x="5595" y="2337"/>
                  </a:lnTo>
                  <a:lnTo>
                    <a:pt x="5530" y="2337"/>
                  </a:lnTo>
                  <a:lnTo>
                    <a:pt x="5530" y="2368"/>
                  </a:lnTo>
                  <a:lnTo>
                    <a:pt x="5465" y="2368"/>
                  </a:lnTo>
                  <a:lnTo>
                    <a:pt x="5465" y="2495"/>
                  </a:lnTo>
                  <a:lnTo>
                    <a:pt x="5400" y="2495"/>
                  </a:lnTo>
                  <a:lnTo>
                    <a:pt x="5400" y="2589"/>
                  </a:lnTo>
                  <a:lnTo>
                    <a:pt x="5335" y="2589"/>
                  </a:lnTo>
                  <a:lnTo>
                    <a:pt x="5335" y="2653"/>
                  </a:lnTo>
                  <a:lnTo>
                    <a:pt x="5270" y="2653"/>
                  </a:lnTo>
                  <a:lnTo>
                    <a:pt x="5270" y="2684"/>
                  </a:lnTo>
                  <a:lnTo>
                    <a:pt x="5140" y="2684"/>
                  </a:lnTo>
                  <a:lnTo>
                    <a:pt x="5140" y="2716"/>
                  </a:lnTo>
                  <a:lnTo>
                    <a:pt x="5075" y="2716"/>
                  </a:lnTo>
                  <a:lnTo>
                    <a:pt x="5075" y="2684"/>
                  </a:lnTo>
                  <a:lnTo>
                    <a:pt x="5010" y="2684"/>
                  </a:lnTo>
                  <a:lnTo>
                    <a:pt x="5010" y="2811"/>
                  </a:lnTo>
                  <a:lnTo>
                    <a:pt x="4945" y="2811"/>
                  </a:lnTo>
                  <a:lnTo>
                    <a:pt x="4945" y="2842"/>
                  </a:lnTo>
                  <a:lnTo>
                    <a:pt x="4880" y="2842"/>
                  </a:lnTo>
                  <a:lnTo>
                    <a:pt x="4880" y="2874"/>
                  </a:lnTo>
                  <a:lnTo>
                    <a:pt x="4814" y="2874"/>
                  </a:lnTo>
                  <a:lnTo>
                    <a:pt x="4814" y="2921"/>
                  </a:lnTo>
                  <a:lnTo>
                    <a:pt x="4749" y="2921"/>
                  </a:lnTo>
                  <a:lnTo>
                    <a:pt x="4749" y="2953"/>
                  </a:lnTo>
                  <a:lnTo>
                    <a:pt x="4684" y="2953"/>
                  </a:lnTo>
                  <a:lnTo>
                    <a:pt x="4684" y="3016"/>
                  </a:lnTo>
                  <a:lnTo>
                    <a:pt x="4619" y="3047"/>
                  </a:lnTo>
                  <a:lnTo>
                    <a:pt x="4619" y="3079"/>
                  </a:lnTo>
                  <a:lnTo>
                    <a:pt x="4554" y="3111"/>
                  </a:lnTo>
                  <a:lnTo>
                    <a:pt x="4554" y="3174"/>
                  </a:lnTo>
                  <a:lnTo>
                    <a:pt x="4489" y="3174"/>
                  </a:lnTo>
                  <a:lnTo>
                    <a:pt x="4489" y="3237"/>
                  </a:lnTo>
                  <a:lnTo>
                    <a:pt x="4424" y="3237"/>
                  </a:lnTo>
                  <a:lnTo>
                    <a:pt x="4424" y="3300"/>
                  </a:lnTo>
                  <a:lnTo>
                    <a:pt x="4359" y="3300"/>
                  </a:lnTo>
                  <a:lnTo>
                    <a:pt x="4359" y="3363"/>
                  </a:lnTo>
                  <a:lnTo>
                    <a:pt x="4294" y="3363"/>
                  </a:lnTo>
                  <a:lnTo>
                    <a:pt x="4294" y="3426"/>
                  </a:lnTo>
                  <a:lnTo>
                    <a:pt x="4229" y="3426"/>
                  </a:lnTo>
                  <a:lnTo>
                    <a:pt x="4229" y="3584"/>
                  </a:lnTo>
                  <a:lnTo>
                    <a:pt x="4294" y="3584"/>
                  </a:lnTo>
                  <a:lnTo>
                    <a:pt x="4294" y="3711"/>
                  </a:lnTo>
                  <a:lnTo>
                    <a:pt x="4229" y="3711"/>
                  </a:lnTo>
                  <a:lnTo>
                    <a:pt x="4229" y="3837"/>
                  </a:lnTo>
                  <a:lnTo>
                    <a:pt x="4359" y="3837"/>
                  </a:lnTo>
                  <a:lnTo>
                    <a:pt x="4359" y="3868"/>
                  </a:lnTo>
                  <a:lnTo>
                    <a:pt x="4424" y="3868"/>
                  </a:lnTo>
                  <a:lnTo>
                    <a:pt x="4424" y="3900"/>
                  </a:lnTo>
                  <a:lnTo>
                    <a:pt x="4489" y="3900"/>
                  </a:lnTo>
                  <a:lnTo>
                    <a:pt x="4489" y="3963"/>
                  </a:lnTo>
                  <a:lnTo>
                    <a:pt x="4554" y="3963"/>
                  </a:lnTo>
                  <a:lnTo>
                    <a:pt x="4554" y="3995"/>
                  </a:lnTo>
                  <a:lnTo>
                    <a:pt x="4619" y="3995"/>
                  </a:lnTo>
                  <a:lnTo>
                    <a:pt x="4619" y="4026"/>
                  </a:lnTo>
                  <a:lnTo>
                    <a:pt x="4684" y="4026"/>
                  </a:lnTo>
                  <a:lnTo>
                    <a:pt x="4684" y="4058"/>
                  </a:lnTo>
                  <a:lnTo>
                    <a:pt x="4749" y="4058"/>
                  </a:lnTo>
                  <a:lnTo>
                    <a:pt x="4749" y="4089"/>
                  </a:lnTo>
                  <a:lnTo>
                    <a:pt x="4814" y="4089"/>
                  </a:lnTo>
                  <a:lnTo>
                    <a:pt x="4814" y="4153"/>
                  </a:lnTo>
                  <a:lnTo>
                    <a:pt x="4749" y="4153"/>
                  </a:lnTo>
                  <a:lnTo>
                    <a:pt x="4749" y="4184"/>
                  </a:lnTo>
                  <a:lnTo>
                    <a:pt x="4619" y="4184"/>
                  </a:lnTo>
                  <a:lnTo>
                    <a:pt x="4619" y="4216"/>
                  </a:lnTo>
                  <a:lnTo>
                    <a:pt x="4554" y="4216"/>
                  </a:lnTo>
                  <a:lnTo>
                    <a:pt x="4554" y="4247"/>
                  </a:lnTo>
                  <a:lnTo>
                    <a:pt x="4424" y="4247"/>
                  </a:lnTo>
                  <a:lnTo>
                    <a:pt x="4424" y="4279"/>
                  </a:lnTo>
                  <a:lnTo>
                    <a:pt x="4359" y="4279"/>
                  </a:lnTo>
                  <a:lnTo>
                    <a:pt x="4359" y="4374"/>
                  </a:lnTo>
                  <a:lnTo>
                    <a:pt x="4424" y="4374"/>
                  </a:lnTo>
                  <a:lnTo>
                    <a:pt x="4424" y="4532"/>
                  </a:lnTo>
                  <a:lnTo>
                    <a:pt x="4554" y="4532"/>
                  </a:lnTo>
                  <a:lnTo>
                    <a:pt x="4554" y="4563"/>
                  </a:lnTo>
                  <a:lnTo>
                    <a:pt x="4489" y="4563"/>
                  </a:lnTo>
                  <a:lnTo>
                    <a:pt x="4489" y="4721"/>
                  </a:lnTo>
                  <a:lnTo>
                    <a:pt x="4619" y="4721"/>
                  </a:lnTo>
                  <a:lnTo>
                    <a:pt x="4619" y="4689"/>
                  </a:lnTo>
                  <a:lnTo>
                    <a:pt x="4684" y="4721"/>
                  </a:lnTo>
                  <a:lnTo>
                    <a:pt x="4684" y="4847"/>
                  </a:lnTo>
                  <a:lnTo>
                    <a:pt x="4749" y="4847"/>
                  </a:lnTo>
                  <a:lnTo>
                    <a:pt x="4749" y="4879"/>
                  </a:lnTo>
                  <a:lnTo>
                    <a:pt x="4684" y="4879"/>
                  </a:lnTo>
                  <a:lnTo>
                    <a:pt x="4684" y="4974"/>
                  </a:lnTo>
                  <a:lnTo>
                    <a:pt x="4619" y="4974"/>
                  </a:lnTo>
                  <a:lnTo>
                    <a:pt x="4619" y="5037"/>
                  </a:lnTo>
                  <a:lnTo>
                    <a:pt x="4554" y="5037"/>
                  </a:lnTo>
                  <a:lnTo>
                    <a:pt x="4554" y="5100"/>
                  </a:lnTo>
                  <a:lnTo>
                    <a:pt x="4359" y="5100"/>
                  </a:lnTo>
                  <a:lnTo>
                    <a:pt x="4359" y="5226"/>
                  </a:lnTo>
                  <a:lnTo>
                    <a:pt x="4229" y="5226"/>
                  </a:lnTo>
                  <a:lnTo>
                    <a:pt x="4229" y="5289"/>
                  </a:lnTo>
                  <a:lnTo>
                    <a:pt x="4164" y="5289"/>
                  </a:lnTo>
                  <a:lnTo>
                    <a:pt x="4164" y="5353"/>
                  </a:lnTo>
                  <a:lnTo>
                    <a:pt x="4229" y="5353"/>
                  </a:lnTo>
                  <a:lnTo>
                    <a:pt x="4229" y="5416"/>
                  </a:lnTo>
                  <a:lnTo>
                    <a:pt x="4099" y="5416"/>
                  </a:lnTo>
                  <a:lnTo>
                    <a:pt x="4099" y="5447"/>
                  </a:lnTo>
                  <a:lnTo>
                    <a:pt x="3643" y="5447"/>
                  </a:lnTo>
                  <a:lnTo>
                    <a:pt x="3643" y="5511"/>
                  </a:lnTo>
                  <a:lnTo>
                    <a:pt x="3708" y="5511"/>
                  </a:lnTo>
                  <a:lnTo>
                    <a:pt x="3708" y="5542"/>
                  </a:lnTo>
                  <a:lnTo>
                    <a:pt x="3643" y="5574"/>
                  </a:lnTo>
                  <a:lnTo>
                    <a:pt x="3708" y="5574"/>
                  </a:lnTo>
                  <a:lnTo>
                    <a:pt x="3708" y="5605"/>
                  </a:lnTo>
                  <a:lnTo>
                    <a:pt x="3578" y="5605"/>
                  </a:lnTo>
                  <a:lnTo>
                    <a:pt x="3578" y="5637"/>
                  </a:lnTo>
                  <a:lnTo>
                    <a:pt x="3643" y="5668"/>
                  </a:lnTo>
                  <a:lnTo>
                    <a:pt x="3643" y="5700"/>
                  </a:lnTo>
                  <a:lnTo>
                    <a:pt x="3513" y="5700"/>
                  </a:lnTo>
                  <a:lnTo>
                    <a:pt x="3513" y="5763"/>
                  </a:lnTo>
                  <a:lnTo>
                    <a:pt x="3448" y="5763"/>
                  </a:lnTo>
                  <a:lnTo>
                    <a:pt x="3448" y="5858"/>
                  </a:lnTo>
                  <a:lnTo>
                    <a:pt x="3383" y="5858"/>
                  </a:lnTo>
                  <a:lnTo>
                    <a:pt x="3383" y="6047"/>
                  </a:lnTo>
                  <a:lnTo>
                    <a:pt x="3318" y="6047"/>
                  </a:lnTo>
                  <a:lnTo>
                    <a:pt x="3318" y="6079"/>
                  </a:lnTo>
                  <a:lnTo>
                    <a:pt x="3448" y="6079"/>
                  </a:lnTo>
                  <a:lnTo>
                    <a:pt x="3448" y="6111"/>
                  </a:lnTo>
                  <a:lnTo>
                    <a:pt x="3513" y="6111"/>
                  </a:lnTo>
                  <a:lnTo>
                    <a:pt x="3513" y="6142"/>
                  </a:lnTo>
                  <a:lnTo>
                    <a:pt x="3578" y="6142"/>
                  </a:lnTo>
                  <a:lnTo>
                    <a:pt x="3578" y="6205"/>
                  </a:lnTo>
                  <a:lnTo>
                    <a:pt x="3643" y="6237"/>
                  </a:lnTo>
                  <a:lnTo>
                    <a:pt x="3643" y="6268"/>
                  </a:lnTo>
                  <a:lnTo>
                    <a:pt x="3773" y="6332"/>
                  </a:lnTo>
                  <a:lnTo>
                    <a:pt x="3773" y="6395"/>
                  </a:lnTo>
                  <a:lnTo>
                    <a:pt x="3708" y="6395"/>
                  </a:lnTo>
                  <a:lnTo>
                    <a:pt x="3708" y="6426"/>
                  </a:lnTo>
                  <a:lnTo>
                    <a:pt x="3773" y="6426"/>
                  </a:lnTo>
                  <a:lnTo>
                    <a:pt x="3773" y="6458"/>
                  </a:lnTo>
                  <a:lnTo>
                    <a:pt x="3708" y="6458"/>
                  </a:lnTo>
                  <a:lnTo>
                    <a:pt x="3708" y="6489"/>
                  </a:lnTo>
                  <a:lnTo>
                    <a:pt x="3773" y="6489"/>
                  </a:lnTo>
                  <a:lnTo>
                    <a:pt x="3773" y="6521"/>
                  </a:lnTo>
                  <a:lnTo>
                    <a:pt x="3708" y="6521"/>
                  </a:lnTo>
                  <a:lnTo>
                    <a:pt x="3708" y="6553"/>
                  </a:lnTo>
                  <a:lnTo>
                    <a:pt x="3839" y="6553"/>
                  </a:lnTo>
                  <a:lnTo>
                    <a:pt x="3839" y="6584"/>
                  </a:lnTo>
                  <a:lnTo>
                    <a:pt x="3969" y="6584"/>
                  </a:lnTo>
                  <a:lnTo>
                    <a:pt x="3904" y="6616"/>
                  </a:lnTo>
                  <a:lnTo>
                    <a:pt x="3969" y="6616"/>
                  </a:lnTo>
                  <a:lnTo>
                    <a:pt x="3904" y="6616"/>
                  </a:lnTo>
                  <a:lnTo>
                    <a:pt x="3904" y="6679"/>
                  </a:lnTo>
                  <a:lnTo>
                    <a:pt x="3773" y="6679"/>
                  </a:lnTo>
                  <a:lnTo>
                    <a:pt x="3773" y="6711"/>
                  </a:lnTo>
                  <a:lnTo>
                    <a:pt x="3708" y="6711"/>
                  </a:lnTo>
                  <a:lnTo>
                    <a:pt x="3708" y="6742"/>
                  </a:lnTo>
                  <a:lnTo>
                    <a:pt x="3643" y="6742"/>
                  </a:lnTo>
                  <a:lnTo>
                    <a:pt x="3643" y="6774"/>
                  </a:lnTo>
                  <a:lnTo>
                    <a:pt x="3708" y="6774"/>
                  </a:lnTo>
                  <a:lnTo>
                    <a:pt x="3708" y="6995"/>
                  </a:lnTo>
                  <a:lnTo>
                    <a:pt x="3643" y="6995"/>
                  </a:lnTo>
                  <a:lnTo>
                    <a:pt x="3643" y="7058"/>
                  </a:lnTo>
                  <a:lnTo>
                    <a:pt x="3708" y="7058"/>
                  </a:lnTo>
                  <a:lnTo>
                    <a:pt x="3708" y="7089"/>
                  </a:lnTo>
                  <a:lnTo>
                    <a:pt x="3643" y="7121"/>
                  </a:lnTo>
                  <a:lnTo>
                    <a:pt x="3643" y="7153"/>
                  </a:lnTo>
                  <a:lnTo>
                    <a:pt x="3578" y="7153"/>
                  </a:lnTo>
                  <a:lnTo>
                    <a:pt x="3578" y="7184"/>
                  </a:lnTo>
                  <a:lnTo>
                    <a:pt x="3513" y="7216"/>
                  </a:lnTo>
                  <a:lnTo>
                    <a:pt x="3513" y="7247"/>
                  </a:lnTo>
                  <a:lnTo>
                    <a:pt x="3448" y="7247"/>
                  </a:lnTo>
                  <a:lnTo>
                    <a:pt x="3448" y="7311"/>
                  </a:lnTo>
                  <a:lnTo>
                    <a:pt x="3318" y="7311"/>
                  </a:lnTo>
                  <a:lnTo>
                    <a:pt x="3318" y="7374"/>
                  </a:lnTo>
                  <a:lnTo>
                    <a:pt x="3253" y="7374"/>
                  </a:lnTo>
                  <a:lnTo>
                    <a:pt x="3253" y="7405"/>
                  </a:lnTo>
                  <a:lnTo>
                    <a:pt x="3188" y="7405"/>
                  </a:lnTo>
                  <a:lnTo>
                    <a:pt x="3188" y="7437"/>
                  </a:lnTo>
                  <a:lnTo>
                    <a:pt x="3123" y="7437"/>
                  </a:lnTo>
                  <a:lnTo>
                    <a:pt x="3123" y="7532"/>
                  </a:lnTo>
                  <a:lnTo>
                    <a:pt x="3058" y="7563"/>
                  </a:lnTo>
                  <a:lnTo>
                    <a:pt x="3058" y="7626"/>
                  </a:lnTo>
                  <a:lnTo>
                    <a:pt x="2993" y="7626"/>
                  </a:lnTo>
                  <a:lnTo>
                    <a:pt x="2993" y="7658"/>
                  </a:lnTo>
                  <a:lnTo>
                    <a:pt x="2928" y="7658"/>
                  </a:lnTo>
                  <a:lnTo>
                    <a:pt x="2928" y="7689"/>
                  </a:lnTo>
                  <a:lnTo>
                    <a:pt x="2667" y="7595"/>
                  </a:lnTo>
                  <a:lnTo>
                    <a:pt x="2472" y="7532"/>
                  </a:lnTo>
                  <a:lnTo>
                    <a:pt x="2407" y="7500"/>
                  </a:lnTo>
                  <a:lnTo>
                    <a:pt x="2212" y="7437"/>
                  </a:lnTo>
                  <a:lnTo>
                    <a:pt x="2147" y="7405"/>
                  </a:lnTo>
                  <a:lnTo>
                    <a:pt x="2082" y="7405"/>
                  </a:lnTo>
                  <a:lnTo>
                    <a:pt x="2082" y="7374"/>
                  </a:lnTo>
                  <a:lnTo>
                    <a:pt x="390" y="7374"/>
                  </a:lnTo>
                  <a:lnTo>
                    <a:pt x="390" y="7405"/>
                  </a:lnTo>
                  <a:lnTo>
                    <a:pt x="0" y="7405"/>
                  </a:lnTo>
                  <a:lnTo>
                    <a:pt x="0" y="7468"/>
                  </a:lnTo>
                  <a:lnTo>
                    <a:pt x="65" y="7468"/>
                  </a:lnTo>
                  <a:lnTo>
                    <a:pt x="65" y="7500"/>
                  </a:lnTo>
                  <a:lnTo>
                    <a:pt x="0" y="7500"/>
                  </a:lnTo>
                  <a:lnTo>
                    <a:pt x="0" y="7532"/>
                  </a:lnTo>
                  <a:lnTo>
                    <a:pt x="65" y="7532"/>
                  </a:lnTo>
                  <a:lnTo>
                    <a:pt x="65" y="7721"/>
                  </a:lnTo>
                  <a:lnTo>
                    <a:pt x="130" y="7721"/>
                  </a:lnTo>
                  <a:lnTo>
                    <a:pt x="130" y="7816"/>
                  </a:lnTo>
                  <a:lnTo>
                    <a:pt x="195" y="7816"/>
                  </a:lnTo>
                  <a:lnTo>
                    <a:pt x="195" y="7784"/>
                  </a:lnTo>
                  <a:lnTo>
                    <a:pt x="260" y="7784"/>
                  </a:lnTo>
                  <a:lnTo>
                    <a:pt x="260" y="7816"/>
                  </a:lnTo>
                  <a:lnTo>
                    <a:pt x="325" y="7816"/>
                  </a:lnTo>
                  <a:lnTo>
                    <a:pt x="325" y="7847"/>
                  </a:lnTo>
                  <a:lnTo>
                    <a:pt x="390" y="7847"/>
                  </a:lnTo>
                  <a:lnTo>
                    <a:pt x="390" y="7879"/>
                  </a:lnTo>
                  <a:lnTo>
                    <a:pt x="455" y="7879"/>
                  </a:lnTo>
                  <a:lnTo>
                    <a:pt x="455" y="7911"/>
                  </a:lnTo>
                  <a:lnTo>
                    <a:pt x="520" y="7942"/>
                  </a:lnTo>
                  <a:lnTo>
                    <a:pt x="520" y="7974"/>
                  </a:lnTo>
                  <a:lnTo>
                    <a:pt x="586" y="7974"/>
                  </a:lnTo>
                  <a:lnTo>
                    <a:pt x="586" y="8005"/>
                  </a:lnTo>
                  <a:lnTo>
                    <a:pt x="651" y="8005"/>
                  </a:lnTo>
                  <a:lnTo>
                    <a:pt x="651" y="8100"/>
                  </a:lnTo>
                  <a:lnTo>
                    <a:pt x="716" y="8100"/>
                  </a:lnTo>
                  <a:lnTo>
                    <a:pt x="716" y="8132"/>
                  </a:lnTo>
                  <a:lnTo>
                    <a:pt x="781" y="8132"/>
                  </a:lnTo>
                  <a:lnTo>
                    <a:pt x="781" y="8195"/>
                  </a:lnTo>
                  <a:lnTo>
                    <a:pt x="846" y="8195"/>
                  </a:lnTo>
                  <a:lnTo>
                    <a:pt x="846" y="8258"/>
                  </a:lnTo>
                  <a:lnTo>
                    <a:pt x="911" y="8258"/>
                  </a:lnTo>
                  <a:lnTo>
                    <a:pt x="911" y="8289"/>
                  </a:lnTo>
                  <a:lnTo>
                    <a:pt x="976" y="8289"/>
                  </a:lnTo>
                  <a:lnTo>
                    <a:pt x="976" y="8321"/>
                  </a:lnTo>
                  <a:lnTo>
                    <a:pt x="1041" y="8321"/>
                  </a:lnTo>
                  <a:lnTo>
                    <a:pt x="1041" y="8384"/>
                  </a:lnTo>
                  <a:lnTo>
                    <a:pt x="1106" y="8384"/>
                  </a:lnTo>
                  <a:lnTo>
                    <a:pt x="1106" y="8416"/>
                  </a:lnTo>
                  <a:lnTo>
                    <a:pt x="1171" y="8416"/>
                  </a:lnTo>
                  <a:lnTo>
                    <a:pt x="1171" y="8447"/>
                  </a:lnTo>
                  <a:lnTo>
                    <a:pt x="1301" y="8447"/>
                  </a:lnTo>
                  <a:lnTo>
                    <a:pt x="1301" y="8479"/>
                  </a:lnTo>
                  <a:lnTo>
                    <a:pt x="1366" y="8479"/>
                  </a:lnTo>
                  <a:lnTo>
                    <a:pt x="1366" y="8574"/>
                  </a:lnTo>
                  <a:lnTo>
                    <a:pt x="1431" y="8574"/>
                  </a:lnTo>
                  <a:lnTo>
                    <a:pt x="1431" y="8637"/>
                  </a:lnTo>
                  <a:lnTo>
                    <a:pt x="1496" y="8637"/>
                  </a:lnTo>
                  <a:lnTo>
                    <a:pt x="1496" y="8732"/>
                  </a:lnTo>
                  <a:lnTo>
                    <a:pt x="1561" y="8732"/>
                  </a:lnTo>
                  <a:lnTo>
                    <a:pt x="1561" y="8763"/>
                  </a:lnTo>
                  <a:lnTo>
                    <a:pt x="1627" y="8763"/>
                  </a:lnTo>
                  <a:lnTo>
                    <a:pt x="1627" y="8795"/>
                  </a:lnTo>
                  <a:lnTo>
                    <a:pt x="1692" y="8826"/>
                  </a:lnTo>
                  <a:lnTo>
                    <a:pt x="1692" y="8858"/>
                  </a:lnTo>
                  <a:lnTo>
                    <a:pt x="1757" y="8889"/>
                  </a:lnTo>
                  <a:lnTo>
                    <a:pt x="1757" y="8921"/>
                  </a:lnTo>
                  <a:lnTo>
                    <a:pt x="1822" y="8921"/>
                  </a:lnTo>
                  <a:lnTo>
                    <a:pt x="1822" y="8984"/>
                  </a:lnTo>
                  <a:lnTo>
                    <a:pt x="1887" y="8984"/>
                  </a:lnTo>
                  <a:lnTo>
                    <a:pt x="1887" y="9142"/>
                  </a:lnTo>
                  <a:lnTo>
                    <a:pt x="1952" y="9142"/>
                  </a:lnTo>
                  <a:lnTo>
                    <a:pt x="1952" y="9237"/>
                  </a:lnTo>
                  <a:lnTo>
                    <a:pt x="2082" y="9237"/>
                  </a:lnTo>
                  <a:lnTo>
                    <a:pt x="2082" y="9268"/>
                  </a:lnTo>
                  <a:lnTo>
                    <a:pt x="2147" y="9300"/>
                  </a:lnTo>
                  <a:lnTo>
                    <a:pt x="2212" y="9300"/>
                  </a:lnTo>
                  <a:lnTo>
                    <a:pt x="2212" y="9363"/>
                  </a:lnTo>
                  <a:lnTo>
                    <a:pt x="2277" y="9332"/>
                  </a:lnTo>
                  <a:lnTo>
                    <a:pt x="2537" y="9332"/>
                  </a:lnTo>
                  <a:lnTo>
                    <a:pt x="2537" y="9363"/>
                  </a:lnTo>
                  <a:lnTo>
                    <a:pt x="2667" y="9363"/>
                  </a:lnTo>
                  <a:lnTo>
                    <a:pt x="2667" y="9426"/>
                  </a:lnTo>
                  <a:lnTo>
                    <a:pt x="2733" y="9426"/>
                  </a:lnTo>
                  <a:lnTo>
                    <a:pt x="2733" y="9458"/>
                  </a:lnTo>
                  <a:lnTo>
                    <a:pt x="2798" y="9458"/>
                  </a:lnTo>
                  <a:lnTo>
                    <a:pt x="2798" y="9489"/>
                  </a:lnTo>
                  <a:lnTo>
                    <a:pt x="2863" y="9489"/>
                  </a:lnTo>
                  <a:lnTo>
                    <a:pt x="2863" y="9521"/>
                  </a:lnTo>
                  <a:lnTo>
                    <a:pt x="2928" y="9521"/>
                  </a:lnTo>
                  <a:lnTo>
                    <a:pt x="2928" y="9553"/>
                  </a:lnTo>
                  <a:lnTo>
                    <a:pt x="2993" y="9584"/>
                  </a:lnTo>
                  <a:lnTo>
                    <a:pt x="2993" y="9647"/>
                  </a:lnTo>
                  <a:lnTo>
                    <a:pt x="3058" y="9616"/>
                  </a:lnTo>
                  <a:lnTo>
                    <a:pt x="3058" y="9647"/>
                  </a:lnTo>
                  <a:lnTo>
                    <a:pt x="3123" y="9647"/>
                  </a:lnTo>
                  <a:lnTo>
                    <a:pt x="3123" y="9774"/>
                  </a:lnTo>
                  <a:lnTo>
                    <a:pt x="3188" y="9774"/>
                  </a:lnTo>
                  <a:lnTo>
                    <a:pt x="3188" y="9868"/>
                  </a:lnTo>
                  <a:lnTo>
                    <a:pt x="3253" y="9868"/>
                  </a:lnTo>
                  <a:lnTo>
                    <a:pt x="3253" y="9900"/>
                  </a:lnTo>
                  <a:lnTo>
                    <a:pt x="3188" y="9900"/>
                  </a:lnTo>
                  <a:lnTo>
                    <a:pt x="3188" y="9932"/>
                  </a:lnTo>
                  <a:lnTo>
                    <a:pt x="3318" y="9932"/>
                  </a:lnTo>
                  <a:lnTo>
                    <a:pt x="3318" y="9995"/>
                  </a:lnTo>
                  <a:lnTo>
                    <a:pt x="3058" y="9995"/>
                  </a:lnTo>
                  <a:lnTo>
                    <a:pt x="3058" y="10026"/>
                  </a:lnTo>
                  <a:lnTo>
                    <a:pt x="2993" y="10026"/>
                  </a:lnTo>
                  <a:lnTo>
                    <a:pt x="2993" y="10058"/>
                  </a:lnTo>
                  <a:lnTo>
                    <a:pt x="2928" y="10058"/>
                  </a:lnTo>
                  <a:lnTo>
                    <a:pt x="2928" y="10089"/>
                  </a:lnTo>
                  <a:lnTo>
                    <a:pt x="2863" y="10089"/>
                  </a:lnTo>
                  <a:lnTo>
                    <a:pt x="2863" y="10121"/>
                  </a:lnTo>
                  <a:lnTo>
                    <a:pt x="2798" y="10121"/>
                  </a:lnTo>
                  <a:lnTo>
                    <a:pt x="2798" y="10153"/>
                  </a:lnTo>
                  <a:lnTo>
                    <a:pt x="2733" y="10153"/>
                  </a:lnTo>
                  <a:lnTo>
                    <a:pt x="2733" y="10216"/>
                  </a:lnTo>
                  <a:lnTo>
                    <a:pt x="2667" y="10216"/>
                  </a:lnTo>
                  <a:lnTo>
                    <a:pt x="2667" y="10247"/>
                  </a:lnTo>
                  <a:lnTo>
                    <a:pt x="2602" y="10279"/>
                  </a:lnTo>
                  <a:lnTo>
                    <a:pt x="2407" y="10279"/>
                  </a:lnTo>
                  <a:lnTo>
                    <a:pt x="2407" y="10311"/>
                  </a:lnTo>
                  <a:lnTo>
                    <a:pt x="2212" y="10311"/>
                  </a:lnTo>
                  <a:lnTo>
                    <a:pt x="2147" y="10342"/>
                  </a:lnTo>
                  <a:lnTo>
                    <a:pt x="1887" y="10342"/>
                  </a:lnTo>
                  <a:lnTo>
                    <a:pt x="1887" y="10311"/>
                  </a:lnTo>
                  <a:lnTo>
                    <a:pt x="1822" y="10342"/>
                  </a:lnTo>
                  <a:lnTo>
                    <a:pt x="1822" y="10311"/>
                  </a:lnTo>
                  <a:lnTo>
                    <a:pt x="1757" y="10311"/>
                  </a:lnTo>
                  <a:lnTo>
                    <a:pt x="1757" y="10279"/>
                  </a:lnTo>
                  <a:lnTo>
                    <a:pt x="1692" y="10311"/>
                  </a:lnTo>
                  <a:lnTo>
                    <a:pt x="1561" y="10311"/>
                  </a:lnTo>
                  <a:lnTo>
                    <a:pt x="1561" y="10342"/>
                  </a:lnTo>
                  <a:lnTo>
                    <a:pt x="1496" y="10342"/>
                  </a:lnTo>
                  <a:lnTo>
                    <a:pt x="1496" y="10405"/>
                  </a:lnTo>
                  <a:lnTo>
                    <a:pt x="1757" y="10405"/>
                  </a:lnTo>
                  <a:lnTo>
                    <a:pt x="1757" y="10437"/>
                  </a:lnTo>
                  <a:lnTo>
                    <a:pt x="1822" y="10468"/>
                  </a:lnTo>
                  <a:lnTo>
                    <a:pt x="1822" y="10500"/>
                  </a:lnTo>
                  <a:lnTo>
                    <a:pt x="1887" y="10532"/>
                  </a:lnTo>
                  <a:lnTo>
                    <a:pt x="1887" y="10595"/>
                  </a:lnTo>
                  <a:lnTo>
                    <a:pt x="1952" y="10595"/>
                  </a:lnTo>
                  <a:lnTo>
                    <a:pt x="1952" y="10658"/>
                  </a:lnTo>
                  <a:lnTo>
                    <a:pt x="2017" y="10658"/>
                  </a:lnTo>
                  <a:lnTo>
                    <a:pt x="2017" y="10689"/>
                  </a:lnTo>
                  <a:lnTo>
                    <a:pt x="2082" y="10689"/>
                  </a:lnTo>
                  <a:lnTo>
                    <a:pt x="2082" y="10721"/>
                  </a:lnTo>
                  <a:lnTo>
                    <a:pt x="2147" y="10721"/>
                  </a:lnTo>
                  <a:lnTo>
                    <a:pt x="2147" y="10753"/>
                  </a:lnTo>
                  <a:lnTo>
                    <a:pt x="2277" y="10753"/>
                  </a:lnTo>
                  <a:lnTo>
                    <a:pt x="2277" y="10847"/>
                  </a:lnTo>
                  <a:lnTo>
                    <a:pt x="2342" y="10847"/>
                  </a:lnTo>
                  <a:lnTo>
                    <a:pt x="2342" y="10879"/>
                  </a:lnTo>
                  <a:lnTo>
                    <a:pt x="2407" y="10879"/>
                  </a:lnTo>
                  <a:lnTo>
                    <a:pt x="2407" y="10942"/>
                  </a:lnTo>
                  <a:lnTo>
                    <a:pt x="2472" y="10942"/>
                  </a:lnTo>
                  <a:lnTo>
                    <a:pt x="2537" y="10974"/>
                  </a:lnTo>
                  <a:lnTo>
                    <a:pt x="2602" y="10974"/>
                  </a:lnTo>
                  <a:lnTo>
                    <a:pt x="2602" y="11005"/>
                  </a:lnTo>
                  <a:lnTo>
                    <a:pt x="2667" y="11005"/>
                  </a:lnTo>
                  <a:lnTo>
                    <a:pt x="2667" y="11100"/>
                  </a:lnTo>
                  <a:lnTo>
                    <a:pt x="2733" y="11100"/>
                  </a:lnTo>
                  <a:lnTo>
                    <a:pt x="2733" y="11163"/>
                  </a:lnTo>
                  <a:lnTo>
                    <a:pt x="2863" y="11163"/>
                  </a:lnTo>
                  <a:lnTo>
                    <a:pt x="2863" y="11226"/>
                  </a:lnTo>
                  <a:lnTo>
                    <a:pt x="2928" y="11226"/>
                  </a:lnTo>
                  <a:lnTo>
                    <a:pt x="2928" y="11258"/>
                  </a:lnTo>
                  <a:lnTo>
                    <a:pt x="2993" y="11258"/>
                  </a:lnTo>
                  <a:lnTo>
                    <a:pt x="2993" y="11321"/>
                  </a:lnTo>
                  <a:lnTo>
                    <a:pt x="3058" y="11321"/>
                  </a:lnTo>
                  <a:lnTo>
                    <a:pt x="3058" y="11416"/>
                  </a:lnTo>
                  <a:lnTo>
                    <a:pt x="3123" y="11416"/>
                  </a:lnTo>
                  <a:lnTo>
                    <a:pt x="3123" y="11479"/>
                  </a:lnTo>
                  <a:lnTo>
                    <a:pt x="3188" y="11479"/>
                  </a:lnTo>
                  <a:lnTo>
                    <a:pt x="3188" y="11511"/>
                  </a:lnTo>
                  <a:lnTo>
                    <a:pt x="3253" y="11511"/>
                  </a:lnTo>
                  <a:lnTo>
                    <a:pt x="3253" y="11542"/>
                  </a:lnTo>
                  <a:lnTo>
                    <a:pt x="3318" y="11542"/>
                  </a:lnTo>
                  <a:lnTo>
                    <a:pt x="3318" y="11574"/>
                  </a:lnTo>
                  <a:lnTo>
                    <a:pt x="3383" y="11574"/>
                  </a:lnTo>
                  <a:lnTo>
                    <a:pt x="3383" y="11605"/>
                  </a:lnTo>
                  <a:lnTo>
                    <a:pt x="3318" y="11605"/>
                  </a:lnTo>
                  <a:lnTo>
                    <a:pt x="3318" y="11668"/>
                  </a:lnTo>
                  <a:lnTo>
                    <a:pt x="3448" y="11668"/>
                  </a:lnTo>
                  <a:lnTo>
                    <a:pt x="3448" y="11732"/>
                  </a:lnTo>
                  <a:lnTo>
                    <a:pt x="3513" y="11732"/>
                  </a:lnTo>
                  <a:lnTo>
                    <a:pt x="3513" y="11889"/>
                  </a:lnTo>
                  <a:lnTo>
                    <a:pt x="3643" y="11889"/>
                  </a:lnTo>
                  <a:lnTo>
                    <a:pt x="3643" y="11953"/>
                  </a:lnTo>
                  <a:lnTo>
                    <a:pt x="3708" y="11953"/>
                  </a:lnTo>
                  <a:lnTo>
                    <a:pt x="3708" y="12047"/>
                  </a:lnTo>
                  <a:lnTo>
                    <a:pt x="3773" y="12047"/>
                  </a:lnTo>
                  <a:lnTo>
                    <a:pt x="3773" y="12268"/>
                  </a:lnTo>
                  <a:lnTo>
                    <a:pt x="3578" y="12268"/>
                  </a:lnTo>
                  <a:lnTo>
                    <a:pt x="3578" y="12332"/>
                  </a:lnTo>
                  <a:lnTo>
                    <a:pt x="3513" y="12363"/>
                  </a:lnTo>
                  <a:lnTo>
                    <a:pt x="3578" y="12363"/>
                  </a:lnTo>
                  <a:lnTo>
                    <a:pt x="3578" y="12395"/>
                  </a:lnTo>
                  <a:lnTo>
                    <a:pt x="3643" y="12426"/>
                  </a:lnTo>
                  <a:lnTo>
                    <a:pt x="3643" y="12489"/>
                  </a:lnTo>
                  <a:lnTo>
                    <a:pt x="3708" y="12489"/>
                  </a:lnTo>
                  <a:lnTo>
                    <a:pt x="3708" y="12521"/>
                  </a:lnTo>
                  <a:lnTo>
                    <a:pt x="3773" y="12521"/>
                  </a:lnTo>
                  <a:lnTo>
                    <a:pt x="3773" y="12553"/>
                  </a:lnTo>
                  <a:lnTo>
                    <a:pt x="3839" y="12553"/>
                  </a:lnTo>
                  <a:lnTo>
                    <a:pt x="3839" y="12584"/>
                  </a:lnTo>
                  <a:lnTo>
                    <a:pt x="3904" y="12584"/>
                  </a:lnTo>
                  <a:lnTo>
                    <a:pt x="3904" y="12616"/>
                  </a:lnTo>
                  <a:lnTo>
                    <a:pt x="3969" y="12616"/>
                  </a:lnTo>
                  <a:lnTo>
                    <a:pt x="3969" y="12647"/>
                  </a:lnTo>
                  <a:lnTo>
                    <a:pt x="4034" y="12647"/>
                  </a:lnTo>
                  <a:lnTo>
                    <a:pt x="4034" y="12679"/>
                  </a:lnTo>
                  <a:lnTo>
                    <a:pt x="4099" y="12679"/>
                  </a:lnTo>
                  <a:lnTo>
                    <a:pt x="4164" y="12711"/>
                  </a:lnTo>
                  <a:lnTo>
                    <a:pt x="4229" y="12711"/>
                  </a:lnTo>
                  <a:lnTo>
                    <a:pt x="4229" y="12742"/>
                  </a:lnTo>
                  <a:lnTo>
                    <a:pt x="4359" y="12742"/>
                  </a:lnTo>
                  <a:lnTo>
                    <a:pt x="4359" y="12805"/>
                  </a:lnTo>
                  <a:lnTo>
                    <a:pt x="4294" y="12805"/>
                  </a:lnTo>
                  <a:lnTo>
                    <a:pt x="4294" y="12837"/>
                  </a:lnTo>
                  <a:lnTo>
                    <a:pt x="4229" y="12837"/>
                  </a:lnTo>
                  <a:lnTo>
                    <a:pt x="4229" y="12868"/>
                  </a:lnTo>
                  <a:lnTo>
                    <a:pt x="4294" y="12868"/>
                  </a:lnTo>
                  <a:lnTo>
                    <a:pt x="4294" y="12932"/>
                  </a:lnTo>
                  <a:lnTo>
                    <a:pt x="4489" y="12932"/>
                  </a:lnTo>
                  <a:lnTo>
                    <a:pt x="4489" y="13089"/>
                  </a:lnTo>
                  <a:lnTo>
                    <a:pt x="4554" y="13089"/>
                  </a:lnTo>
                  <a:lnTo>
                    <a:pt x="4554" y="13153"/>
                  </a:lnTo>
                  <a:lnTo>
                    <a:pt x="4619" y="13184"/>
                  </a:lnTo>
                  <a:lnTo>
                    <a:pt x="4554" y="13184"/>
                  </a:lnTo>
                  <a:lnTo>
                    <a:pt x="4554" y="13247"/>
                  </a:lnTo>
                  <a:lnTo>
                    <a:pt x="4749" y="13247"/>
                  </a:lnTo>
                  <a:lnTo>
                    <a:pt x="4749" y="13311"/>
                  </a:lnTo>
                  <a:lnTo>
                    <a:pt x="4684" y="13311"/>
                  </a:lnTo>
                  <a:lnTo>
                    <a:pt x="4684" y="13374"/>
                  </a:lnTo>
                  <a:lnTo>
                    <a:pt x="4619" y="13374"/>
                  </a:lnTo>
                  <a:lnTo>
                    <a:pt x="4619" y="13405"/>
                  </a:lnTo>
                  <a:lnTo>
                    <a:pt x="4684" y="13405"/>
                  </a:lnTo>
                  <a:lnTo>
                    <a:pt x="4684" y="13437"/>
                  </a:lnTo>
                  <a:lnTo>
                    <a:pt x="4619" y="13437"/>
                  </a:lnTo>
                  <a:lnTo>
                    <a:pt x="4619" y="13468"/>
                  </a:lnTo>
                  <a:lnTo>
                    <a:pt x="4684" y="13468"/>
                  </a:lnTo>
                  <a:lnTo>
                    <a:pt x="4684" y="13500"/>
                  </a:lnTo>
                  <a:lnTo>
                    <a:pt x="4749" y="13532"/>
                  </a:lnTo>
                  <a:lnTo>
                    <a:pt x="4749" y="13563"/>
                  </a:lnTo>
                  <a:lnTo>
                    <a:pt x="4684" y="13563"/>
                  </a:lnTo>
                  <a:lnTo>
                    <a:pt x="4684" y="13626"/>
                  </a:lnTo>
                  <a:lnTo>
                    <a:pt x="4749" y="13626"/>
                  </a:lnTo>
                  <a:lnTo>
                    <a:pt x="4749" y="13689"/>
                  </a:lnTo>
                  <a:lnTo>
                    <a:pt x="4814" y="13721"/>
                  </a:lnTo>
                  <a:lnTo>
                    <a:pt x="4814" y="13816"/>
                  </a:lnTo>
                  <a:lnTo>
                    <a:pt x="4880" y="13816"/>
                  </a:lnTo>
                  <a:lnTo>
                    <a:pt x="4880" y="13847"/>
                  </a:lnTo>
                  <a:lnTo>
                    <a:pt x="4945" y="13847"/>
                  </a:lnTo>
                  <a:lnTo>
                    <a:pt x="4945" y="13911"/>
                  </a:lnTo>
                  <a:lnTo>
                    <a:pt x="5010" y="13942"/>
                  </a:lnTo>
                  <a:lnTo>
                    <a:pt x="5010" y="14005"/>
                  </a:lnTo>
                  <a:lnTo>
                    <a:pt x="5075" y="14005"/>
                  </a:lnTo>
                  <a:lnTo>
                    <a:pt x="5075" y="14037"/>
                  </a:lnTo>
                  <a:lnTo>
                    <a:pt x="5010" y="14037"/>
                  </a:lnTo>
                  <a:lnTo>
                    <a:pt x="5010" y="14100"/>
                  </a:lnTo>
                  <a:lnTo>
                    <a:pt x="5075" y="14100"/>
                  </a:lnTo>
                  <a:lnTo>
                    <a:pt x="5075" y="14163"/>
                  </a:lnTo>
                  <a:lnTo>
                    <a:pt x="5010" y="14163"/>
                  </a:lnTo>
                  <a:lnTo>
                    <a:pt x="5010" y="14195"/>
                  </a:lnTo>
                  <a:lnTo>
                    <a:pt x="5205" y="14195"/>
                  </a:lnTo>
                  <a:lnTo>
                    <a:pt x="5205" y="14258"/>
                  </a:lnTo>
                  <a:lnTo>
                    <a:pt x="5270" y="14258"/>
                  </a:lnTo>
                  <a:lnTo>
                    <a:pt x="5270" y="14353"/>
                  </a:lnTo>
                  <a:lnTo>
                    <a:pt x="5335" y="14384"/>
                  </a:lnTo>
                  <a:lnTo>
                    <a:pt x="5335" y="14668"/>
                  </a:lnTo>
                  <a:lnTo>
                    <a:pt x="5270" y="14700"/>
                  </a:lnTo>
                  <a:lnTo>
                    <a:pt x="5270" y="14921"/>
                  </a:lnTo>
                  <a:lnTo>
                    <a:pt x="5335" y="14921"/>
                  </a:lnTo>
                  <a:lnTo>
                    <a:pt x="5335" y="14953"/>
                  </a:lnTo>
                  <a:lnTo>
                    <a:pt x="5400" y="14953"/>
                  </a:lnTo>
                  <a:lnTo>
                    <a:pt x="5400" y="15111"/>
                  </a:lnTo>
                  <a:lnTo>
                    <a:pt x="5530" y="15111"/>
                  </a:lnTo>
                  <a:lnTo>
                    <a:pt x="5530" y="15079"/>
                  </a:lnTo>
                  <a:lnTo>
                    <a:pt x="5725" y="15079"/>
                  </a:lnTo>
                  <a:lnTo>
                    <a:pt x="5725" y="15047"/>
                  </a:lnTo>
                  <a:lnTo>
                    <a:pt x="5855" y="15047"/>
                  </a:lnTo>
                  <a:lnTo>
                    <a:pt x="5920" y="15016"/>
                  </a:lnTo>
                  <a:lnTo>
                    <a:pt x="6116" y="15016"/>
                  </a:lnTo>
                  <a:lnTo>
                    <a:pt x="6116" y="14984"/>
                  </a:lnTo>
                  <a:lnTo>
                    <a:pt x="6246" y="14984"/>
                  </a:lnTo>
                  <a:lnTo>
                    <a:pt x="6246" y="14953"/>
                  </a:lnTo>
                  <a:lnTo>
                    <a:pt x="6311" y="14984"/>
                  </a:lnTo>
                  <a:lnTo>
                    <a:pt x="6311" y="15047"/>
                  </a:lnTo>
                  <a:lnTo>
                    <a:pt x="6376" y="15079"/>
                  </a:lnTo>
                  <a:lnTo>
                    <a:pt x="6441" y="15079"/>
                  </a:lnTo>
                  <a:lnTo>
                    <a:pt x="6441" y="15111"/>
                  </a:lnTo>
                  <a:lnTo>
                    <a:pt x="6636" y="15111"/>
                  </a:lnTo>
                  <a:lnTo>
                    <a:pt x="6636" y="15237"/>
                  </a:lnTo>
                  <a:lnTo>
                    <a:pt x="6701" y="15237"/>
                  </a:lnTo>
                  <a:lnTo>
                    <a:pt x="6701" y="15300"/>
                  </a:lnTo>
                  <a:lnTo>
                    <a:pt x="6766" y="15332"/>
                  </a:lnTo>
                  <a:lnTo>
                    <a:pt x="6766" y="15395"/>
                  </a:lnTo>
                  <a:lnTo>
                    <a:pt x="6831" y="15426"/>
                  </a:lnTo>
                  <a:lnTo>
                    <a:pt x="6831" y="15458"/>
                  </a:lnTo>
                  <a:lnTo>
                    <a:pt x="6961" y="15458"/>
                  </a:lnTo>
                  <a:lnTo>
                    <a:pt x="6961" y="15489"/>
                  </a:lnTo>
                  <a:lnTo>
                    <a:pt x="6831" y="15489"/>
                  </a:lnTo>
                  <a:lnTo>
                    <a:pt x="6831" y="15521"/>
                  </a:lnTo>
                  <a:lnTo>
                    <a:pt x="6896" y="15521"/>
                  </a:lnTo>
                  <a:lnTo>
                    <a:pt x="6896" y="15553"/>
                  </a:lnTo>
                  <a:lnTo>
                    <a:pt x="6961" y="15553"/>
                  </a:lnTo>
                  <a:lnTo>
                    <a:pt x="6961" y="15711"/>
                  </a:lnTo>
                  <a:lnTo>
                    <a:pt x="7027" y="15711"/>
                  </a:lnTo>
                  <a:lnTo>
                    <a:pt x="7027" y="15774"/>
                  </a:lnTo>
                  <a:lnTo>
                    <a:pt x="7157" y="15774"/>
                  </a:lnTo>
                  <a:lnTo>
                    <a:pt x="7157" y="15805"/>
                  </a:lnTo>
                  <a:lnTo>
                    <a:pt x="7222" y="15805"/>
                  </a:lnTo>
                  <a:lnTo>
                    <a:pt x="7222" y="15868"/>
                  </a:lnTo>
                  <a:lnTo>
                    <a:pt x="7417" y="15868"/>
                  </a:lnTo>
                  <a:lnTo>
                    <a:pt x="7417" y="15932"/>
                  </a:lnTo>
                  <a:lnTo>
                    <a:pt x="7482" y="15932"/>
                  </a:lnTo>
                  <a:lnTo>
                    <a:pt x="7482" y="15963"/>
                  </a:lnTo>
                  <a:lnTo>
                    <a:pt x="7612" y="15963"/>
                  </a:lnTo>
                  <a:lnTo>
                    <a:pt x="7612" y="16058"/>
                  </a:lnTo>
                  <a:lnTo>
                    <a:pt x="7547" y="16058"/>
                  </a:lnTo>
                  <a:lnTo>
                    <a:pt x="7547" y="16105"/>
                  </a:lnTo>
                  <a:lnTo>
                    <a:pt x="7677" y="16105"/>
                  </a:lnTo>
                  <a:lnTo>
                    <a:pt x="7677" y="16200"/>
                  </a:lnTo>
                  <a:lnTo>
                    <a:pt x="7742" y="16200"/>
                  </a:lnTo>
                  <a:lnTo>
                    <a:pt x="7742" y="16232"/>
                  </a:lnTo>
                  <a:lnTo>
                    <a:pt x="7807" y="16232"/>
                  </a:lnTo>
                  <a:lnTo>
                    <a:pt x="7807" y="16263"/>
                  </a:lnTo>
                  <a:lnTo>
                    <a:pt x="8198" y="16263"/>
                  </a:lnTo>
                  <a:lnTo>
                    <a:pt x="8198" y="16326"/>
                  </a:lnTo>
                  <a:lnTo>
                    <a:pt x="8328" y="16326"/>
                  </a:lnTo>
                  <a:lnTo>
                    <a:pt x="8328" y="16358"/>
                  </a:lnTo>
                  <a:lnTo>
                    <a:pt x="8458" y="16358"/>
                  </a:lnTo>
                  <a:lnTo>
                    <a:pt x="8458" y="16389"/>
                  </a:lnTo>
                  <a:lnTo>
                    <a:pt x="8718" y="16389"/>
                  </a:lnTo>
                  <a:lnTo>
                    <a:pt x="8718" y="16421"/>
                  </a:lnTo>
                  <a:lnTo>
                    <a:pt x="8783" y="16421"/>
                  </a:lnTo>
                  <a:lnTo>
                    <a:pt x="8783" y="16453"/>
                  </a:lnTo>
                  <a:lnTo>
                    <a:pt x="8848" y="16453"/>
                  </a:lnTo>
                  <a:lnTo>
                    <a:pt x="8848" y="16484"/>
                  </a:lnTo>
                  <a:lnTo>
                    <a:pt x="9043" y="16484"/>
                  </a:lnTo>
                  <a:lnTo>
                    <a:pt x="9043" y="16516"/>
                  </a:lnTo>
                  <a:lnTo>
                    <a:pt x="9108" y="16516"/>
                  </a:lnTo>
                  <a:lnTo>
                    <a:pt x="9108" y="16611"/>
                  </a:lnTo>
                  <a:lnTo>
                    <a:pt x="9173" y="16642"/>
                  </a:lnTo>
                  <a:lnTo>
                    <a:pt x="9173" y="16737"/>
                  </a:lnTo>
                  <a:lnTo>
                    <a:pt x="9239" y="16768"/>
                  </a:lnTo>
                  <a:lnTo>
                    <a:pt x="9239" y="16800"/>
                  </a:lnTo>
                  <a:lnTo>
                    <a:pt x="9369" y="16800"/>
                  </a:lnTo>
                  <a:lnTo>
                    <a:pt x="9369" y="16832"/>
                  </a:lnTo>
                  <a:lnTo>
                    <a:pt x="9434" y="16832"/>
                  </a:lnTo>
                  <a:lnTo>
                    <a:pt x="9434" y="16863"/>
                  </a:lnTo>
                  <a:lnTo>
                    <a:pt x="9499" y="16895"/>
                  </a:lnTo>
                  <a:lnTo>
                    <a:pt x="9564" y="16895"/>
                  </a:lnTo>
                  <a:lnTo>
                    <a:pt x="9629" y="16926"/>
                  </a:lnTo>
                  <a:lnTo>
                    <a:pt x="9629" y="16958"/>
                  </a:lnTo>
                  <a:lnTo>
                    <a:pt x="9889" y="16958"/>
                  </a:lnTo>
                  <a:lnTo>
                    <a:pt x="9954" y="16989"/>
                  </a:lnTo>
                  <a:lnTo>
                    <a:pt x="9954" y="17021"/>
                  </a:lnTo>
                  <a:lnTo>
                    <a:pt x="10019" y="17021"/>
                  </a:lnTo>
                  <a:lnTo>
                    <a:pt x="10019" y="17147"/>
                  </a:lnTo>
                  <a:lnTo>
                    <a:pt x="10084" y="17147"/>
                  </a:lnTo>
                  <a:lnTo>
                    <a:pt x="10084" y="17242"/>
                  </a:lnTo>
                  <a:lnTo>
                    <a:pt x="10149" y="17242"/>
                  </a:lnTo>
                  <a:lnTo>
                    <a:pt x="10149" y="17400"/>
                  </a:lnTo>
                  <a:lnTo>
                    <a:pt x="10280" y="17400"/>
                  </a:lnTo>
                  <a:lnTo>
                    <a:pt x="10280" y="17432"/>
                  </a:lnTo>
                  <a:lnTo>
                    <a:pt x="10345" y="17432"/>
                  </a:lnTo>
                  <a:lnTo>
                    <a:pt x="10345" y="17495"/>
                  </a:lnTo>
                  <a:lnTo>
                    <a:pt x="10410" y="17495"/>
                  </a:lnTo>
                  <a:lnTo>
                    <a:pt x="10475" y="17526"/>
                  </a:lnTo>
                  <a:lnTo>
                    <a:pt x="10540" y="17526"/>
                  </a:lnTo>
                  <a:lnTo>
                    <a:pt x="10540" y="17621"/>
                  </a:lnTo>
                  <a:lnTo>
                    <a:pt x="10605" y="17621"/>
                  </a:lnTo>
                  <a:lnTo>
                    <a:pt x="10605" y="17684"/>
                  </a:lnTo>
                  <a:lnTo>
                    <a:pt x="10670" y="17716"/>
                  </a:lnTo>
                  <a:lnTo>
                    <a:pt x="10670" y="17811"/>
                  </a:lnTo>
                  <a:lnTo>
                    <a:pt x="10735" y="17811"/>
                  </a:lnTo>
                  <a:lnTo>
                    <a:pt x="10735" y="17842"/>
                  </a:lnTo>
                  <a:lnTo>
                    <a:pt x="10670" y="17842"/>
                  </a:lnTo>
                  <a:lnTo>
                    <a:pt x="10670" y="17874"/>
                  </a:lnTo>
                  <a:lnTo>
                    <a:pt x="10800" y="17874"/>
                  </a:lnTo>
                  <a:lnTo>
                    <a:pt x="10865" y="17905"/>
                  </a:lnTo>
                  <a:lnTo>
                    <a:pt x="10930" y="17905"/>
                  </a:lnTo>
                  <a:lnTo>
                    <a:pt x="10930" y="17968"/>
                  </a:lnTo>
                  <a:lnTo>
                    <a:pt x="10800" y="17968"/>
                  </a:lnTo>
                  <a:lnTo>
                    <a:pt x="10865" y="18000"/>
                  </a:lnTo>
                  <a:lnTo>
                    <a:pt x="10865" y="18032"/>
                  </a:lnTo>
                  <a:lnTo>
                    <a:pt x="10930" y="18032"/>
                  </a:lnTo>
                  <a:lnTo>
                    <a:pt x="10930" y="18126"/>
                  </a:lnTo>
                  <a:lnTo>
                    <a:pt x="11060" y="18126"/>
                  </a:lnTo>
                  <a:lnTo>
                    <a:pt x="11060" y="18189"/>
                  </a:lnTo>
                  <a:lnTo>
                    <a:pt x="11125" y="18189"/>
                  </a:lnTo>
                  <a:lnTo>
                    <a:pt x="11125" y="18253"/>
                  </a:lnTo>
                  <a:lnTo>
                    <a:pt x="11190" y="18284"/>
                  </a:lnTo>
                  <a:lnTo>
                    <a:pt x="11190" y="18347"/>
                  </a:lnTo>
                  <a:lnTo>
                    <a:pt x="11255" y="18379"/>
                  </a:lnTo>
                  <a:lnTo>
                    <a:pt x="11255" y="18442"/>
                  </a:lnTo>
                  <a:lnTo>
                    <a:pt x="11320" y="18442"/>
                  </a:lnTo>
                  <a:lnTo>
                    <a:pt x="11320" y="18600"/>
                  </a:lnTo>
                  <a:lnTo>
                    <a:pt x="11451" y="18663"/>
                  </a:lnTo>
                  <a:lnTo>
                    <a:pt x="11516" y="18663"/>
                  </a:lnTo>
                  <a:lnTo>
                    <a:pt x="11516" y="18758"/>
                  </a:lnTo>
                  <a:lnTo>
                    <a:pt x="11581" y="18758"/>
                  </a:lnTo>
                  <a:lnTo>
                    <a:pt x="11581" y="18789"/>
                  </a:lnTo>
                  <a:lnTo>
                    <a:pt x="11646" y="18789"/>
                  </a:lnTo>
                  <a:lnTo>
                    <a:pt x="11646" y="18884"/>
                  </a:lnTo>
                  <a:lnTo>
                    <a:pt x="11711" y="18916"/>
                  </a:lnTo>
                  <a:lnTo>
                    <a:pt x="11711" y="18947"/>
                  </a:lnTo>
                  <a:lnTo>
                    <a:pt x="11776" y="18979"/>
                  </a:lnTo>
                  <a:lnTo>
                    <a:pt x="11776" y="19042"/>
                  </a:lnTo>
                  <a:lnTo>
                    <a:pt x="11841" y="19042"/>
                  </a:lnTo>
                  <a:lnTo>
                    <a:pt x="11841" y="19105"/>
                  </a:lnTo>
                  <a:lnTo>
                    <a:pt x="11906" y="19137"/>
                  </a:lnTo>
                  <a:lnTo>
                    <a:pt x="11906" y="19200"/>
                  </a:lnTo>
                  <a:lnTo>
                    <a:pt x="11971" y="19200"/>
                  </a:lnTo>
                  <a:lnTo>
                    <a:pt x="11971" y="19232"/>
                  </a:lnTo>
                  <a:lnTo>
                    <a:pt x="12036" y="19263"/>
                  </a:lnTo>
                  <a:lnTo>
                    <a:pt x="12036" y="19326"/>
                  </a:lnTo>
                  <a:lnTo>
                    <a:pt x="12101" y="19358"/>
                  </a:lnTo>
                  <a:lnTo>
                    <a:pt x="12101" y="19389"/>
                  </a:lnTo>
                  <a:lnTo>
                    <a:pt x="12166" y="19389"/>
                  </a:lnTo>
                  <a:lnTo>
                    <a:pt x="12166" y="19453"/>
                  </a:lnTo>
                  <a:lnTo>
                    <a:pt x="12231" y="19484"/>
                  </a:lnTo>
                  <a:lnTo>
                    <a:pt x="12231" y="19516"/>
                  </a:lnTo>
                  <a:lnTo>
                    <a:pt x="12296" y="19516"/>
                  </a:lnTo>
                  <a:lnTo>
                    <a:pt x="12296" y="19579"/>
                  </a:lnTo>
                  <a:lnTo>
                    <a:pt x="12231" y="19611"/>
                  </a:lnTo>
                  <a:lnTo>
                    <a:pt x="12166" y="19611"/>
                  </a:lnTo>
                  <a:lnTo>
                    <a:pt x="12166" y="19705"/>
                  </a:lnTo>
                  <a:lnTo>
                    <a:pt x="12101" y="19705"/>
                  </a:lnTo>
                  <a:lnTo>
                    <a:pt x="12101" y="19768"/>
                  </a:lnTo>
                  <a:lnTo>
                    <a:pt x="12166" y="19768"/>
                  </a:lnTo>
                  <a:lnTo>
                    <a:pt x="12231" y="19800"/>
                  </a:lnTo>
                  <a:lnTo>
                    <a:pt x="12231" y="19895"/>
                  </a:lnTo>
                  <a:lnTo>
                    <a:pt x="12296" y="19895"/>
                  </a:lnTo>
                  <a:lnTo>
                    <a:pt x="12296" y="19989"/>
                  </a:lnTo>
                  <a:lnTo>
                    <a:pt x="12231" y="19989"/>
                  </a:lnTo>
                  <a:lnTo>
                    <a:pt x="12231" y="20021"/>
                  </a:lnTo>
                  <a:lnTo>
                    <a:pt x="12296" y="20053"/>
                  </a:lnTo>
                  <a:lnTo>
                    <a:pt x="12361" y="20053"/>
                  </a:lnTo>
                  <a:lnTo>
                    <a:pt x="12427" y="20084"/>
                  </a:lnTo>
                  <a:lnTo>
                    <a:pt x="12427" y="20147"/>
                  </a:lnTo>
                  <a:lnTo>
                    <a:pt x="12492" y="20147"/>
                  </a:lnTo>
                  <a:lnTo>
                    <a:pt x="12492" y="20242"/>
                  </a:lnTo>
                  <a:lnTo>
                    <a:pt x="12687" y="20242"/>
                  </a:lnTo>
                  <a:lnTo>
                    <a:pt x="12557" y="20305"/>
                  </a:lnTo>
                  <a:lnTo>
                    <a:pt x="12622" y="20305"/>
                  </a:lnTo>
                  <a:lnTo>
                    <a:pt x="12622" y="20337"/>
                  </a:lnTo>
                  <a:lnTo>
                    <a:pt x="12752" y="20337"/>
                  </a:lnTo>
                  <a:lnTo>
                    <a:pt x="12752" y="20400"/>
                  </a:lnTo>
                  <a:lnTo>
                    <a:pt x="12817" y="20432"/>
                  </a:lnTo>
                  <a:lnTo>
                    <a:pt x="12817" y="20463"/>
                  </a:lnTo>
                  <a:lnTo>
                    <a:pt x="12882" y="20463"/>
                  </a:lnTo>
                  <a:lnTo>
                    <a:pt x="12882" y="20621"/>
                  </a:lnTo>
                  <a:lnTo>
                    <a:pt x="12947" y="20621"/>
                  </a:lnTo>
                  <a:lnTo>
                    <a:pt x="12947" y="20653"/>
                  </a:lnTo>
                  <a:lnTo>
                    <a:pt x="13012" y="20653"/>
                  </a:lnTo>
                  <a:lnTo>
                    <a:pt x="13012" y="20621"/>
                  </a:lnTo>
                  <a:lnTo>
                    <a:pt x="13077" y="20621"/>
                  </a:lnTo>
                  <a:lnTo>
                    <a:pt x="13077" y="20684"/>
                  </a:lnTo>
                  <a:lnTo>
                    <a:pt x="13142" y="20716"/>
                  </a:lnTo>
                  <a:lnTo>
                    <a:pt x="13142" y="20747"/>
                  </a:lnTo>
                  <a:lnTo>
                    <a:pt x="13207" y="20747"/>
                  </a:lnTo>
                  <a:lnTo>
                    <a:pt x="13142" y="20779"/>
                  </a:lnTo>
                  <a:lnTo>
                    <a:pt x="13272" y="20779"/>
                  </a:lnTo>
                  <a:lnTo>
                    <a:pt x="13272" y="21000"/>
                  </a:lnTo>
                  <a:lnTo>
                    <a:pt x="13467" y="21000"/>
                  </a:lnTo>
                  <a:lnTo>
                    <a:pt x="13467" y="20968"/>
                  </a:lnTo>
                  <a:lnTo>
                    <a:pt x="13533" y="20968"/>
                  </a:lnTo>
                  <a:lnTo>
                    <a:pt x="13533" y="20937"/>
                  </a:lnTo>
                  <a:lnTo>
                    <a:pt x="13663" y="20937"/>
                  </a:lnTo>
                  <a:lnTo>
                    <a:pt x="13728" y="20968"/>
                  </a:lnTo>
                  <a:lnTo>
                    <a:pt x="13728" y="20937"/>
                  </a:lnTo>
                  <a:lnTo>
                    <a:pt x="13858" y="20937"/>
                  </a:lnTo>
                  <a:lnTo>
                    <a:pt x="13923" y="20968"/>
                  </a:lnTo>
                  <a:lnTo>
                    <a:pt x="13988" y="20968"/>
                  </a:lnTo>
                  <a:lnTo>
                    <a:pt x="14053" y="21000"/>
                  </a:lnTo>
                  <a:lnTo>
                    <a:pt x="14443" y="21000"/>
                  </a:lnTo>
                  <a:lnTo>
                    <a:pt x="14508" y="21032"/>
                  </a:lnTo>
                  <a:lnTo>
                    <a:pt x="14573" y="21032"/>
                  </a:lnTo>
                  <a:lnTo>
                    <a:pt x="14573" y="21063"/>
                  </a:lnTo>
                  <a:lnTo>
                    <a:pt x="14639" y="21063"/>
                  </a:lnTo>
                  <a:lnTo>
                    <a:pt x="14639" y="21095"/>
                  </a:lnTo>
                  <a:lnTo>
                    <a:pt x="14769" y="21095"/>
                  </a:lnTo>
                  <a:lnTo>
                    <a:pt x="14834" y="21063"/>
                  </a:lnTo>
                  <a:lnTo>
                    <a:pt x="14899" y="21063"/>
                  </a:lnTo>
                  <a:lnTo>
                    <a:pt x="14899" y="21095"/>
                  </a:lnTo>
                  <a:lnTo>
                    <a:pt x="14834" y="21095"/>
                  </a:lnTo>
                  <a:lnTo>
                    <a:pt x="14834" y="21126"/>
                  </a:lnTo>
                  <a:lnTo>
                    <a:pt x="14899" y="21126"/>
                  </a:lnTo>
                  <a:lnTo>
                    <a:pt x="14899" y="21158"/>
                  </a:lnTo>
                  <a:lnTo>
                    <a:pt x="15094" y="21158"/>
                  </a:lnTo>
                  <a:lnTo>
                    <a:pt x="15159" y="21189"/>
                  </a:lnTo>
                  <a:lnTo>
                    <a:pt x="15419" y="21189"/>
                  </a:lnTo>
                  <a:lnTo>
                    <a:pt x="15419" y="21221"/>
                  </a:lnTo>
                  <a:lnTo>
                    <a:pt x="15484" y="21221"/>
                  </a:lnTo>
                  <a:lnTo>
                    <a:pt x="15484" y="21253"/>
                  </a:lnTo>
                  <a:lnTo>
                    <a:pt x="15549" y="21253"/>
                  </a:lnTo>
                  <a:lnTo>
                    <a:pt x="15549" y="21284"/>
                  </a:lnTo>
                  <a:lnTo>
                    <a:pt x="15614" y="21284"/>
                  </a:lnTo>
                  <a:lnTo>
                    <a:pt x="15680" y="21316"/>
                  </a:lnTo>
                  <a:lnTo>
                    <a:pt x="15680" y="21379"/>
                  </a:lnTo>
                  <a:lnTo>
                    <a:pt x="16005" y="21379"/>
                  </a:lnTo>
                  <a:lnTo>
                    <a:pt x="16005" y="21347"/>
                  </a:lnTo>
                  <a:lnTo>
                    <a:pt x="16525" y="21347"/>
                  </a:lnTo>
                  <a:lnTo>
                    <a:pt x="16525" y="21379"/>
                  </a:lnTo>
                  <a:lnTo>
                    <a:pt x="16655" y="21379"/>
                  </a:lnTo>
                  <a:lnTo>
                    <a:pt x="16655" y="21411"/>
                  </a:lnTo>
                  <a:lnTo>
                    <a:pt x="16851" y="21411"/>
                  </a:lnTo>
                  <a:lnTo>
                    <a:pt x="16851" y="21442"/>
                  </a:lnTo>
                  <a:lnTo>
                    <a:pt x="17436" y="21442"/>
                  </a:lnTo>
                  <a:lnTo>
                    <a:pt x="17501" y="21474"/>
                  </a:lnTo>
                  <a:lnTo>
                    <a:pt x="17827" y="21474"/>
                  </a:lnTo>
                  <a:lnTo>
                    <a:pt x="17827" y="21537"/>
                  </a:lnTo>
                  <a:lnTo>
                    <a:pt x="17631" y="21537"/>
                  </a:lnTo>
                  <a:lnTo>
                    <a:pt x="17631" y="21568"/>
                  </a:lnTo>
                  <a:lnTo>
                    <a:pt x="17696" y="21568"/>
                  </a:lnTo>
                  <a:lnTo>
                    <a:pt x="17696" y="21600"/>
                  </a:lnTo>
                  <a:lnTo>
                    <a:pt x="17957" y="21600"/>
                  </a:lnTo>
                  <a:lnTo>
                    <a:pt x="18022" y="21568"/>
                  </a:lnTo>
                  <a:lnTo>
                    <a:pt x="18087" y="21568"/>
                  </a:lnTo>
                  <a:lnTo>
                    <a:pt x="18087" y="21537"/>
                  </a:lnTo>
                  <a:lnTo>
                    <a:pt x="18282" y="21537"/>
                  </a:lnTo>
                  <a:lnTo>
                    <a:pt x="18282" y="21505"/>
                  </a:lnTo>
                  <a:lnTo>
                    <a:pt x="18412" y="21505"/>
                  </a:lnTo>
                  <a:lnTo>
                    <a:pt x="18412" y="21537"/>
                  </a:lnTo>
                  <a:lnTo>
                    <a:pt x="18607" y="21537"/>
                  </a:lnTo>
                  <a:lnTo>
                    <a:pt x="18672" y="21505"/>
                  </a:lnTo>
                  <a:lnTo>
                    <a:pt x="18737" y="21505"/>
                  </a:lnTo>
                  <a:lnTo>
                    <a:pt x="18737" y="21474"/>
                  </a:lnTo>
                  <a:lnTo>
                    <a:pt x="18802" y="21474"/>
                  </a:lnTo>
                  <a:lnTo>
                    <a:pt x="18867" y="21442"/>
                  </a:lnTo>
                  <a:lnTo>
                    <a:pt x="18933" y="21442"/>
                  </a:lnTo>
                  <a:lnTo>
                    <a:pt x="18998" y="21411"/>
                  </a:lnTo>
                  <a:lnTo>
                    <a:pt x="19063" y="21411"/>
                  </a:lnTo>
                  <a:lnTo>
                    <a:pt x="19063" y="21379"/>
                  </a:lnTo>
                  <a:lnTo>
                    <a:pt x="19193" y="21379"/>
                  </a:lnTo>
                  <a:lnTo>
                    <a:pt x="19193" y="21411"/>
                  </a:lnTo>
                  <a:lnTo>
                    <a:pt x="19648" y="21411"/>
                  </a:lnTo>
                  <a:lnTo>
                    <a:pt x="19648" y="21379"/>
                  </a:lnTo>
                  <a:lnTo>
                    <a:pt x="19713" y="21379"/>
                  </a:lnTo>
                  <a:lnTo>
                    <a:pt x="19713" y="21347"/>
                  </a:lnTo>
                  <a:lnTo>
                    <a:pt x="19778" y="21379"/>
                  </a:lnTo>
                  <a:lnTo>
                    <a:pt x="20104" y="21379"/>
                  </a:lnTo>
                  <a:lnTo>
                    <a:pt x="20104" y="21411"/>
                  </a:lnTo>
                  <a:lnTo>
                    <a:pt x="20364" y="21411"/>
                  </a:lnTo>
                  <a:lnTo>
                    <a:pt x="20364" y="21379"/>
                  </a:lnTo>
                  <a:lnTo>
                    <a:pt x="20429" y="21379"/>
                  </a:lnTo>
                  <a:lnTo>
                    <a:pt x="20429" y="21347"/>
                  </a:lnTo>
                  <a:lnTo>
                    <a:pt x="20494" y="21347"/>
                  </a:lnTo>
                  <a:lnTo>
                    <a:pt x="20494" y="21316"/>
                  </a:lnTo>
                  <a:lnTo>
                    <a:pt x="20559" y="21284"/>
                  </a:lnTo>
                  <a:lnTo>
                    <a:pt x="20884" y="21284"/>
                  </a:lnTo>
                  <a:lnTo>
                    <a:pt x="20884" y="21253"/>
                  </a:lnTo>
                  <a:lnTo>
                    <a:pt x="21275" y="21253"/>
                  </a:lnTo>
                  <a:lnTo>
                    <a:pt x="21275" y="21316"/>
                  </a:lnTo>
                  <a:lnTo>
                    <a:pt x="21405" y="21316"/>
                  </a:lnTo>
                  <a:lnTo>
                    <a:pt x="21405" y="21347"/>
                  </a:lnTo>
                  <a:lnTo>
                    <a:pt x="21470" y="21347"/>
                  </a:lnTo>
                  <a:lnTo>
                    <a:pt x="21470" y="21379"/>
                  </a:lnTo>
                  <a:lnTo>
                    <a:pt x="21535" y="21379"/>
                  </a:lnTo>
                  <a:lnTo>
                    <a:pt x="21600" y="21411"/>
                  </a:lnTo>
                  <a:lnTo>
                    <a:pt x="21600" y="21379"/>
                  </a:lnTo>
                  <a:lnTo>
                    <a:pt x="21470" y="21189"/>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3" name="Freeform 53"/>
            <p:cNvSpPr/>
            <p:nvPr/>
          </p:nvSpPr>
          <p:spPr>
            <a:xfrm>
              <a:off x="3387793" y="5517401"/>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4" name="Freeform 54"/>
            <p:cNvSpPr/>
            <p:nvPr/>
          </p:nvSpPr>
          <p:spPr>
            <a:xfrm>
              <a:off x="2380532" y="5718692"/>
              <a:ext cx="377482" cy="243835"/>
            </a:xfrm>
            <a:custGeom>
              <a:avLst/>
              <a:gdLst/>
              <a:ahLst/>
              <a:cxnLst>
                <a:cxn ang="0">
                  <a:pos x="wd2" y="hd2"/>
                </a:cxn>
                <a:cxn ang="5400000">
                  <a:pos x="wd2" y="hd2"/>
                </a:cxn>
                <a:cxn ang="10800000">
                  <a:pos x="wd2" y="hd2"/>
                </a:cxn>
                <a:cxn ang="16200000">
                  <a:pos x="wd2" y="hd2"/>
                </a:cxn>
              </a:cxnLst>
              <a:rect l="0" t="0" r="r" b="b"/>
              <a:pathLst>
                <a:path w="21600" h="21600" extrusionOk="0">
                  <a:moveTo>
                    <a:pt x="873" y="10125"/>
                  </a:moveTo>
                  <a:lnTo>
                    <a:pt x="873" y="9788"/>
                  </a:lnTo>
                  <a:lnTo>
                    <a:pt x="1091" y="9788"/>
                  </a:lnTo>
                  <a:lnTo>
                    <a:pt x="1091" y="9450"/>
                  </a:lnTo>
                  <a:lnTo>
                    <a:pt x="1309" y="9113"/>
                  </a:lnTo>
                  <a:lnTo>
                    <a:pt x="1091" y="8775"/>
                  </a:lnTo>
                  <a:lnTo>
                    <a:pt x="1309" y="8775"/>
                  </a:lnTo>
                  <a:lnTo>
                    <a:pt x="1091" y="8775"/>
                  </a:lnTo>
                  <a:lnTo>
                    <a:pt x="1309" y="8775"/>
                  </a:lnTo>
                  <a:lnTo>
                    <a:pt x="1309" y="8437"/>
                  </a:lnTo>
                  <a:lnTo>
                    <a:pt x="1527" y="8437"/>
                  </a:lnTo>
                  <a:lnTo>
                    <a:pt x="1527" y="7425"/>
                  </a:lnTo>
                  <a:lnTo>
                    <a:pt x="1745" y="7425"/>
                  </a:lnTo>
                  <a:lnTo>
                    <a:pt x="1745" y="7762"/>
                  </a:lnTo>
                  <a:lnTo>
                    <a:pt x="1964" y="7425"/>
                  </a:lnTo>
                  <a:lnTo>
                    <a:pt x="2618" y="7425"/>
                  </a:lnTo>
                  <a:lnTo>
                    <a:pt x="2836" y="7762"/>
                  </a:lnTo>
                  <a:lnTo>
                    <a:pt x="2836" y="7088"/>
                  </a:lnTo>
                  <a:lnTo>
                    <a:pt x="3055" y="7088"/>
                  </a:lnTo>
                  <a:lnTo>
                    <a:pt x="3055" y="6412"/>
                  </a:lnTo>
                  <a:lnTo>
                    <a:pt x="3273" y="6412"/>
                  </a:lnTo>
                  <a:lnTo>
                    <a:pt x="3273" y="5400"/>
                  </a:lnTo>
                  <a:lnTo>
                    <a:pt x="3709" y="5400"/>
                  </a:lnTo>
                  <a:lnTo>
                    <a:pt x="3709" y="5737"/>
                  </a:lnTo>
                  <a:lnTo>
                    <a:pt x="4145" y="5737"/>
                  </a:lnTo>
                  <a:lnTo>
                    <a:pt x="4364" y="5062"/>
                  </a:lnTo>
                  <a:lnTo>
                    <a:pt x="4582" y="4725"/>
                  </a:lnTo>
                  <a:lnTo>
                    <a:pt x="4582" y="4387"/>
                  </a:lnTo>
                  <a:lnTo>
                    <a:pt x="4800" y="4050"/>
                  </a:lnTo>
                  <a:lnTo>
                    <a:pt x="5236" y="4725"/>
                  </a:lnTo>
                  <a:lnTo>
                    <a:pt x="5236" y="4387"/>
                  </a:lnTo>
                  <a:lnTo>
                    <a:pt x="5673" y="4725"/>
                  </a:lnTo>
                  <a:lnTo>
                    <a:pt x="5891" y="4050"/>
                  </a:lnTo>
                  <a:lnTo>
                    <a:pt x="5891" y="3712"/>
                  </a:lnTo>
                  <a:lnTo>
                    <a:pt x="6109" y="3375"/>
                  </a:lnTo>
                  <a:lnTo>
                    <a:pt x="6109" y="3037"/>
                  </a:lnTo>
                  <a:lnTo>
                    <a:pt x="5891" y="3037"/>
                  </a:lnTo>
                  <a:lnTo>
                    <a:pt x="6109" y="2362"/>
                  </a:lnTo>
                  <a:lnTo>
                    <a:pt x="6327" y="2025"/>
                  </a:lnTo>
                  <a:lnTo>
                    <a:pt x="6545" y="2362"/>
                  </a:lnTo>
                  <a:lnTo>
                    <a:pt x="8509" y="3712"/>
                  </a:lnTo>
                  <a:lnTo>
                    <a:pt x="8291" y="3712"/>
                  </a:lnTo>
                  <a:lnTo>
                    <a:pt x="8291" y="3375"/>
                  </a:lnTo>
                  <a:lnTo>
                    <a:pt x="8727" y="3375"/>
                  </a:lnTo>
                  <a:lnTo>
                    <a:pt x="9164" y="3712"/>
                  </a:lnTo>
                  <a:lnTo>
                    <a:pt x="9382" y="3037"/>
                  </a:lnTo>
                  <a:lnTo>
                    <a:pt x="9600" y="2700"/>
                  </a:lnTo>
                  <a:lnTo>
                    <a:pt x="9600" y="3037"/>
                  </a:lnTo>
                  <a:lnTo>
                    <a:pt x="9818" y="3037"/>
                  </a:lnTo>
                  <a:lnTo>
                    <a:pt x="9818" y="2025"/>
                  </a:lnTo>
                  <a:lnTo>
                    <a:pt x="10255" y="2025"/>
                  </a:lnTo>
                  <a:lnTo>
                    <a:pt x="10255" y="2362"/>
                  </a:lnTo>
                  <a:lnTo>
                    <a:pt x="11127" y="2362"/>
                  </a:lnTo>
                  <a:lnTo>
                    <a:pt x="11127" y="2025"/>
                  </a:lnTo>
                  <a:lnTo>
                    <a:pt x="11127" y="2362"/>
                  </a:lnTo>
                  <a:lnTo>
                    <a:pt x="11345" y="2362"/>
                  </a:lnTo>
                  <a:lnTo>
                    <a:pt x="11345" y="2025"/>
                  </a:lnTo>
                  <a:lnTo>
                    <a:pt x="11564" y="2025"/>
                  </a:lnTo>
                  <a:lnTo>
                    <a:pt x="11345" y="2025"/>
                  </a:lnTo>
                  <a:lnTo>
                    <a:pt x="11345" y="1687"/>
                  </a:lnTo>
                  <a:lnTo>
                    <a:pt x="11127" y="1012"/>
                  </a:lnTo>
                  <a:lnTo>
                    <a:pt x="11127" y="675"/>
                  </a:lnTo>
                  <a:lnTo>
                    <a:pt x="11345" y="675"/>
                  </a:lnTo>
                  <a:lnTo>
                    <a:pt x="11345" y="337"/>
                  </a:lnTo>
                  <a:lnTo>
                    <a:pt x="11564" y="0"/>
                  </a:lnTo>
                  <a:lnTo>
                    <a:pt x="12655" y="0"/>
                  </a:lnTo>
                  <a:lnTo>
                    <a:pt x="12655" y="337"/>
                  </a:lnTo>
                  <a:lnTo>
                    <a:pt x="12873" y="337"/>
                  </a:lnTo>
                  <a:lnTo>
                    <a:pt x="13091" y="675"/>
                  </a:lnTo>
                  <a:lnTo>
                    <a:pt x="13745" y="675"/>
                  </a:lnTo>
                  <a:lnTo>
                    <a:pt x="13745" y="1350"/>
                  </a:lnTo>
                  <a:lnTo>
                    <a:pt x="13527" y="1350"/>
                  </a:lnTo>
                  <a:lnTo>
                    <a:pt x="13527" y="1687"/>
                  </a:lnTo>
                  <a:lnTo>
                    <a:pt x="13309" y="1687"/>
                  </a:lnTo>
                  <a:lnTo>
                    <a:pt x="13309" y="2025"/>
                  </a:lnTo>
                  <a:lnTo>
                    <a:pt x="12873" y="2025"/>
                  </a:lnTo>
                  <a:lnTo>
                    <a:pt x="12873" y="2362"/>
                  </a:lnTo>
                  <a:lnTo>
                    <a:pt x="12655" y="2362"/>
                  </a:lnTo>
                  <a:lnTo>
                    <a:pt x="12655" y="2700"/>
                  </a:lnTo>
                  <a:lnTo>
                    <a:pt x="12436" y="2700"/>
                  </a:lnTo>
                  <a:lnTo>
                    <a:pt x="12436" y="3037"/>
                  </a:lnTo>
                  <a:lnTo>
                    <a:pt x="12218" y="3375"/>
                  </a:lnTo>
                  <a:lnTo>
                    <a:pt x="12436" y="3375"/>
                  </a:lnTo>
                  <a:lnTo>
                    <a:pt x="12436" y="3712"/>
                  </a:lnTo>
                  <a:lnTo>
                    <a:pt x="12655" y="3712"/>
                  </a:lnTo>
                  <a:lnTo>
                    <a:pt x="12655" y="4050"/>
                  </a:lnTo>
                  <a:lnTo>
                    <a:pt x="13091" y="4050"/>
                  </a:lnTo>
                  <a:lnTo>
                    <a:pt x="13091" y="4387"/>
                  </a:lnTo>
                  <a:lnTo>
                    <a:pt x="13745" y="4387"/>
                  </a:lnTo>
                  <a:lnTo>
                    <a:pt x="13745" y="4725"/>
                  </a:lnTo>
                  <a:lnTo>
                    <a:pt x="14400" y="4725"/>
                  </a:lnTo>
                  <a:lnTo>
                    <a:pt x="14400" y="5062"/>
                  </a:lnTo>
                  <a:lnTo>
                    <a:pt x="14618" y="5062"/>
                  </a:lnTo>
                  <a:lnTo>
                    <a:pt x="14836" y="4725"/>
                  </a:lnTo>
                  <a:lnTo>
                    <a:pt x="14836" y="5062"/>
                  </a:lnTo>
                  <a:lnTo>
                    <a:pt x="15273" y="5062"/>
                  </a:lnTo>
                  <a:lnTo>
                    <a:pt x="15273" y="4725"/>
                  </a:lnTo>
                  <a:lnTo>
                    <a:pt x="15709" y="4725"/>
                  </a:lnTo>
                  <a:lnTo>
                    <a:pt x="15709" y="4387"/>
                  </a:lnTo>
                  <a:lnTo>
                    <a:pt x="15709" y="4725"/>
                  </a:lnTo>
                  <a:lnTo>
                    <a:pt x="15927" y="4725"/>
                  </a:lnTo>
                  <a:lnTo>
                    <a:pt x="15927" y="4387"/>
                  </a:lnTo>
                  <a:lnTo>
                    <a:pt x="15927" y="4725"/>
                  </a:lnTo>
                  <a:lnTo>
                    <a:pt x="16145" y="4725"/>
                  </a:lnTo>
                  <a:lnTo>
                    <a:pt x="16364" y="5400"/>
                  </a:lnTo>
                  <a:lnTo>
                    <a:pt x="16800" y="5400"/>
                  </a:lnTo>
                  <a:lnTo>
                    <a:pt x="16800" y="5737"/>
                  </a:lnTo>
                  <a:lnTo>
                    <a:pt x="17018" y="5400"/>
                  </a:lnTo>
                  <a:lnTo>
                    <a:pt x="17018" y="5737"/>
                  </a:lnTo>
                  <a:lnTo>
                    <a:pt x="17236" y="5400"/>
                  </a:lnTo>
                  <a:lnTo>
                    <a:pt x="17236" y="5062"/>
                  </a:lnTo>
                  <a:lnTo>
                    <a:pt x="17455" y="5062"/>
                  </a:lnTo>
                  <a:lnTo>
                    <a:pt x="17455" y="4725"/>
                  </a:lnTo>
                  <a:lnTo>
                    <a:pt x="18109" y="4725"/>
                  </a:lnTo>
                  <a:lnTo>
                    <a:pt x="18109" y="4387"/>
                  </a:lnTo>
                  <a:lnTo>
                    <a:pt x="18327" y="4387"/>
                  </a:lnTo>
                  <a:lnTo>
                    <a:pt x="18327" y="3712"/>
                  </a:lnTo>
                  <a:lnTo>
                    <a:pt x="18764" y="3712"/>
                  </a:lnTo>
                  <a:lnTo>
                    <a:pt x="18764" y="3375"/>
                  </a:lnTo>
                  <a:lnTo>
                    <a:pt x="19636" y="3375"/>
                  </a:lnTo>
                  <a:lnTo>
                    <a:pt x="19636" y="3037"/>
                  </a:lnTo>
                  <a:lnTo>
                    <a:pt x="19855" y="3037"/>
                  </a:lnTo>
                  <a:lnTo>
                    <a:pt x="20727" y="5737"/>
                  </a:lnTo>
                  <a:lnTo>
                    <a:pt x="20945" y="5400"/>
                  </a:lnTo>
                  <a:lnTo>
                    <a:pt x="21382" y="6412"/>
                  </a:lnTo>
                  <a:lnTo>
                    <a:pt x="20945" y="6750"/>
                  </a:lnTo>
                  <a:lnTo>
                    <a:pt x="21600" y="7762"/>
                  </a:lnTo>
                  <a:lnTo>
                    <a:pt x="21600" y="8775"/>
                  </a:lnTo>
                  <a:lnTo>
                    <a:pt x="21382" y="8775"/>
                  </a:lnTo>
                  <a:lnTo>
                    <a:pt x="21382" y="8437"/>
                  </a:lnTo>
                  <a:lnTo>
                    <a:pt x="21164" y="8437"/>
                  </a:lnTo>
                  <a:lnTo>
                    <a:pt x="21164" y="8775"/>
                  </a:lnTo>
                  <a:lnTo>
                    <a:pt x="20945" y="8775"/>
                  </a:lnTo>
                  <a:lnTo>
                    <a:pt x="20945" y="9450"/>
                  </a:lnTo>
                  <a:lnTo>
                    <a:pt x="20509" y="9450"/>
                  </a:lnTo>
                  <a:lnTo>
                    <a:pt x="20509" y="10125"/>
                  </a:lnTo>
                  <a:lnTo>
                    <a:pt x="20291" y="10125"/>
                  </a:lnTo>
                  <a:lnTo>
                    <a:pt x="20291" y="10463"/>
                  </a:lnTo>
                  <a:lnTo>
                    <a:pt x="20509" y="10125"/>
                  </a:lnTo>
                  <a:lnTo>
                    <a:pt x="20509" y="10463"/>
                  </a:lnTo>
                  <a:lnTo>
                    <a:pt x="17891" y="10125"/>
                  </a:lnTo>
                  <a:lnTo>
                    <a:pt x="17891" y="9788"/>
                  </a:lnTo>
                  <a:lnTo>
                    <a:pt x="16582" y="10463"/>
                  </a:lnTo>
                  <a:lnTo>
                    <a:pt x="16582" y="10125"/>
                  </a:lnTo>
                  <a:lnTo>
                    <a:pt x="16364" y="9113"/>
                  </a:lnTo>
                  <a:lnTo>
                    <a:pt x="16145" y="9113"/>
                  </a:lnTo>
                  <a:lnTo>
                    <a:pt x="15491" y="9788"/>
                  </a:lnTo>
                  <a:lnTo>
                    <a:pt x="15709" y="11475"/>
                  </a:lnTo>
                  <a:lnTo>
                    <a:pt x="14836" y="12150"/>
                  </a:lnTo>
                  <a:lnTo>
                    <a:pt x="13964" y="12487"/>
                  </a:lnTo>
                  <a:lnTo>
                    <a:pt x="13745" y="12487"/>
                  </a:lnTo>
                  <a:lnTo>
                    <a:pt x="13964" y="12487"/>
                  </a:lnTo>
                  <a:lnTo>
                    <a:pt x="12655" y="14513"/>
                  </a:lnTo>
                  <a:lnTo>
                    <a:pt x="12218" y="14850"/>
                  </a:lnTo>
                  <a:lnTo>
                    <a:pt x="12000" y="15525"/>
                  </a:lnTo>
                  <a:lnTo>
                    <a:pt x="12218" y="16200"/>
                  </a:lnTo>
                  <a:lnTo>
                    <a:pt x="12655" y="16875"/>
                  </a:lnTo>
                  <a:lnTo>
                    <a:pt x="12655" y="17550"/>
                  </a:lnTo>
                  <a:lnTo>
                    <a:pt x="12873" y="17550"/>
                  </a:lnTo>
                  <a:lnTo>
                    <a:pt x="12873" y="17887"/>
                  </a:lnTo>
                  <a:lnTo>
                    <a:pt x="13091" y="17887"/>
                  </a:lnTo>
                  <a:lnTo>
                    <a:pt x="13309" y="18225"/>
                  </a:lnTo>
                  <a:lnTo>
                    <a:pt x="13745" y="18225"/>
                  </a:lnTo>
                  <a:lnTo>
                    <a:pt x="13745" y="18562"/>
                  </a:lnTo>
                  <a:lnTo>
                    <a:pt x="13964" y="18562"/>
                  </a:lnTo>
                  <a:lnTo>
                    <a:pt x="13964" y="19575"/>
                  </a:lnTo>
                  <a:lnTo>
                    <a:pt x="14182" y="19912"/>
                  </a:lnTo>
                  <a:lnTo>
                    <a:pt x="14400" y="19912"/>
                  </a:lnTo>
                  <a:lnTo>
                    <a:pt x="14400" y="20250"/>
                  </a:lnTo>
                  <a:lnTo>
                    <a:pt x="14618" y="20250"/>
                  </a:lnTo>
                  <a:lnTo>
                    <a:pt x="14618" y="20925"/>
                  </a:lnTo>
                  <a:lnTo>
                    <a:pt x="14836" y="20925"/>
                  </a:lnTo>
                  <a:lnTo>
                    <a:pt x="14836" y="21600"/>
                  </a:lnTo>
                  <a:lnTo>
                    <a:pt x="14618" y="21263"/>
                  </a:lnTo>
                  <a:lnTo>
                    <a:pt x="14618" y="20925"/>
                  </a:lnTo>
                  <a:lnTo>
                    <a:pt x="14182" y="20925"/>
                  </a:lnTo>
                  <a:lnTo>
                    <a:pt x="14182" y="20587"/>
                  </a:lnTo>
                  <a:lnTo>
                    <a:pt x="13309" y="20587"/>
                  </a:lnTo>
                  <a:lnTo>
                    <a:pt x="11127" y="19237"/>
                  </a:lnTo>
                  <a:lnTo>
                    <a:pt x="11127" y="18900"/>
                  </a:lnTo>
                  <a:lnTo>
                    <a:pt x="11345" y="18900"/>
                  </a:lnTo>
                  <a:lnTo>
                    <a:pt x="11345" y="18562"/>
                  </a:lnTo>
                  <a:lnTo>
                    <a:pt x="10691" y="18562"/>
                  </a:lnTo>
                  <a:lnTo>
                    <a:pt x="10691" y="18225"/>
                  </a:lnTo>
                  <a:lnTo>
                    <a:pt x="10473" y="18225"/>
                  </a:lnTo>
                  <a:lnTo>
                    <a:pt x="10473" y="18562"/>
                  </a:lnTo>
                  <a:lnTo>
                    <a:pt x="10473" y="18225"/>
                  </a:lnTo>
                  <a:lnTo>
                    <a:pt x="10473" y="18562"/>
                  </a:lnTo>
                  <a:lnTo>
                    <a:pt x="10255" y="18562"/>
                  </a:lnTo>
                  <a:lnTo>
                    <a:pt x="10255" y="18225"/>
                  </a:lnTo>
                  <a:lnTo>
                    <a:pt x="9382" y="18225"/>
                  </a:lnTo>
                  <a:lnTo>
                    <a:pt x="9382" y="17887"/>
                  </a:lnTo>
                  <a:lnTo>
                    <a:pt x="9164" y="17887"/>
                  </a:lnTo>
                  <a:lnTo>
                    <a:pt x="9164" y="17550"/>
                  </a:lnTo>
                  <a:lnTo>
                    <a:pt x="8945" y="17550"/>
                  </a:lnTo>
                  <a:lnTo>
                    <a:pt x="8945" y="17213"/>
                  </a:lnTo>
                  <a:lnTo>
                    <a:pt x="7855" y="17213"/>
                  </a:lnTo>
                  <a:lnTo>
                    <a:pt x="7855" y="16875"/>
                  </a:lnTo>
                  <a:lnTo>
                    <a:pt x="7418" y="16875"/>
                  </a:lnTo>
                  <a:lnTo>
                    <a:pt x="7418" y="17213"/>
                  </a:lnTo>
                  <a:lnTo>
                    <a:pt x="6982" y="17213"/>
                  </a:lnTo>
                  <a:lnTo>
                    <a:pt x="6982" y="17550"/>
                  </a:lnTo>
                  <a:lnTo>
                    <a:pt x="6982" y="17213"/>
                  </a:lnTo>
                  <a:lnTo>
                    <a:pt x="5018" y="17213"/>
                  </a:lnTo>
                  <a:lnTo>
                    <a:pt x="5018" y="16875"/>
                  </a:lnTo>
                  <a:lnTo>
                    <a:pt x="4800" y="16875"/>
                  </a:lnTo>
                  <a:lnTo>
                    <a:pt x="4800" y="17213"/>
                  </a:lnTo>
                  <a:lnTo>
                    <a:pt x="4582" y="17213"/>
                  </a:lnTo>
                  <a:lnTo>
                    <a:pt x="4582" y="16875"/>
                  </a:lnTo>
                  <a:lnTo>
                    <a:pt x="3927" y="16875"/>
                  </a:lnTo>
                  <a:lnTo>
                    <a:pt x="3927" y="16538"/>
                  </a:lnTo>
                  <a:lnTo>
                    <a:pt x="3491" y="16538"/>
                  </a:lnTo>
                  <a:lnTo>
                    <a:pt x="3491" y="16200"/>
                  </a:lnTo>
                  <a:lnTo>
                    <a:pt x="3055" y="16200"/>
                  </a:lnTo>
                  <a:lnTo>
                    <a:pt x="3055" y="15863"/>
                  </a:lnTo>
                  <a:lnTo>
                    <a:pt x="2836" y="15863"/>
                  </a:lnTo>
                  <a:lnTo>
                    <a:pt x="2836" y="15525"/>
                  </a:lnTo>
                  <a:lnTo>
                    <a:pt x="2618" y="15525"/>
                  </a:lnTo>
                  <a:lnTo>
                    <a:pt x="2618" y="15188"/>
                  </a:lnTo>
                  <a:lnTo>
                    <a:pt x="2400" y="15188"/>
                  </a:lnTo>
                  <a:lnTo>
                    <a:pt x="2400" y="14850"/>
                  </a:lnTo>
                  <a:lnTo>
                    <a:pt x="1964" y="14850"/>
                  </a:lnTo>
                  <a:lnTo>
                    <a:pt x="1964" y="14513"/>
                  </a:lnTo>
                  <a:lnTo>
                    <a:pt x="1527" y="14513"/>
                  </a:lnTo>
                  <a:lnTo>
                    <a:pt x="1091" y="13838"/>
                  </a:lnTo>
                  <a:lnTo>
                    <a:pt x="1091" y="13163"/>
                  </a:lnTo>
                  <a:lnTo>
                    <a:pt x="873" y="13163"/>
                  </a:lnTo>
                  <a:lnTo>
                    <a:pt x="655" y="12487"/>
                  </a:lnTo>
                  <a:lnTo>
                    <a:pt x="436" y="12825"/>
                  </a:lnTo>
                  <a:lnTo>
                    <a:pt x="218" y="12487"/>
                  </a:lnTo>
                  <a:lnTo>
                    <a:pt x="436" y="12150"/>
                  </a:lnTo>
                  <a:lnTo>
                    <a:pt x="0" y="11812"/>
                  </a:lnTo>
                  <a:lnTo>
                    <a:pt x="218" y="10800"/>
                  </a:lnTo>
                  <a:lnTo>
                    <a:pt x="436" y="10800"/>
                  </a:lnTo>
                  <a:lnTo>
                    <a:pt x="655" y="10463"/>
                  </a:lnTo>
                  <a:lnTo>
                    <a:pt x="655" y="10125"/>
                  </a:lnTo>
                  <a:lnTo>
                    <a:pt x="873" y="10125"/>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5" name="Freeform 55"/>
            <p:cNvSpPr/>
            <p:nvPr/>
          </p:nvSpPr>
          <p:spPr>
            <a:xfrm>
              <a:off x="1301472" y="4512852"/>
              <a:ext cx="1025682" cy="1198221"/>
            </a:xfrm>
            <a:custGeom>
              <a:avLst/>
              <a:gdLst/>
              <a:ahLst/>
              <a:cxnLst>
                <a:cxn ang="0">
                  <a:pos x="wd2" y="hd2"/>
                </a:cxn>
                <a:cxn ang="5400000">
                  <a:pos x="wd2" y="hd2"/>
                </a:cxn>
                <a:cxn ang="10800000">
                  <a:pos x="wd2" y="hd2"/>
                </a:cxn>
                <a:cxn ang="16200000">
                  <a:pos x="wd2" y="hd2"/>
                </a:cxn>
              </a:cxnLst>
              <a:rect l="0" t="0" r="r" b="b"/>
              <a:pathLst>
                <a:path w="21600" h="21600" extrusionOk="0">
                  <a:moveTo>
                    <a:pt x="19994" y="13152"/>
                  </a:moveTo>
                  <a:lnTo>
                    <a:pt x="19994" y="13358"/>
                  </a:lnTo>
                  <a:lnTo>
                    <a:pt x="20074" y="13358"/>
                  </a:lnTo>
                  <a:lnTo>
                    <a:pt x="20074" y="13427"/>
                  </a:lnTo>
                  <a:lnTo>
                    <a:pt x="20074" y="13358"/>
                  </a:lnTo>
                  <a:lnTo>
                    <a:pt x="20074" y="13427"/>
                  </a:lnTo>
                  <a:lnTo>
                    <a:pt x="20155" y="13427"/>
                  </a:lnTo>
                  <a:lnTo>
                    <a:pt x="20074" y="13427"/>
                  </a:lnTo>
                  <a:lnTo>
                    <a:pt x="20074" y="13564"/>
                  </a:lnTo>
                  <a:lnTo>
                    <a:pt x="20235" y="13564"/>
                  </a:lnTo>
                  <a:lnTo>
                    <a:pt x="20235" y="13839"/>
                  </a:lnTo>
                  <a:lnTo>
                    <a:pt x="20155" y="13839"/>
                  </a:lnTo>
                  <a:lnTo>
                    <a:pt x="20636" y="14457"/>
                  </a:lnTo>
                  <a:lnTo>
                    <a:pt x="20636" y="14526"/>
                  </a:lnTo>
                  <a:lnTo>
                    <a:pt x="20155" y="14663"/>
                  </a:lnTo>
                  <a:lnTo>
                    <a:pt x="20155" y="14732"/>
                  </a:lnTo>
                  <a:lnTo>
                    <a:pt x="20235" y="14801"/>
                  </a:lnTo>
                  <a:lnTo>
                    <a:pt x="20235" y="14869"/>
                  </a:lnTo>
                  <a:lnTo>
                    <a:pt x="20315" y="14938"/>
                  </a:lnTo>
                  <a:lnTo>
                    <a:pt x="20315" y="15075"/>
                  </a:lnTo>
                  <a:lnTo>
                    <a:pt x="20396" y="15075"/>
                  </a:lnTo>
                  <a:lnTo>
                    <a:pt x="20396" y="15281"/>
                  </a:lnTo>
                  <a:lnTo>
                    <a:pt x="20476" y="15350"/>
                  </a:lnTo>
                  <a:lnTo>
                    <a:pt x="20476" y="15556"/>
                  </a:lnTo>
                  <a:lnTo>
                    <a:pt x="20556" y="15556"/>
                  </a:lnTo>
                  <a:lnTo>
                    <a:pt x="20556" y="15693"/>
                  </a:lnTo>
                  <a:lnTo>
                    <a:pt x="20717" y="16106"/>
                  </a:lnTo>
                  <a:lnTo>
                    <a:pt x="20717" y="16449"/>
                  </a:lnTo>
                  <a:lnTo>
                    <a:pt x="20797" y="16724"/>
                  </a:lnTo>
                  <a:lnTo>
                    <a:pt x="20877" y="16792"/>
                  </a:lnTo>
                  <a:lnTo>
                    <a:pt x="20797" y="16792"/>
                  </a:lnTo>
                  <a:lnTo>
                    <a:pt x="20797" y="16861"/>
                  </a:lnTo>
                  <a:lnTo>
                    <a:pt x="20717" y="16998"/>
                  </a:lnTo>
                  <a:lnTo>
                    <a:pt x="20717" y="17479"/>
                  </a:lnTo>
                  <a:lnTo>
                    <a:pt x="20636" y="17685"/>
                  </a:lnTo>
                  <a:lnTo>
                    <a:pt x="20636" y="17823"/>
                  </a:lnTo>
                  <a:lnTo>
                    <a:pt x="20717" y="17823"/>
                  </a:lnTo>
                  <a:lnTo>
                    <a:pt x="20717" y="18097"/>
                  </a:lnTo>
                  <a:lnTo>
                    <a:pt x="21038" y="18097"/>
                  </a:lnTo>
                  <a:lnTo>
                    <a:pt x="21118" y="18029"/>
                  </a:lnTo>
                  <a:lnTo>
                    <a:pt x="21118" y="18097"/>
                  </a:lnTo>
                  <a:lnTo>
                    <a:pt x="21199" y="18097"/>
                  </a:lnTo>
                  <a:lnTo>
                    <a:pt x="21199" y="18235"/>
                  </a:lnTo>
                  <a:lnTo>
                    <a:pt x="21118" y="18235"/>
                  </a:lnTo>
                  <a:lnTo>
                    <a:pt x="21118" y="18372"/>
                  </a:lnTo>
                  <a:lnTo>
                    <a:pt x="21199" y="18372"/>
                  </a:lnTo>
                  <a:lnTo>
                    <a:pt x="21199" y="18441"/>
                  </a:lnTo>
                  <a:lnTo>
                    <a:pt x="21279" y="18509"/>
                  </a:lnTo>
                  <a:lnTo>
                    <a:pt x="21279" y="18647"/>
                  </a:lnTo>
                  <a:lnTo>
                    <a:pt x="21359" y="18715"/>
                  </a:lnTo>
                  <a:lnTo>
                    <a:pt x="21359" y="18921"/>
                  </a:lnTo>
                  <a:lnTo>
                    <a:pt x="21520" y="18921"/>
                  </a:lnTo>
                  <a:lnTo>
                    <a:pt x="21520" y="19059"/>
                  </a:lnTo>
                  <a:lnTo>
                    <a:pt x="21600" y="19059"/>
                  </a:lnTo>
                  <a:lnTo>
                    <a:pt x="21520" y="19128"/>
                  </a:lnTo>
                  <a:lnTo>
                    <a:pt x="21520" y="19402"/>
                  </a:lnTo>
                  <a:lnTo>
                    <a:pt x="21439" y="19402"/>
                  </a:lnTo>
                  <a:lnTo>
                    <a:pt x="21439" y="19608"/>
                  </a:lnTo>
                  <a:lnTo>
                    <a:pt x="21359" y="19677"/>
                  </a:lnTo>
                  <a:lnTo>
                    <a:pt x="21359" y="19952"/>
                  </a:lnTo>
                  <a:lnTo>
                    <a:pt x="21439" y="20020"/>
                  </a:lnTo>
                  <a:lnTo>
                    <a:pt x="21439" y="20226"/>
                  </a:lnTo>
                  <a:lnTo>
                    <a:pt x="21038" y="20776"/>
                  </a:lnTo>
                  <a:lnTo>
                    <a:pt x="20958" y="20776"/>
                  </a:lnTo>
                  <a:lnTo>
                    <a:pt x="20797" y="20913"/>
                  </a:lnTo>
                  <a:lnTo>
                    <a:pt x="20797" y="20982"/>
                  </a:lnTo>
                  <a:lnTo>
                    <a:pt x="20636" y="21119"/>
                  </a:lnTo>
                  <a:lnTo>
                    <a:pt x="20636" y="21188"/>
                  </a:lnTo>
                  <a:lnTo>
                    <a:pt x="20556" y="21257"/>
                  </a:lnTo>
                  <a:lnTo>
                    <a:pt x="20556" y="21394"/>
                  </a:lnTo>
                  <a:lnTo>
                    <a:pt x="20476" y="21463"/>
                  </a:lnTo>
                  <a:lnTo>
                    <a:pt x="20476" y="21600"/>
                  </a:lnTo>
                  <a:lnTo>
                    <a:pt x="19753" y="21188"/>
                  </a:lnTo>
                  <a:lnTo>
                    <a:pt x="19673" y="21119"/>
                  </a:lnTo>
                  <a:lnTo>
                    <a:pt x="19030" y="20845"/>
                  </a:lnTo>
                  <a:lnTo>
                    <a:pt x="18468" y="20570"/>
                  </a:lnTo>
                  <a:lnTo>
                    <a:pt x="16782" y="19952"/>
                  </a:lnTo>
                  <a:lnTo>
                    <a:pt x="16381" y="19196"/>
                  </a:lnTo>
                  <a:lnTo>
                    <a:pt x="16300" y="19128"/>
                  </a:lnTo>
                  <a:lnTo>
                    <a:pt x="16220" y="18990"/>
                  </a:lnTo>
                  <a:lnTo>
                    <a:pt x="15979" y="18715"/>
                  </a:lnTo>
                  <a:lnTo>
                    <a:pt x="15899" y="18509"/>
                  </a:lnTo>
                  <a:lnTo>
                    <a:pt x="15658" y="18166"/>
                  </a:lnTo>
                  <a:lnTo>
                    <a:pt x="15578" y="18166"/>
                  </a:lnTo>
                  <a:lnTo>
                    <a:pt x="15578" y="18029"/>
                  </a:lnTo>
                  <a:lnTo>
                    <a:pt x="15497" y="17960"/>
                  </a:lnTo>
                  <a:lnTo>
                    <a:pt x="15497" y="17891"/>
                  </a:lnTo>
                  <a:lnTo>
                    <a:pt x="15176" y="17960"/>
                  </a:lnTo>
                  <a:lnTo>
                    <a:pt x="14454" y="18166"/>
                  </a:lnTo>
                  <a:lnTo>
                    <a:pt x="14293" y="17960"/>
                  </a:lnTo>
                  <a:lnTo>
                    <a:pt x="14293" y="17891"/>
                  </a:lnTo>
                  <a:lnTo>
                    <a:pt x="14052" y="17891"/>
                  </a:lnTo>
                  <a:lnTo>
                    <a:pt x="14052" y="17823"/>
                  </a:lnTo>
                  <a:lnTo>
                    <a:pt x="14132" y="17823"/>
                  </a:lnTo>
                  <a:lnTo>
                    <a:pt x="14132" y="17685"/>
                  </a:lnTo>
                  <a:lnTo>
                    <a:pt x="14052" y="17685"/>
                  </a:lnTo>
                  <a:lnTo>
                    <a:pt x="14052" y="17548"/>
                  </a:lnTo>
                  <a:lnTo>
                    <a:pt x="13972" y="17548"/>
                  </a:lnTo>
                  <a:lnTo>
                    <a:pt x="13972" y="17479"/>
                  </a:lnTo>
                  <a:lnTo>
                    <a:pt x="13891" y="17410"/>
                  </a:lnTo>
                  <a:lnTo>
                    <a:pt x="13891" y="17342"/>
                  </a:lnTo>
                  <a:lnTo>
                    <a:pt x="13811" y="17273"/>
                  </a:lnTo>
                  <a:lnTo>
                    <a:pt x="13811" y="17204"/>
                  </a:lnTo>
                  <a:lnTo>
                    <a:pt x="13731" y="17204"/>
                  </a:lnTo>
                  <a:lnTo>
                    <a:pt x="13731" y="17067"/>
                  </a:lnTo>
                  <a:lnTo>
                    <a:pt x="13651" y="16998"/>
                  </a:lnTo>
                  <a:lnTo>
                    <a:pt x="13651" y="16861"/>
                  </a:lnTo>
                  <a:lnTo>
                    <a:pt x="13570" y="16861"/>
                  </a:lnTo>
                  <a:lnTo>
                    <a:pt x="13570" y="16586"/>
                  </a:lnTo>
                  <a:lnTo>
                    <a:pt x="13731" y="16586"/>
                  </a:lnTo>
                  <a:lnTo>
                    <a:pt x="13731" y="16518"/>
                  </a:lnTo>
                  <a:lnTo>
                    <a:pt x="13811" y="16449"/>
                  </a:lnTo>
                  <a:lnTo>
                    <a:pt x="13811" y="16380"/>
                  </a:lnTo>
                  <a:lnTo>
                    <a:pt x="13891" y="16380"/>
                  </a:lnTo>
                  <a:lnTo>
                    <a:pt x="13891" y="16312"/>
                  </a:lnTo>
                  <a:lnTo>
                    <a:pt x="13972" y="16312"/>
                  </a:lnTo>
                  <a:lnTo>
                    <a:pt x="14052" y="16243"/>
                  </a:lnTo>
                  <a:lnTo>
                    <a:pt x="14052" y="16174"/>
                  </a:lnTo>
                  <a:lnTo>
                    <a:pt x="14132" y="16174"/>
                  </a:lnTo>
                  <a:lnTo>
                    <a:pt x="14132" y="15831"/>
                  </a:lnTo>
                  <a:lnTo>
                    <a:pt x="14052" y="15762"/>
                  </a:lnTo>
                  <a:lnTo>
                    <a:pt x="14213" y="15556"/>
                  </a:lnTo>
                  <a:lnTo>
                    <a:pt x="14052" y="15556"/>
                  </a:lnTo>
                  <a:lnTo>
                    <a:pt x="14052" y="15487"/>
                  </a:lnTo>
                  <a:lnTo>
                    <a:pt x="13891" y="15487"/>
                  </a:lnTo>
                  <a:lnTo>
                    <a:pt x="13891" y="15419"/>
                  </a:lnTo>
                  <a:lnTo>
                    <a:pt x="13811" y="15419"/>
                  </a:lnTo>
                  <a:lnTo>
                    <a:pt x="13811" y="15350"/>
                  </a:lnTo>
                  <a:lnTo>
                    <a:pt x="13731" y="15350"/>
                  </a:lnTo>
                  <a:lnTo>
                    <a:pt x="13731" y="15281"/>
                  </a:lnTo>
                  <a:lnTo>
                    <a:pt x="13570" y="15281"/>
                  </a:lnTo>
                  <a:lnTo>
                    <a:pt x="13570" y="15075"/>
                  </a:lnTo>
                  <a:lnTo>
                    <a:pt x="13490" y="15007"/>
                  </a:lnTo>
                  <a:lnTo>
                    <a:pt x="13490" y="14869"/>
                  </a:lnTo>
                  <a:lnTo>
                    <a:pt x="13410" y="14801"/>
                  </a:lnTo>
                  <a:lnTo>
                    <a:pt x="13490" y="14801"/>
                  </a:lnTo>
                  <a:lnTo>
                    <a:pt x="13410" y="14801"/>
                  </a:lnTo>
                  <a:lnTo>
                    <a:pt x="13329" y="14732"/>
                  </a:lnTo>
                  <a:lnTo>
                    <a:pt x="13249" y="14732"/>
                  </a:lnTo>
                  <a:lnTo>
                    <a:pt x="13249" y="14801"/>
                  </a:lnTo>
                  <a:lnTo>
                    <a:pt x="12526" y="14183"/>
                  </a:lnTo>
                  <a:lnTo>
                    <a:pt x="12446" y="13633"/>
                  </a:lnTo>
                  <a:lnTo>
                    <a:pt x="12366" y="13633"/>
                  </a:lnTo>
                  <a:lnTo>
                    <a:pt x="12366" y="13702"/>
                  </a:lnTo>
                  <a:lnTo>
                    <a:pt x="12205" y="13702"/>
                  </a:lnTo>
                  <a:lnTo>
                    <a:pt x="12205" y="13770"/>
                  </a:lnTo>
                  <a:lnTo>
                    <a:pt x="12045" y="13770"/>
                  </a:lnTo>
                  <a:lnTo>
                    <a:pt x="12045" y="13839"/>
                  </a:lnTo>
                  <a:lnTo>
                    <a:pt x="11723" y="13908"/>
                  </a:lnTo>
                  <a:lnTo>
                    <a:pt x="11483" y="13976"/>
                  </a:lnTo>
                  <a:lnTo>
                    <a:pt x="11402" y="14114"/>
                  </a:lnTo>
                  <a:lnTo>
                    <a:pt x="11161" y="14183"/>
                  </a:lnTo>
                  <a:lnTo>
                    <a:pt x="11081" y="14183"/>
                  </a:lnTo>
                  <a:lnTo>
                    <a:pt x="11081" y="14045"/>
                  </a:lnTo>
                  <a:lnTo>
                    <a:pt x="11001" y="14045"/>
                  </a:lnTo>
                  <a:lnTo>
                    <a:pt x="11001" y="13976"/>
                  </a:lnTo>
                  <a:lnTo>
                    <a:pt x="10840" y="13976"/>
                  </a:lnTo>
                  <a:lnTo>
                    <a:pt x="10840" y="14045"/>
                  </a:lnTo>
                  <a:lnTo>
                    <a:pt x="10760" y="14045"/>
                  </a:lnTo>
                  <a:lnTo>
                    <a:pt x="10760" y="14114"/>
                  </a:lnTo>
                  <a:lnTo>
                    <a:pt x="10680" y="14114"/>
                  </a:lnTo>
                  <a:lnTo>
                    <a:pt x="10519" y="14183"/>
                  </a:lnTo>
                  <a:lnTo>
                    <a:pt x="10358" y="14320"/>
                  </a:lnTo>
                  <a:lnTo>
                    <a:pt x="10278" y="14320"/>
                  </a:lnTo>
                  <a:lnTo>
                    <a:pt x="10198" y="14389"/>
                  </a:lnTo>
                  <a:lnTo>
                    <a:pt x="10198" y="14457"/>
                  </a:lnTo>
                  <a:lnTo>
                    <a:pt x="10117" y="14457"/>
                  </a:lnTo>
                  <a:lnTo>
                    <a:pt x="10037" y="14526"/>
                  </a:lnTo>
                  <a:lnTo>
                    <a:pt x="9957" y="14526"/>
                  </a:lnTo>
                  <a:lnTo>
                    <a:pt x="9957" y="14595"/>
                  </a:lnTo>
                  <a:lnTo>
                    <a:pt x="9877" y="14595"/>
                  </a:lnTo>
                  <a:lnTo>
                    <a:pt x="9877" y="14663"/>
                  </a:lnTo>
                  <a:lnTo>
                    <a:pt x="9796" y="14663"/>
                  </a:lnTo>
                  <a:lnTo>
                    <a:pt x="9716" y="14732"/>
                  </a:lnTo>
                  <a:lnTo>
                    <a:pt x="9636" y="14732"/>
                  </a:lnTo>
                  <a:lnTo>
                    <a:pt x="9395" y="14595"/>
                  </a:lnTo>
                  <a:lnTo>
                    <a:pt x="9395" y="14457"/>
                  </a:lnTo>
                  <a:lnTo>
                    <a:pt x="9314" y="14389"/>
                  </a:lnTo>
                  <a:lnTo>
                    <a:pt x="8752" y="13770"/>
                  </a:lnTo>
                  <a:lnTo>
                    <a:pt x="8512" y="13770"/>
                  </a:lnTo>
                  <a:lnTo>
                    <a:pt x="8431" y="13633"/>
                  </a:lnTo>
                  <a:lnTo>
                    <a:pt x="8592" y="13633"/>
                  </a:lnTo>
                  <a:lnTo>
                    <a:pt x="9154" y="13564"/>
                  </a:lnTo>
                  <a:lnTo>
                    <a:pt x="9475" y="13839"/>
                  </a:lnTo>
                  <a:lnTo>
                    <a:pt x="9796" y="13976"/>
                  </a:lnTo>
                  <a:lnTo>
                    <a:pt x="10358" y="13496"/>
                  </a:lnTo>
                  <a:lnTo>
                    <a:pt x="9877" y="12603"/>
                  </a:lnTo>
                  <a:lnTo>
                    <a:pt x="9796" y="12466"/>
                  </a:lnTo>
                  <a:lnTo>
                    <a:pt x="9716" y="12466"/>
                  </a:lnTo>
                  <a:lnTo>
                    <a:pt x="9716" y="12259"/>
                  </a:lnTo>
                  <a:lnTo>
                    <a:pt x="9154" y="12259"/>
                  </a:lnTo>
                  <a:lnTo>
                    <a:pt x="9074" y="12191"/>
                  </a:lnTo>
                  <a:lnTo>
                    <a:pt x="8993" y="12191"/>
                  </a:lnTo>
                  <a:lnTo>
                    <a:pt x="8752" y="11916"/>
                  </a:lnTo>
                  <a:lnTo>
                    <a:pt x="8592" y="11779"/>
                  </a:lnTo>
                  <a:lnTo>
                    <a:pt x="8030" y="11573"/>
                  </a:lnTo>
                  <a:lnTo>
                    <a:pt x="8030" y="11504"/>
                  </a:lnTo>
                  <a:lnTo>
                    <a:pt x="7949" y="11504"/>
                  </a:lnTo>
                  <a:lnTo>
                    <a:pt x="7789" y="11367"/>
                  </a:lnTo>
                  <a:lnTo>
                    <a:pt x="7709" y="11435"/>
                  </a:lnTo>
                  <a:lnTo>
                    <a:pt x="7709" y="11367"/>
                  </a:lnTo>
                  <a:lnTo>
                    <a:pt x="7628" y="11367"/>
                  </a:lnTo>
                  <a:lnTo>
                    <a:pt x="7628" y="11229"/>
                  </a:lnTo>
                  <a:lnTo>
                    <a:pt x="7709" y="11161"/>
                  </a:lnTo>
                  <a:lnTo>
                    <a:pt x="7709" y="10886"/>
                  </a:lnTo>
                  <a:lnTo>
                    <a:pt x="7548" y="10886"/>
                  </a:lnTo>
                  <a:lnTo>
                    <a:pt x="7548" y="11023"/>
                  </a:lnTo>
                  <a:lnTo>
                    <a:pt x="7307" y="11023"/>
                  </a:lnTo>
                  <a:lnTo>
                    <a:pt x="7307" y="10817"/>
                  </a:lnTo>
                  <a:lnTo>
                    <a:pt x="7227" y="10817"/>
                  </a:lnTo>
                  <a:lnTo>
                    <a:pt x="7227" y="10714"/>
                  </a:lnTo>
                  <a:lnTo>
                    <a:pt x="6986" y="10714"/>
                  </a:lnTo>
                  <a:lnTo>
                    <a:pt x="6986" y="11092"/>
                  </a:lnTo>
                  <a:lnTo>
                    <a:pt x="6906" y="11161"/>
                  </a:lnTo>
                  <a:lnTo>
                    <a:pt x="6906" y="11298"/>
                  </a:lnTo>
                  <a:lnTo>
                    <a:pt x="6825" y="11298"/>
                  </a:lnTo>
                  <a:lnTo>
                    <a:pt x="6825" y="11435"/>
                  </a:lnTo>
                  <a:lnTo>
                    <a:pt x="6745" y="11435"/>
                  </a:lnTo>
                  <a:lnTo>
                    <a:pt x="6745" y="11573"/>
                  </a:lnTo>
                  <a:lnTo>
                    <a:pt x="6665" y="11641"/>
                  </a:lnTo>
                  <a:lnTo>
                    <a:pt x="6665" y="11847"/>
                  </a:lnTo>
                  <a:lnTo>
                    <a:pt x="6584" y="12053"/>
                  </a:lnTo>
                  <a:lnTo>
                    <a:pt x="6424" y="11985"/>
                  </a:lnTo>
                  <a:lnTo>
                    <a:pt x="6103" y="11985"/>
                  </a:lnTo>
                  <a:lnTo>
                    <a:pt x="6022" y="11916"/>
                  </a:lnTo>
                  <a:lnTo>
                    <a:pt x="5942" y="11916"/>
                  </a:lnTo>
                  <a:lnTo>
                    <a:pt x="5942" y="11985"/>
                  </a:lnTo>
                  <a:lnTo>
                    <a:pt x="5862" y="11985"/>
                  </a:lnTo>
                  <a:lnTo>
                    <a:pt x="5781" y="12053"/>
                  </a:lnTo>
                  <a:lnTo>
                    <a:pt x="5781" y="12122"/>
                  </a:lnTo>
                  <a:lnTo>
                    <a:pt x="5701" y="12122"/>
                  </a:lnTo>
                  <a:lnTo>
                    <a:pt x="5701" y="12191"/>
                  </a:lnTo>
                  <a:lnTo>
                    <a:pt x="5621" y="12191"/>
                  </a:lnTo>
                  <a:lnTo>
                    <a:pt x="5621" y="12259"/>
                  </a:lnTo>
                  <a:lnTo>
                    <a:pt x="5380" y="12259"/>
                  </a:lnTo>
                  <a:lnTo>
                    <a:pt x="5380" y="12328"/>
                  </a:lnTo>
                  <a:lnTo>
                    <a:pt x="5460" y="12328"/>
                  </a:lnTo>
                  <a:lnTo>
                    <a:pt x="5460" y="12397"/>
                  </a:lnTo>
                  <a:lnTo>
                    <a:pt x="5380" y="12397"/>
                  </a:lnTo>
                  <a:lnTo>
                    <a:pt x="5460" y="12397"/>
                  </a:lnTo>
                  <a:lnTo>
                    <a:pt x="5460" y="12603"/>
                  </a:lnTo>
                  <a:lnTo>
                    <a:pt x="5380" y="12603"/>
                  </a:lnTo>
                  <a:lnTo>
                    <a:pt x="5380" y="12740"/>
                  </a:lnTo>
                  <a:lnTo>
                    <a:pt x="5300" y="12740"/>
                  </a:lnTo>
                  <a:lnTo>
                    <a:pt x="5300" y="12878"/>
                  </a:lnTo>
                  <a:lnTo>
                    <a:pt x="5219" y="12878"/>
                  </a:lnTo>
                  <a:lnTo>
                    <a:pt x="5219" y="12946"/>
                  </a:lnTo>
                  <a:lnTo>
                    <a:pt x="5139" y="12946"/>
                  </a:lnTo>
                  <a:lnTo>
                    <a:pt x="5139" y="13152"/>
                  </a:lnTo>
                  <a:lnTo>
                    <a:pt x="5059" y="13152"/>
                  </a:lnTo>
                  <a:lnTo>
                    <a:pt x="5059" y="13290"/>
                  </a:lnTo>
                  <a:lnTo>
                    <a:pt x="4978" y="13358"/>
                  </a:lnTo>
                  <a:lnTo>
                    <a:pt x="4978" y="13427"/>
                  </a:lnTo>
                  <a:lnTo>
                    <a:pt x="5059" y="13427"/>
                  </a:lnTo>
                  <a:lnTo>
                    <a:pt x="4978" y="13427"/>
                  </a:lnTo>
                  <a:lnTo>
                    <a:pt x="4978" y="13633"/>
                  </a:lnTo>
                  <a:lnTo>
                    <a:pt x="4898" y="13702"/>
                  </a:lnTo>
                  <a:lnTo>
                    <a:pt x="4898" y="13839"/>
                  </a:lnTo>
                  <a:lnTo>
                    <a:pt x="4818" y="13839"/>
                  </a:lnTo>
                  <a:lnTo>
                    <a:pt x="4818" y="13908"/>
                  </a:lnTo>
                  <a:lnTo>
                    <a:pt x="4657" y="13908"/>
                  </a:lnTo>
                  <a:lnTo>
                    <a:pt x="4657" y="13976"/>
                  </a:lnTo>
                  <a:lnTo>
                    <a:pt x="4577" y="13976"/>
                  </a:lnTo>
                  <a:lnTo>
                    <a:pt x="4657" y="14045"/>
                  </a:lnTo>
                  <a:lnTo>
                    <a:pt x="4577" y="14114"/>
                  </a:lnTo>
                  <a:lnTo>
                    <a:pt x="4577" y="14183"/>
                  </a:lnTo>
                  <a:lnTo>
                    <a:pt x="4497" y="14251"/>
                  </a:lnTo>
                  <a:lnTo>
                    <a:pt x="4416" y="14251"/>
                  </a:lnTo>
                  <a:lnTo>
                    <a:pt x="4416" y="14320"/>
                  </a:lnTo>
                  <a:lnTo>
                    <a:pt x="4336" y="14320"/>
                  </a:lnTo>
                  <a:lnTo>
                    <a:pt x="4336" y="14457"/>
                  </a:lnTo>
                  <a:lnTo>
                    <a:pt x="4256" y="14457"/>
                  </a:lnTo>
                  <a:lnTo>
                    <a:pt x="4256" y="14526"/>
                  </a:lnTo>
                  <a:lnTo>
                    <a:pt x="4095" y="14526"/>
                  </a:lnTo>
                  <a:lnTo>
                    <a:pt x="4095" y="14389"/>
                  </a:lnTo>
                  <a:lnTo>
                    <a:pt x="3935" y="14251"/>
                  </a:lnTo>
                  <a:lnTo>
                    <a:pt x="3613" y="14114"/>
                  </a:lnTo>
                  <a:lnTo>
                    <a:pt x="3372" y="13908"/>
                  </a:lnTo>
                  <a:lnTo>
                    <a:pt x="3292" y="13290"/>
                  </a:lnTo>
                  <a:lnTo>
                    <a:pt x="3212" y="12809"/>
                  </a:lnTo>
                  <a:lnTo>
                    <a:pt x="2971" y="12397"/>
                  </a:lnTo>
                  <a:lnTo>
                    <a:pt x="2730" y="12191"/>
                  </a:lnTo>
                  <a:lnTo>
                    <a:pt x="2650" y="12053"/>
                  </a:lnTo>
                  <a:lnTo>
                    <a:pt x="2489" y="11916"/>
                  </a:lnTo>
                  <a:lnTo>
                    <a:pt x="2489" y="11779"/>
                  </a:lnTo>
                  <a:lnTo>
                    <a:pt x="2409" y="11710"/>
                  </a:lnTo>
                  <a:lnTo>
                    <a:pt x="2329" y="11573"/>
                  </a:lnTo>
                  <a:lnTo>
                    <a:pt x="2248" y="11504"/>
                  </a:lnTo>
                  <a:lnTo>
                    <a:pt x="1686" y="10714"/>
                  </a:lnTo>
                  <a:lnTo>
                    <a:pt x="1606" y="10577"/>
                  </a:lnTo>
                  <a:lnTo>
                    <a:pt x="1445" y="10439"/>
                  </a:lnTo>
                  <a:lnTo>
                    <a:pt x="1445" y="10302"/>
                  </a:lnTo>
                  <a:lnTo>
                    <a:pt x="1285" y="10165"/>
                  </a:lnTo>
                  <a:lnTo>
                    <a:pt x="1285" y="10096"/>
                  </a:lnTo>
                  <a:lnTo>
                    <a:pt x="1124" y="9959"/>
                  </a:lnTo>
                  <a:lnTo>
                    <a:pt x="1124" y="9890"/>
                  </a:lnTo>
                  <a:lnTo>
                    <a:pt x="964" y="9753"/>
                  </a:lnTo>
                  <a:lnTo>
                    <a:pt x="964" y="9684"/>
                  </a:lnTo>
                  <a:lnTo>
                    <a:pt x="883" y="9615"/>
                  </a:lnTo>
                  <a:lnTo>
                    <a:pt x="883" y="9547"/>
                  </a:lnTo>
                  <a:lnTo>
                    <a:pt x="723" y="9409"/>
                  </a:lnTo>
                  <a:lnTo>
                    <a:pt x="723" y="9341"/>
                  </a:lnTo>
                  <a:lnTo>
                    <a:pt x="642" y="9272"/>
                  </a:lnTo>
                  <a:lnTo>
                    <a:pt x="642" y="9203"/>
                  </a:lnTo>
                  <a:lnTo>
                    <a:pt x="562" y="9203"/>
                  </a:lnTo>
                  <a:lnTo>
                    <a:pt x="562" y="9066"/>
                  </a:lnTo>
                  <a:lnTo>
                    <a:pt x="482" y="8997"/>
                  </a:lnTo>
                  <a:lnTo>
                    <a:pt x="80" y="8448"/>
                  </a:lnTo>
                  <a:lnTo>
                    <a:pt x="0" y="8379"/>
                  </a:lnTo>
                  <a:lnTo>
                    <a:pt x="80" y="8379"/>
                  </a:lnTo>
                  <a:lnTo>
                    <a:pt x="161" y="8310"/>
                  </a:lnTo>
                  <a:lnTo>
                    <a:pt x="241" y="8310"/>
                  </a:lnTo>
                  <a:lnTo>
                    <a:pt x="321" y="8242"/>
                  </a:lnTo>
                  <a:lnTo>
                    <a:pt x="482" y="8242"/>
                  </a:lnTo>
                  <a:lnTo>
                    <a:pt x="642" y="8173"/>
                  </a:lnTo>
                  <a:lnTo>
                    <a:pt x="723" y="8173"/>
                  </a:lnTo>
                  <a:lnTo>
                    <a:pt x="723" y="8104"/>
                  </a:lnTo>
                  <a:lnTo>
                    <a:pt x="883" y="8104"/>
                  </a:lnTo>
                  <a:lnTo>
                    <a:pt x="883" y="8036"/>
                  </a:lnTo>
                  <a:lnTo>
                    <a:pt x="964" y="8036"/>
                  </a:lnTo>
                  <a:lnTo>
                    <a:pt x="1044" y="7967"/>
                  </a:lnTo>
                  <a:lnTo>
                    <a:pt x="1204" y="7967"/>
                  </a:lnTo>
                  <a:lnTo>
                    <a:pt x="1365" y="7898"/>
                  </a:lnTo>
                  <a:lnTo>
                    <a:pt x="1526" y="7898"/>
                  </a:lnTo>
                  <a:lnTo>
                    <a:pt x="1526" y="7830"/>
                  </a:lnTo>
                  <a:lnTo>
                    <a:pt x="2088" y="7830"/>
                  </a:lnTo>
                  <a:lnTo>
                    <a:pt x="2088" y="7692"/>
                  </a:lnTo>
                  <a:lnTo>
                    <a:pt x="2248" y="7692"/>
                  </a:lnTo>
                  <a:lnTo>
                    <a:pt x="2570" y="7830"/>
                  </a:lnTo>
                  <a:lnTo>
                    <a:pt x="2650" y="7830"/>
                  </a:lnTo>
                  <a:lnTo>
                    <a:pt x="2810" y="7967"/>
                  </a:lnTo>
                  <a:lnTo>
                    <a:pt x="2891" y="7967"/>
                  </a:lnTo>
                  <a:lnTo>
                    <a:pt x="2891" y="8036"/>
                  </a:lnTo>
                  <a:lnTo>
                    <a:pt x="2971" y="8036"/>
                  </a:lnTo>
                  <a:lnTo>
                    <a:pt x="2971" y="8104"/>
                  </a:lnTo>
                  <a:lnTo>
                    <a:pt x="2891" y="8104"/>
                  </a:lnTo>
                  <a:lnTo>
                    <a:pt x="2891" y="8379"/>
                  </a:lnTo>
                  <a:lnTo>
                    <a:pt x="2971" y="8379"/>
                  </a:lnTo>
                  <a:lnTo>
                    <a:pt x="3051" y="8448"/>
                  </a:lnTo>
                  <a:lnTo>
                    <a:pt x="3132" y="8448"/>
                  </a:lnTo>
                  <a:lnTo>
                    <a:pt x="3132" y="8242"/>
                  </a:lnTo>
                  <a:lnTo>
                    <a:pt x="3212" y="8173"/>
                  </a:lnTo>
                  <a:lnTo>
                    <a:pt x="3212" y="8104"/>
                  </a:lnTo>
                  <a:lnTo>
                    <a:pt x="3292" y="8104"/>
                  </a:lnTo>
                  <a:lnTo>
                    <a:pt x="3292" y="7967"/>
                  </a:lnTo>
                  <a:lnTo>
                    <a:pt x="3372" y="7967"/>
                  </a:lnTo>
                  <a:lnTo>
                    <a:pt x="3372" y="8036"/>
                  </a:lnTo>
                  <a:lnTo>
                    <a:pt x="3453" y="8036"/>
                  </a:lnTo>
                  <a:lnTo>
                    <a:pt x="3453" y="8173"/>
                  </a:lnTo>
                  <a:lnTo>
                    <a:pt x="3613" y="8173"/>
                  </a:lnTo>
                  <a:lnTo>
                    <a:pt x="3613" y="8104"/>
                  </a:lnTo>
                  <a:lnTo>
                    <a:pt x="3613" y="8173"/>
                  </a:lnTo>
                  <a:lnTo>
                    <a:pt x="3774" y="8173"/>
                  </a:lnTo>
                  <a:lnTo>
                    <a:pt x="3774" y="8242"/>
                  </a:lnTo>
                  <a:lnTo>
                    <a:pt x="3854" y="8173"/>
                  </a:lnTo>
                  <a:lnTo>
                    <a:pt x="3935" y="8173"/>
                  </a:lnTo>
                  <a:lnTo>
                    <a:pt x="4015" y="8104"/>
                  </a:lnTo>
                  <a:lnTo>
                    <a:pt x="4015" y="8036"/>
                  </a:lnTo>
                  <a:lnTo>
                    <a:pt x="3935" y="8036"/>
                  </a:lnTo>
                  <a:lnTo>
                    <a:pt x="4015" y="7967"/>
                  </a:lnTo>
                  <a:lnTo>
                    <a:pt x="4015" y="7898"/>
                  </a:lnTo>
                  <a:lnTo>
                    <a:pt x="4095" y="7898"/>
                  </a:lnTo>
                  <a:lnTo>
                    <a:pt x="4175" y="7830"/>
                  </a:lnTo>
                  <a:lnTo>
                    <a:pt x="4256" y="7830"/>
                  </a:lnTo>
                  <a:lnTo>
                    <a:pt x="4336" y="7761"/>
                  </a:lnTo>
                  <a:lnTo>
                    <a:pt x="4336" y="7692"/>
                  </a:lnTo>
                  <a:lnTo>
                    <a:pt x="4416" y="7624"/>
                  </a:lnTo>
                  <a:lnTo>
                    <a:pt x="4416" y="7555"/>
                  </a:lnTo>
                  <a:lnTo>
                    <a:pt x="4497" y="7280"/>
                  </a:lnTo>
                  <a:lnTo>
                    <a:pt x="4416" y="7280"/>
                  </a:lnTo>
                  <a:lnTo>
                    <a:pt x="4416" y="7074"/>
                  </a:lnTo>
                  <a:lnTo>
                    <a:pt x="4497" y="7074"/>
                  </a:lnTo>
                  <a:lnTo>
                    <a:pt x="4416" y="7005"/>
                  </a:lnTo>
                  <a:lnTo>
                    <a:pt x="4416" y="6868"/>
                  </a:lnTo>
                  <a:lnTo>
                    <a:pt x="4577" y="6868"/>
                  </a:lnTo>
                  <a:lnTo>
                    <a:pt x="4577" y="6662"/>
                  </a:lnTo>
                  <a:lnTo>
                    <a:pt x="4738" y="6593"/>
                  </a:lnTo>
                  <a:lnTo>
                    <a:pt x="4657" y="6525"/>
                  </a:lnTo>
                  <a:lnTo>
                    <a:pt x="4657" y="6250"/>
                  </a:lnTo>
                  <a:lnTo>
                    <a:pt x="4738" y="6250"/>
                  </a:lnTo>
                  <a:lnTo>
                    <a:pt x="4738" y="6181"/>
                  </a:lnTo>
                  <a:lnTo>
                    <a:pt x="4336" y="6181"/>
                  </a:lnTo>
                  <a:lnTo>
                    <a:pt x="4336" y="6044"/>
                  </a:lnTo>
                  <a:lnTo>
                    <a:pt x="4256" y="6044"/>
                  </a:lnTo>
                  <a:lnTo>
                    <a:pt x="4256" y="5975"/>
                  </a:lnTo>
                  <a:lnTo>
                    <a:pt x="4015" y="5975"/>
                  </a:lnTo>
                  <a:lnTo>
                    <a:pt x="4015" y="6044"/>
                  </a:lnTo>
                  <a:lnTo>
                    <a:pt x="3935" y="6044"/>
                  </a:lnTo>
                  <a:lnTo>
                    <a:pt x="3935" y="5975"/>
                  </a:lnTo>
                  <a:lnTo>
                    <a:pt x="3854" y="5975"/>
                  </a:lnTo>
                  <a:lnTo>
                    <a:pt x="3774" y="6044"/>
                  </a:lnTo>
                  <a:lnTo>
                    <a:pt x="3694" y="6044"/>
                  </a:lnTo>
                  <a:lnTo>
                    <a:pt x="3694" y="6113"/>
                  </a:lnTo>
                  <a:lnTo>
                    <a:pt x="3533" y="6113"/>
                  </a:lnTo>
                  <a:lnTo>
                    <a:pt x="3533" y="6044"/>
                  </a:lnTo>
                  <a:lnTo>
                    <a:pt x="3453" y="6044"/>
                  </a:lnTo>
                  <a:lnTo>
                    <a:pt x="3453" y="5907"/>
                  </a:lnTo>
                  <a:lnTo>
                    <a:pt x="3372" y="5907"/>
                  </a:lnTo>
                  <a:lnTo>
                    <a:pt x="3372" y="5838"/>
                  </a:lnTo>
                  <a:lnTo>
                    <a:pt x="3453" y="5838"/>
                  </a:lnTo>
                  <a:lnTo>
                    <a:pt x="3453" y="5700"/>
                  </a:lnTo>
                  <a:lnTo>
                    <a:pt x="3372" y="5700"/>
                  </a:lnTo>
                  <a:lnTo>
                    <a:pt x="3372" y="5563"/>
                  </a:lnTo>
                  <a:lnTo>
                    <a:pt x="3453" y="5632"/>
                  </a:lnTo>
                  <a:lnTo>
                    <a:pt x="3453" y="5563"/>
                  </a:lnTo>
                  <a:lnTo>
                    <a:pt x="3694" y="5357"/>
                  </a:lnTo>
                  <a:lnTo>
                    <a:pt x="3854" y="5288"/>
                  </a:lnTo>
                  <a:lnTo>
                    <a:pt x="3854" y="5220"/>
                  </a:lnTo>
                  <a:lnTo>
                    <a:pt x="3694" y="5082"/>
                  </a:lnTo>
                  <a:lnTo>
                    <a:pt x="3694" y="4945"/>
                  </a:lnTo>
                  <a:lnTo>
                    <a:pt x="3854" y="4945"/>
                  </a:lnTo>
                  <a:lnTo>
                    <a:pt x="3854" y="4876"/>
                  </a:lnTo>
                  <a:lnTo>
                    <a:pt x="3935" y="4876"/>
                  </a:lnTo>
                  <a:lnTo>
                    <a:pt x="3935" y="4808"/>
                  </a:lnTo>
                  <a:lnTo>
                    <a:pt x="4095" y="4670"/>
                  </a:lnTo>
                  <a:lnTo>
                    <a:pt x="4095" y="4602"/>
                  </a:lnTo>
                  <a:lnTo>
                    <a:pt x="4175" y="4602"/>
                  </a:lnTo>
                  <a:lnTo>
                    <a:pt x="4175" y="4670"/>
                  </a:lnTo>
                  <a:lnTo>
                    <a:pt x="4256" y="4670"/>
                  </a:lnTo>
                  <a:lnTo>
                    <a:pt x="4256" y="4876"/>
                  </a:lnTo>
                  <a:lnTo>
                    <a:pt x="4497" y="4876"/>
                  </a:lnTo>
                  <a:lnTo>
                    <a:pt x="4577" y="4808"/>
                  </a:lnTo>
                  <a:lnTo>
                    <a:pt x="5059" y="4808"/>
                  </a:lnTo>
                  <a:lnTo>
                    <a:pt x="5139" y="4945"/>
                  </a:lnTo>
                  <a:lnTo>
                    <a:pt x="5059" y="5151"/>
                  </a:lnTo>
                  <a:lnTo>
                    <a:pt x="5139" y="5357"/>
                  </a:lnTo>
                  <a:lnTo>
                    <a:pt x="5219" y="5426"/>
                  </a:lnTo>
                  <a:lnTo>
                    <a:pt x="5300" y="5563"/>
                  </a:lnTo>
                  <a:lnTo>
                    <a:pt x="5300" y="5632"/>
                  </a:lnTo>
                  <a:lnTo>
                    <a:pt x="5380" y="5632"/>
                  </a:lnTo>
                  <a:lnTo>
                    <a:pt x="5460" y="5700"/>
                  </a:lnTo>
                  <a:lnTo>
                    <a:pt x="5781" y="6113"/>
                  </a:lnTo>
                  <a:lnTo>
                    <a:pt x="5621" y="6319"/>
                  </a:lnTo>
                  <a:lnTo>
                    <a:pt x="5621" y="6799"/>
                  </a:lnTo>
                  <a:lnTo>
                    <a:pt x="5701" y="6799"/>
                  </a:lnTo>
                  <a:lnTo>
                    <a:pt x="5701" y="6868"/>
                  </a:lnTo>
                  <a:lnTo>
                    <a:pt x="5621" y="6868"/>
                  </a:lnTo>
                  <a:lnTo>
                    <a:pt x="5701" y="6937"/>
                  </a:lnTo>
                  <a:lnTo>
                    <a:pt x="5701" y="7005"/>
                  </a:lnTo>
                  <a:lnTo>
                    <a:pt x="5781" y="7005"/>
                  </a:lnTo>
                  <a:lnTo>
                    <a:pt x="5862" y="7074"/>
                  </a:lnTo>
                  <a:lnTo>
                    <a:pt x="6103" y="7074"/>
                  </a:lnTo>
                  <a:lnTo>
                    <a:pt x="6103" y="7143"/>
                  </a:lnTo>
                  <a:lnTo>
                    <a:pt x="6183" y="7143"/>
                  </a:lnTo>
                  <a:lnTo>
                    <a:pt x="6263" y="7211"/>
                  </a:lnTo>
                  <a:lnTo>
                    <a:pt x="6343" y="7143"/>
                  </a:lnTo>
                  <a:lnTo>
                    <a:pt x="6424" y="7143"/>
                  </a:lnTo>
                  <a:lnTo>
                    <a:pt x="6665" y="6731"/>
                  </a:lnTo>
                  <a:lnTo>
                    <a:pt x="6584" y="6662"/>
                  </a:lnTo>
                  <a:lnTo>
                    <a:pt x="6825" y="6319"/>
                  </a:lnTo>
                  <a:lnTo>
                    <a:pt x="6906" y="6181"/>
                  </a:lnTo>
                  <a:lnTo>
                    <a:pt x="6906" y="5426"/>
                  </a:lnTo>
                  <a:lnTo>
                    <a:pt x="6986" y="5426"/>
                  </a:lnTo>
                  <a:lnTo>
                    <a:pt x="6986" y="5357"/>
                  </a:lnTo>
                  <a:lnTo>
                    <a:pt x="7066" y="5357"/>
                  </a:lnTo>
                  <a:lnTo>
                    <a:pt x="7066" y="5288"/>
                  </a:lnTo>
                  <a:lnTo>
                    <a:pt x="7146" y="5288"/>
                  </a:lnTo>
                  <a:lnTo>
                    <a:pt x="7146" y="5220"/>
                  </a:lnTo>
                  <a:lnTo>
                    <a:pt x="7227" y="5220"/>
                  </a:lnTo>
                  <a:lnTo>
                    <a:pt x="7227" y="5357"/>
                  </a:lnTo>
                  <a:lnTo>
                    <a:pt x="7307" y="5357"/>
                  </a:lnTo>
                  <a:lnTo>
                    <a:pt x="7307" y="5426"/>
                  </a:lnTo>
                  <a:lnTo>
                    <a:pt x="7387" y="5426"/>
                  </a:lnTo>
                  <a:lnTo>
                    <a:pt x="7387" y="5494"/>
                  </a:lnTo>
                  <a:lnTo>
                    <a:pt x="7869" y="4945"/>
                  </a:lnTo>
                  <a:lnTo>
                    <a:pt x="8431" y="4190"/>
                  </a:lnTo>
                  <a:lnTo>
                    <a:pt x="8512" y="4190"/>
                  </a:lnTo>
                  <a:lnTo>
                    <a:pt x="8512" y="4258"/>
                  </a:lnTo>
                  <a:lnTo>
                    <a:pt x="8592" y="4258"/>
                  </a:lnTo>
                  <a:lnTo>
                    <a:pt x="8592" y="4327"/>
                  </a:lnTo>
                  <a:lnTo>
                    <a:pt x="8672" y="4327"/>
                  </a:lnTo>
                  <a:lnTo>
                    <a:pt x="8752" y="4396"/>
                  </a:lnTo>
                  <a:lnTo>
                    <a:pt x="8833" y="4396"/>
                  </a:lnTo>
                  <a:lnTo>
                    <a:pt x="8833" y="4464"/>
                  </a:lnTo>
                  <a:lnTo>
                    <a:pt x="8913" y="4533"/>
                  </a:lnTo>
                  <a:lnTo>
                    <a:pt x="8913" y="4602"/>
                  </a:lnTo>
                  <a:lnTo>
                    <a:pt x="8993" y="4602"/>
                  </a:lnTo>
                  <a:lnTo>
                    <a:pt x="8993" y="4808"/>
                  </a:lnTo>
                  <a:lnTo>
                    <a:pt x="9074" y="4808"/>
                  </a:lnTo>
                  <a:lnTo>
                    <a:pt x="9074" y="4945"/>
                  </a:lnTo>
                  <a:lnTo>
                    <a:pt x="9234" y="4945"/>
                  </a:lnTo>
                  <a:lnTo>
                    <a:pt x="9234" y="4876"/>
                  </a:lnTo>
                  <a:lnTo>
                    <a:pt x="9395" y="4876"/>
                  </a:lnTo>
                  <a:lnTo>
                    <a:pt x="9395" y="4808"/>
                  </a:lnTo>
                  <a:lnTo>
                    <a:pt x="9314" y="4808"/>
                  </a:lnTo>
                  <a:lnTo>
                    <a:pt x="9314" y="4739"/>
                  </a:lnTo>
                  <a:lnTo>
                    <a:pt x="9395" y="4739"/>
                  </a:lnTo>
                  <a:lnTo>
                    <a:pt x="9395" y="4670"/>
                  </a:lnTo>
                  <a:lnTo>
                    <a:pt x="9555" y="4670"/>
                  </a:lnTo>
                  <a:lnTo>
                    <a:pt x="9555" y="4533"/>
                  </a:lnTo>
                  <a:lnTo>
                    <a:pt x="9636" y="4533"/>
                  </a:lnTo>
                  <a:lnTo>
                    <a:pt x="9636" y="4464"/>
                  </a:lnTo>
                  <a:lnTo>
                    <a:pt x="9796" y="4464"/>
                  </a:lnTo>
                  <a:lnTo>
                    <a:pt x="9796" y="4258"/>
                  </a:lnTo>
                  <a:lnTo>
                    <a:pt x="9877" y="4258"/>
                  </a:lnTo>
                  <a:lnTo>
                    <a:pt x="9877" y="4121"/>
                  </a:lnTo>
                  <a:lnTo>
                    <a:pt x="9957" y="4121"/>
                  </a:lnTo>
                  <a:lnTo>
                    <a:pt x="9957" y="3983"/>
                  </a:lnTo>
                  <a:lnTo>
                    <a:pt x="10117" y="3983"/>
                  </a:lnTo>
                  <a:lnTo>
                    <a:pt x="10117" y="3915"/>
                  </a:lnTo>
                  <a:lnTo>
                    <a:pt x="10198" y="3915"/>
                  </a:lnTo>
                  <a:lnTo>
                    <a:pt x="10198" y="3640"/>
                  </a:lnTo>
                  <a:lnTo>
                    <a:pt x="10278" y="3640"/>
                  </a:lnTo>
                  <a:lnTo>
                    <a:pt x="10278" y="3365"/>
                  </a:lnTo>
                  <a:lnTo>
                    <a:pt x="10198" y="3297"/>
                  </a:lnTo>
                  <a:lnTo>
                    <a:pt x="10117" y="3297"/>
                  </a:lnTo>
                  <a:lnTo>
                    <a:pt x="9475" y="2679"/>
                  </a:lnTo>
                  <a:lnTo>
                    <a:pt x="9395" y="2541"/>
                  </a:lnTo>
                  <a:lnTo>
                    <a:pt x="9475" y="2335"/>
                  </a:lnTo>
                  <a:lnTo>
                    <a:pt x="9555" y="2198"/>
                  </a:lnTo>
                  <a:lnTo>
                    <a:pt x="9796" y="2266"/>
                  </a:lnTo>
                  <a:lnTo>
                    <a:pt x="9877" y="2266"/>
                  </a:lnTo>
                  <a:lnTo>
                    <a:pt x="9877" y="2335"/>
                  </a:lnTo>
                  <a:lnTo>
                    <a:pt x="10037" y="2335"/>
                  </a:lnTo>
                  <a:lnTo>
                    <a:pt x="10037" y="2747"/>
                  </a:lnTo>
                  <a:lnTo>
                    <a:pt x="10358" y="2747"/>
                  </a:lnTo>
                  <a:lnTo>
                    <a:pt x="10599" y="2679"/>
                  </a:lnTo>
                  <a:lnTo>
                    <a:pt x="10680" y="2679"/>
                  </a:lnTo>
                  <a:lnTo>
                    <a:pt x="10760" y="2747"/>
                  </a:lnTo>
                  <a:lnTo>
                    <a:pt x="10760" y="3022"/>
                  </a:lnTo>
                  <a:lnTo>
                    <a:pt x="10840" y="3022"/>
                  </a:lnTo>
                  <a:lnTo>
                    <a:pt x="10840" y="3159"/>
                  </a:lnTo>
                  <a:lnTo>
                    <a:pt x="10920" y="3228"/>
                  </a:lnTo>
                  <a:lnTo>
                    <a:pt x="11001" y="3228"/>
                  </a:lnTo>
                  <a:lnTo>
                    <a:pt x="11081" y="3297"/>
                  </a:lnTo>
                  <a:lnTo>
                    <a:pt x="11242" y="3297"/>
                  </a:lnTo>
                  <a:lnTo>
                    <a:pt x="11322" y="3365"/>
                  </a:lnTo>
                  <a:lnTo>
                    <a:pt x="11483" y="3365"/>
                  </a:lnTo>
                  <a:lnTo>
                    <a:pt x="11483" y="3434"/>
                  </a:lnTo>
                  <a:lnTo>
                    <a:pt x="11563" y="3503"/>
                  </a:lnTo>
                  <a:lnTo>
                    <a:pt x="11563" y="3571"/>
                  </a:lnTo>
                  <a:lnTo>
                    <a:pt x="11643" y="3571"/>
                  </a:lnTo>
                  <a:lnTo>
                    <a:pt x="11643" y="3640"/>
                  </a:lnTo>
                  <a:lnTo>
                    <a:pt x="11804" y="3640"/>
                  </a:lnTo>
                  <a:lnTo>
                    <a:pt x="11884" y="3709"/>
                  </a:lnTo>
                  <a:lnTo>
                    <a:pt x="12125" y="3777"/>
                  </a:lnTo>
                  <a:lnTo>
                    <a:pt x="12205" y="3777"/>
                  </a:lnTo>
                  <a:lnTo>
                    <a:pt x="12366" y="3846"/>
                  </a:lnTo>
                  <a:lnTo>
                    <a:pt x="12446" y="3846"/>
                  </a:lnTo>
                  <a:lnTo>
                    <a:pt x="12526" y="3777"/>
                  </a:lnTo>
                  <a:lnTo>
                    <a:pt x="12607" y="3777"/>
                  </a:lnTo>
                  <a:lnTo>
                    <a:pt x="12607" y="3709"/>
                  </a:lnTo>
                  <a:lnTo>
                    <a:pt x="12687" y="3709"/>
                  </a:lnTo>
                  <a:lnTo>
                    <a:pt x="12767" y="3640"/>
                  </a:lnTo>
                  <a:lnTo>
                    <a:pt x="12767" y="3297"/>
                  </a:lnTo>
                  <a:lnTo>
                    <a:pt x="12687" y="3228"/>
                  </a:lnTo>
                  <a:lnTo>
                    <a:pt x="12687" y="2953"/>
                  </a:lnTo>
                  <a:lnTo>
                    <a:pt x="12607" y="2679"/>
                  </a:lnTo>
                  <a:lnTo>
                    <a:pt x="12767" y="2679"/>
                  </a:lnTo>
                  <a:lnTo>
                    <a:pt x="12928" y="2747"/>
                  </a:lnTo>
                  <a:lnTo>
                    <a:pt x="13008" y="2747"/>
                  </a:lnTo>
                  <a:lnTo>
                    <a:pt x="13008" y="2335"/>
                  </a:lnTo>
                  <a:lnTo>
                    <a:pt x="13088" y="2198"/>
                  </a:lnTo>
                  <a:lnTo>
                    <a:pt x="13088" y="1992"/>
                  </a:lnTo>
                  <a:lnTo>
                    <a:pt x="13169" y="1923"/>
                  </a:lnTo>
                  <a:lnTo>
                    <a:pt x="13169" y="1648"/>
                  </a:lnTo>
                  <a:lnTo>
                    <a:pt x="13249" y="1648"/>
                  </a:lnTo>
                  <a:lnTo>
                    <a:pt x="13249" y="1236"/>
                  </a:lnTo>
                  <a:lnTo>
                    <a:pt x="13329" y="1168"/>
                  </a:lnTo>
                  <a:lnTo>
                    <a:pt x="13329" y="755"/>
                  </a:lnTo>
                  <a:lnTo>
                    <a:pt x="13972" y="687"/>
                  </a:lnTo>
                  <a:lnTo>
                    <a:pt x="14293" y="618"/>
                  </a:lnTo>
                  <a:lnTo>
                    <a:pt x="14293" y="549"/>
                  </a:lnTo>
                  <a:lnTo>
                    <a:pt x="14373" y="549"/>
                  </a:lnTo>
                  <a:lnTo>
                    <a:pt x="14293" y="549"/>
                  </a:lnTo>
                  <a:lnTo>
                    <a:pt x="14293" y="275"/>
                  </a:lnTo>
                  <a:lnTo>
                    <a:pt x="14132" y="275"/>
                  </a:lnTo>
                  <a:lnTo>
                    <a:pt x="14132" y="206"/>
                  </a:lnTo>
                  <a:lnTo>
                    <a:pt x="13972" y="206"/>
                  </a:lnTo>
                  <a:lnTo>
                    <a:pt x="13972" y="137"/>
                  </a:lnTo>
                  <a:lnTo>
                    <a:pt x="13972" y="206"/>
                  </a:lnTo>
                  <a:lnTo>
                    <a:pt x="13972" y="69"/>
                  </a:lnTo>
                  <a:lnTo>
                    <a:pt x="14132" y="69"/>
                  </a:lnTo>
                  <a:lnTo>
                    <a:pt x="14293" y="0"/>
                  </a:lnTo>
                  <a:lnTo>
                    <a:pt x="14373" y="0"/>
                  </a:lnTo>
                  <a:lnTo>
                    <a:pt x="14454" y="69"/>
                  </a:lnTo>
                  <a:lnTo>
                    <a:pt x="14534" y="69"/>
                  </a:lnTo>
                  <a:lnTo>
                    <a:pt x="14855" y="343"/>
                  </a:lnTo>
                  <a:lnTo>
                    <a:pt x="14935" y="343"/>
                  </a:lnTo>
                  <a:lnTo>
                    <a:pt x="14935" y="481"/>
                  </a:lnTo>
                  <a:lnTo>
                    <a:pt x="15096" y="618"/>
                  </a:lnTo>
                  <a:lnTo>
                    <a:pt x="15096" y="687"/>
                  </a:lnTo>
                  <a:lnTo>
                    <a:pt x="15176" y="687"/>
                  </a:lnTo>
                  <a:lnTo>
                    <a:pt x="15257" y="755"/>
                  </a:lnTo>
                  <a:lnTo>
                    <a:pt x="15257" y="824"/>
                  </a:lnTo>
                  <a:lnTo>
                    <a:pt x="15337" y="824"/>
                  </a:lnTo>
                  <a:lnTo>
                    <a:pt x="15337" y="893"/>
                  </a:lnTo>
                  <a:lnTo>
                    <a:pt x="15417" y="893"/>
                  </a:lnTo>
                  <a:lnTo>
                    <a:pt x="15578" y="1168"/>
                  </a:lnTo>
                  <a:lnTo>
                    <a:pt x="15738" y="1305"/>
                  </a:lnTo>
                  <a:lnTo>
                    <a:pt x="15738" y="1374"/>
                  </a:lnTo>
                  <a:lnTo>
                    <a:pt x="15819" y="1442"/>
                  </a:lnTo>
                  <a:lnTo>
                    <a:pt x="15819" y="1580"/>
                  </a:lnTo>
                  <a:lnTo>
                    <a:pt x="15899" y="1648"/>
                  </a:lnTo>
                  <a:lnTo>
                    <a:pt x="15899" y="1992"/>
                  </a:lnTo>
                  <a:lnTo>
                    <a:pt x="15819" y="2060"/>
                  </a:lnTo>
                  <a:lnTo>
                    <a:pt x="15819" y="2129"/>
                  </a:lnTo>
                  <a:lnTo>
                    <a:pt x="15738" y="2129"/>
                  </a:lnTo>
                  <a:lnTo>
                    <a:pt x="15738" y="2198"/>
                  </a:lnTo>
                  <a:lnTo>
                    <a:pt x="15658" y="2198"/>
                  </a:lnTo>
                  <a:lnTo>
                    <a:pt x="15658" y="2266"/>
                  </a:lnTo>
                  <a:lnTo>
                    <a:pt x="15497" y="2404"/>
                  </a:lnTo>
                  <a:lnTo>
                    <a:pt x="15417" y="2541"/>
                  </a:lnTo>
                  <a:lnTo>
                    <a:pt x="15417" y="2679"/>
                  </a:lnTo>
                  <a:lnTo>
                    <a:pt x="15337" y="2747"/>
                  </a:lnTo>
                  <a:lnTo>
                    <a:pt x="15337" y="2885"/>
                  </a:lnTo>
                  <a:lnTo>
                    <a:pt x="15417" y="2953"/>
                  </a:lnTo>
                  <a:lnTo>
                    <a:pt x="15417" y="3091"/>
                  </a:lnTo>
                  <a:lnTo>
                    <a:pt x="15497" y="3159"/>
                  </a:lnTo>
                  <a:lnTo>
                    <a:pt x="15497" y="3228"/>
                  </a:lnTo>
                  <a:lnTo>
                    <a:pt x="15578" y="3297"/>
                  </a:lnTo>
                  <a:lnTo>
                    <a:pt x="15578" y="3365"/>
                  </a:lnTo>
                  <a:lnTo>
                    <a:pt x="15497" y="3365"/>
                  </a:lnTo>
                  <a:lnTo>
                    <a:pt x="15497" y="3571"/>
                  </a:lnTo>
                  <a:lnTo>
                    <a:pt x="15417" y="3571"/>
                  </a:lnTo>
                  <a:lnTo>
                    <a:pt x="15417" y="3709"/>
                  </a:lnTo>
                  <a:lnTo>
                    <a:pt x="15337" y="3983"/>
                  </a:lnTo>
                  <a:lnTo>
                    <a:pt x="15257" y="4121"/>
                  </a:lnTo>
                  <a:lnTo>
                    <a:pt x="15257" y="4396"/>
                  </a:lnTo>
                  <a:lnTo>
                    <a:pt x="15176" y="4396"/>
                  </a:lnTo>
                  <a:lnTo>
                    <a:pt x="15176" y="4533"/>
                  </a:lnTo>
                  <a:lnTo>
                    <a:pt x="15096" y="4533"/>
                  </a:lnTo>
                  <a:lnTo>
                    <a:pt x="15257" y="4533"/>
                  </a:lnTo>
                  <a:lnTo>
                    <a:pt x="15257" y="5014"/>
                  </a:lnTo>
                  <a:lnTo>
                    <a:pt x="15176" y="5014"/>
                  </a:lnTo>
                  <a:lnTo>
                    <a:pt x="15176" y="5494"/>
                  </a:lnTo>
                  <a:lnTo>
                    <a:pt x="14855" y="5426"/>
                  </a:lnTo>
                  <a:lnTo>
                    <a:pt x="14855" y="5357"/>
                  </a:lnTo>
                  <a:lnTo>
                    <a:pt x="14694" y="5288"/>
                  </a:lnTo>
                  <a:lnTo>
                    <a:pt x="14694" y="5494"/>
                  </a:lnTo>
                  <a:lnTo>
                    <a:pt x="14614" y="5494"/>
                  </a:lnTo>
                  <a:lnTo>
                    <a:pt x="14614" y="5563"/>
                  </a:lnTo>
                  <a:lnTo>
                    <a:pt x="14534" y="5563"/>
                  </a:lnTo>
                  <a:lnTo>
                    <a:pt x="14534" y="5632"/>
                  </a:lnTo>
                  <a:lnTo>
                    <a:pt x="14454" y="5632"/>
                  </a:lnTo>
                  <a:lnTo>
                    <a:pt x="14373" y="5769"/>
                  </a:lnTo>
                  <a:lnTo>
                    <a:pt x="14534" y="6387"/>
                  </a:lnTo>
                  <a:lnTo>
                    <a:pt x="14534" y="6868"/>
                  </a:lnTo>
                  <a:lnTo>
                    <a:pt x="14614" y="6868"/>
                  </a:lnTo>
                  <a:lnTo>
                    <a:pt x="14694" y="6937"/>
                  </a:lnTo>
                  <a:lnTo>
                    <a:pt x="14775" y="6937"/>
                  </a:lnTo>
                  <a:lnTo>
                    <a:pt x="14935" y="7280"/>
                  </a:lnTo>
                  <a:lnTo>
                    <a:pt x="15016" y="7280"/>
                  </a:lnTo>
                  <a:lnTo>
                    <a:pt x="15096" y="7417"/>
                  </a:lnTo>
                  <a:lnTo>
                    <a:pt x="15096" y="7555"/>
                  </a:lnTo>
                  <a:lnTo>
                    <a:pt x="14935" y="7692"/>
                  </a:lnTo>
                  <a:lnTo>
                    <a:pt x="14614" y="7830"/>
                  </a:lnTo>
                  <a:lnTo>
                    <a:pt x="14534" y="7830"/>
                  </a:lnTo>
                  <a:lnTo>
                    <a:pt x="14614" y="7967"/>
                  </a:lnTo>
                  <a:lnTo>
                    <a:pt x="14614" y="8379"/>
                  </a:lnTo>
                  <a:lnTo>
                    <a:pt x="14855" y="8997"/>
                  </a:lnTo>
                  <a:lnTo>
                    <a:pt x="14855" y="9066"/>
                  </a:lnTo>
                  <a:lnTo>
                    <a:pt x="14935" y="9066"/>
                  </a:lnTo>
                  <a:lnTo>
                    <a:pt x="14935" y="8928"/>
                  </a:lnTo>
                  <a:lnTo>
                    <a:pt x="15016" y="8928"/>
                  </a:lnTo>
                  <a:lnTo>
                    <a:pt x="15016" y="8997"/>
                  </a:lnTo>
                  <a:lnTo>
                    <a:pt x="15176" y="8997"/>
                  </a:lnTo>
                  <a:lnTo>
                    <a:pt x="15257" y="8928"/>
                  </a:lnTo>
                  <a:lnTo>
                    <a:pt x="15417" y="8928"/>
                  </a:lnTo>
                  <a:lnTo>
                    <a:pt x="15497" y="8997"/>
                  </a:lnTo>
                  <a:lnTo>
                    <a:pt x="15497" y="9203"/>
                  </a:lnTo>
                  <a:lnTo>
                    <a:pt x="15578" y="9272"/>
                  </a:lnTo>
                  <a:lnTo>
                    <a:pt x="15578" y="9478"/>
                  </a:lnTo>
                  <a:lnTo>
                    <a:pt x="15658" y="9547"/>
                  </a:lnTo>
                  <a:lnTo>
                    <a:pt x="15658" y="9753"/>
                  </a:lnTo>
                  <a:lnTo>
                    <a:pt x="15979" y="9478"/>
                  </a:lnTo>
                  <a:lnTo>
                    <a:pt x="15979" y="9409"/>
                  </a:lnTo>
                  <a:lnTo>
                    <a:pt x="16059" y="9409"/>
                  </a:lnTo>
                  <a:lnTo>
                    <a:pt x="16381" y="9341"/>
                  </a:lnTo>
                  <a:lnTo>
                    <a:pt x="16381" y="9615"/>
                  </a:lnTo>
                  <a:lnTo>
                    <a:pt x="16782" y="9684"/>
                  </a:lnTo>
                  <a:lnTo>
                    <a:pt x="17184" y="9478"/>
                  </a:lnTo>
                  <a:lnTo>
                    <a:pt x="17184" y="9547"/>
                  </a:lnTo>
                  <a:lnTo>
                    <a:pt x="17264" y="9615"/>
                  </a:lnTo>
                  <a:lnTo>
                    <a:pt x="17264" y="9821"/>
                  </a:lnTo>
                  <a:lnTo>
                    <a:pt x="17425" y="9821"/>
                  </a:lnTo>
                  <a:lnTo>
                    <a:pt x="17425" y="9890"/>
                  </a:lnTo>
                  <a:lnTo>
                    <a:pt x="17505" y="9890"/>
                  </a:lnTo>
                  <a:lnTo>
                    <a:pt x="17505" y="9959"/>
                  </a:lnTo>
                  <a:lnTo>
                    <a:pt x="17585" y="9959"/>
                  </a:lnTo>
                  <a:lnTo>
                    <a:pt x="17585" y="10302"/>
                  </a:lnTo>
                  <a:lnTo>
                    <a:pt x="17665" y="10302"/>
                  </a:lnTo>
                  <a:lnTo>
                    <a:pt x="17665" y="10371"/>
                  </a:lnTo>
                  <a:lnTo>
                    <a:pt x="17746" y="10371"/>
                  </a:lnTo>
                  <a:lnTo>
                    <a:pt x="17665" y="10371"/>
                  </a:lnTo>
                  <a:lnTo>
                    <a:pt x="17665" y="10439"/>
                  </a:lnTo>
                  <a:lnTo>
                    <a:pt x="17746" y="10439"/>
                  </a:lnTo>
                  <a:lnTo>
                    <a:pt x="17746" y="10645"/>
                  </a:lnTo>
                  <a:lnTo>
                    <a:pt x="17665" y="10645"/>
                  </a:lnTo>
                  <a:lnTo>
                    <a:pt x="17665" y="10714"/>
                  </a:lnTo>
                  <a:lnTo>
                    <a:pt x="17746" y="10714"/>
                  </a:lnTo>
                  <a:lnTo>
                    <a:pt x="17665" y="10714"/>
                  </a:lnTo>
                  <a:lnTo>
                    <a:pt x="17665" y="10817"/>
                  </a:lnTo>
                  <a:lnTo>
                    <a:pt x="17746" y="10817"/>
                  </a:lnTo>
                  <a:lnTo>
                    <a:pt x="17746" y="10886"/>
                  </a:lnTo>
                  <a:lnTo>
                    <a:pt x="17826" y="10886"/>
                  </a:lnTo>
                  <a:lnTo>
                    <a:pt x="17826" y="11023"/>
                  </a:lnTo>
                  <a:lnTo>
                    <a:pt x="17906" y="11023"/>
                  </a:lnTo>
                  <a:lnTo>
                    <a:pt x="17826" y="11023"/>
                  </a:lnTo>
                  <a:lnTo>
                    <a:pt x="17826" y="11161"/>
                  </a:lnTo>
                  <a:lnTo>
                    <a:pt x="17906" y="11161"/>
                  </a:lnTo>
                  <a:lnTo>
                    <a:pt x="17906" y="11504"/>
                  </a:lnTo>
                  <a:lnTo>
                    <a:pt x="17987" y="11504"/>
                  </a:lnTo>
                  <a:lnTo>
                    <a:pt x="17987" y="11779"/>
                  </a:lnTo>
                  <a:lnTo>
                    <a:pt x="18067" y="11847"/>
                  </a:lnTo>
                  <a:lnTo>
                    <a:pt x="17987" y="11847"/>
                  </a:lnTo>
                  <a:lnTo>
                    <a:pt x="17987" y="12053"/>
                  </a:lnTo>
                  <a:lnTo>
                    <a:pt x="18067" y="12053"/>
                  </a:lnTo>
                  <a:lnTo>
                    <a:pt x="18067" y="12122"/>
                  </a:lnTo>
                  <a:lnTo>
                    <a:pt x="17987" y="12122"/>
                  </a:lnTo>
                  <a:lnTo>
                    <a:pt x="18067" y="12122"/>
                  </a:lnTo>
                  <a:lnTo>
                    <a:pt x="17987" y="12191"/>
                  </a:lnTo>
                  <a:lnTo>
                    <a:pt x="17987" y="12259"/>
                  </a:lnTo>
                  <a:lnTo>
                    <a:pt x="18067" y="12259"/>
                  </a:lnTo>
                  <a:lnTo>
                    <a:pt x="18067" y="12328"/>
                  </a:lnTo>
                  <a:lnTo>
                    <a:pt x="17987" y="12328"/>
                  </a:lnTo>
                  <a:lnTo>
                    <a:pt x="17987" y="12397"/>
                  </a:lnTo>
                  <a:lnTo>
                    <a:pt x="18067" y="12397"/>
                  </a:lnTo>
                  <a:lnTo>
                    <a:pt x="18067" y="12466"/>
                  </a:lnTo>
                  <a:lnTo>
                    <a:pt x="17987" y="12466"/>
                  </a:lnTo>
                  <a:lnTo>
                    <a:pt x="18067" y="12466"/>
                  </a:lnTo>
                  <a:lnTo>
                    <a:pt x="18067" y="12534"/>
                  </a:lnTo>
                  <a:lnTo>
                    <a:pt x="17987" y="12534"/>
                  </a:lnTo>
                  <a:lnTo>
                    <a:pt x="18067" y="12534"/>
                  </a:lnTo>
                  <a:lnTo>
                    <a:pt x="18067" y="12603"/>
                  </a:lnTo>
                  <a:lnTo>
                    <a:pt x="18790" y="12534"/>
                  </a:lnTo>
                  <a:lnTo>
                    <a:pt x="18870" y="12466"/>
                  </a:lnTo>
                  <a:lnTo>
                    <a:pt x="18950" y="13221"/>
                  </a:lnTo>
                  <a:lnTo>
                    <a:pt x="19191" y="13427"/>
                  </a:lnTo>
                  <a:lnTo>
                    <a:pt x="19593" y="13358"/>
                  </a:lnTo>
                  <a:lnTo>
                    <a:pt x="19914" y="13358"/>
                  </a:lnTo>
                  <a:lnTo>
                    <a:pt x="19994" y="13152"/>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6" name="Freeform 56"/>
            <p:cNvSpPr/>
            <p:nvPr/>
          </p:nvSpPr>
          <p:spPr>
            <a:xfrm>
              <a:off x="725718" y="4234727"/>
              <a:ext cx="598632" cy="575299"/>
            </a:xfrm>
            <a:custGeom>
              <a:avLst/>
              <a:gdLst/>
              <a:ahLst/>
              <a:cxnLst>
                <a:cxn ang="0">
                  <a:pos x="wd2" y="hd2"/>
                </a:cxn>
                <a:cxn ang="5400000">
                  <a:pos x="wd2" y="hd2"/>
                </a:cxn>
                <a:cxn ang="10800000">
                  <a:pos x="wd2" y="hd2"/>
                </a:cxn>
                <a:cxn ang="16200000">
                  <a:pos x="wd2" y="hd2"/>
                </a:cxn>
              </a:cxnLst>
              <a:rect l="0" t="0" r="r" b="b"/>
              <a:pathLst>
                <a:path w="21600" h="21600" extrusionOk="0">
                  <a:moveTo>
                    <a:pt x="16097" y="9155"/>
                  </a:moveTo>
                  <a:lnTo>
                    <a:pt x="16234" y="9298"/>
                  </a:lnTo>
                  <a:lnTo>
                    <a:pt x="16234" y="9441"/>
                  </a:lnTo>
                  <a:lnTo>
                    <a:pt x="16372" y="9441"/>
                  </a:lnTo>
                  <a:lnTo>
                    <a:pt x="16372" y="9584"/>
                  </a:lnTo>
                  <a:lnTo>
                    <a:pt x="16510" y="9584"/>
                  </a:lnTo>
                  <a:lnTo>
                    <a:pt x="16510" y="9727"/>
                  </a:lnTo>
                  <a:lnTo>
                    <a:pt x="16647" y="9870"/>
                  </a:lnTo>
                  <a:lnTo>
                    <a:pt x="16647" y="10156"/>
                  </a:lnTo>
                  <a:lnTo>
                    <a:pt x="16785" y="10299"/>
                  </a:lnTo>
                  <a:lnTo>
                    <a:pt x="16785" y="10442"/>
                  </a:lnTo>
                  <a:lnTo>
                    <a:pt x="16922" y="10442"/>
                  </a:lnTo>
                  <a:lnTo>
                    <a:pt x="16922" y="10585"/>
                  </a:lnTo>
                  <a:lnTo>
                    <a:pt x="17060" y="10585"/>
                  </a:lnTo>
                  <a:lnTo>
                    <a:pt x="17060" y="10728"/>
                  </a:lnTo>
                  <a:lnTo>
                    <a:pt x="17197" y="10728"/>
                  </a:lnTo>
                  <a:lnTo>
                    <a:pt x="17197" y="10872"/>
                  </a:lnTo>
                  <a:lnTo>
                    <a:pt x="17610" y="10872"/>
                  </a:lnTo>
                  <a:lnTo>
                    <a:pt x="17610" y="11158"/>
                  </a:lnTo>
                  <a:lnTo>
                    <a:pt x="17748" y="11158"/>
                  </a:lnTo>
                  <a:lnTo>
                    <a:pt x="17748" y="11444"/>
                  </a:lnTo>
                  <a:lnTo>
                    <a:pt x="17610" y="11444"/>
                  </a:lnTo>
                  <a:lnTo>
                    <a:pt x="18023" y="11444"/>
                  </a:lnTo>
                  <a:lnTo>
                    <a:pt x="18161" y="11301"/>
                  </a:lnTo>
                  <a:lnTo>
                    <a:pt x="18298" y="11301"/>
                  </a:lnTo>
                  <a:lnTo>
                    <a:pt x="18436" y="11158"/>
                  </a:lnTo>
                  <a:lnTo>
                    <a:pt x="18436" y="11301"/>
                  </a:lnTo>
                  <a:lnTo>
                    <a:pt x="18573" y="11444"/>
                  </a:lnTo>
                  <a:lnTo>
                    <a:pt x="19124" y="11444"/>
                  </a:lnTo>
                  <a:lnTo>
                    <a:pt x="19124" y="11730"/>
                  </a:lnTo>
                  <a:lnTo>
                    <a:pt x="19261" y="11730"/>
                  </a:lnTo>
                  <a:lnTo>
                    <a:pt x="19261" y="11873"/>
                  </a:lnTo>
                  <a:lnTo>
                    <a:pt x="19399" y="11873"/>
                  </a:lnTo>
                  <a:lnTo>
                    <a:pt x="19399" y="12016"/>
                  </a:lnTo>
                  <a:lnTo>
                    <a:pt x="18573" y="12016"/>
                  </a:lnTo>
                  <a:lnTo>
                    <a:pt x="18573" y="12731"/>
                  </a:lnTo>
                  <a:lnTo>
                    <a:pt x="18436" y="12874"/>
                  </a:lnTo>
                  <a:lnTo>
                    <a:pt x="18436" y="13446"/>
                  </a:lnTo>
                  <a:lnTo>
                    <a:pt x="18711" y="13446"/>
                  </a:lnTo>
                  <a:lnTo>
                    <a:pt x="18848" y="13732"/>
                  </a:lnTo>
                  <a:lnTo>
                    <a:pt x="19124" y="13875"/>
                  </a:lnTo>
                  <a:lnTo>
                    <a:pt x="19261" y="13875"/>
                  </a:lnTo>
                  <a:lnTo>
                    <a:pt x="19399" y="14019"/>
                  </a:lnTo>
                  <a:lnTo>
                    <a:pt x="19674" y="14162"/>
                  </a:lnTo>
                  <a:lnTo>
                    <a:pt x="19674" y="14305"/>
                  </a:lnTo>
                  <a:lnTo>
                    <a:pt x="19811" y="14305"/>
                  </a:lnTo>
                  <a:lnTo>
                    <a:pt x="19811" y="14448"/>
                  </a:lnTo>
                  <a:lnTo>
                    <a:pt x="19949" y="14734"/>
                  </a:lnTo>
                  <a:lnTo>
                    <a:pt x="19949" y="14877"/>
                  </a:lnTo>
                  <a:lnTo>
                    <a:pt x="20087" y="14877"/>
                  </a:lnTo>
                  <a:lnTo>
                    <a:pt x="20087" y="14734"/>
                  </a:lnTo>
                  <a:lnTo>
                    <a:pt x="20224" y="14734"/>
                  </a:lnTo>
                  <a:lnTo>
                    <a:pt x="20224" y="14591"/>
                  </a:lnTo>
                  <a:lnTo>
                    <a:pt x="20362" y="14591"/>
                  </a:lnTo>
                  <a:lnTo>
                    <a:pt x="20362" y="14877"/>
                  </a:lnTo>
                  <a:lnTo>
                    <a:pt x="20499" y="15020"/>
                  </a:lnTo>
                  <a:lnTo>
                    <a:pt x="20499" y="15163"/>
                  </a:lnTo>
                  <a:lnTo>
                    <a:pt x="20637" y="15306"/>
                  </a:lnTo>
                  <a:lnTo>
                    <a:pt x="20637" y="15449"/>
                  </a:lnTo>
                  <a:lnTo>
                    <a:pt x="20775" y="15449"/>
                  </a:lnTo>
                  <a:lnTo>
                    <a:pt x="20775" y="15735"/>
                  </a:lnTo>
                  <a:lnTo>
                    <a:pt x="20912" y="15735"/>
                  </a:lnTo>
                  <a:lnTo>
                    <a:pt x="20912" y="15878"/>
                  </a:lnTo>
                  <a:lnTo>
                    <a:pt x="21050" y="16307"/>
                  </a:lnTo>
                  <a:lnTo>
                    <a:pt x="21187" y="16450"/>
                  </a:lnTo>
                  <a:lnTo>
                    <a:pt x="21325" y="16736"/>
                  </a:lnTo>
                  <a:lnTo>
                    <a:pt x="21462" y="17166"/>
                  </a:lnTo>
                  <a:lnTo>
                    <a:pt x="21600" y="17309"/>
                  </a:lnTo>
                  <a:lnTo>
                    <a:pt x="21600" y="17595"/>
                  </a:lnTo>
                  <a:lnTo>
                    <a:pt x="21325" y="17595"/>
                  </a:lnTo>
                  <a:lnTo>
                    <a:pt x="21325" y="17738"/>
                  </a:lnTo>
                  <a:lnTo>
                    <a:pt x="21187" y="17738"/>
                  </a:lnTo>
                  <a:lnTo>
                    <a:pt x="21050" y="17881"/>
                  </a:lnTo>
                  <a:lnTo>
                    <a:pt x="20912" y="17881"/>
                  </a:lnTo>
                  <a:lnTo>
                    <a:pt x="20775" y="18024"/>
                  </a:lnTo>
                  <a:lnTo>
                    <a:pt x="20775" y="18167"/>
                  </a:lnTo>
                  <a:lnTo>
                    <a:pt x="20637" y="18596"/>
                  </a:lnTo>
                  <a:lnTo>
                    <a:pt x="20499" y="18739"/>
                  </a:lnTo>
                  <a:lnTo>
                    <a:pt x="21187" y="20599"/>
                  </a:lnTo>
                  <a:lnTo>
                    <a:pt x="20912" y="20599"/>
                  </a:lnTo>
                  <a:lnTo>
                    <a:pt x="20499" y="20885"/>
                  </a:lnTo>
                  <a:lnTo>
                    <a:pt x="20362" y="20885"/>
                  </a:lnTo>
                  <a:lnTo>
                    <a:pt x="19674" y="21600"/>
                  </a:lnTo>
                  <a:lnTo>
                    <a:pt x="18573" y="21600"/>
                  </a:lnTo>
                  <a:lnTo>
                    <a:pt x="18436" y="21457"/>
                  </a:lnTo>
                  <a:lnTo>
                    <a:pt x="18298" y="21457"/>
                  </a:lnTo>
                  <a:lnTo>
                    <a:pt x="18023" y="21171"/>
                  </a:lnTo>
                  <a:lnTo>
                    <a:pt x="17748" y="21028"/>
                  </a:lnTo>
                  <a:lnTo>
                    <a:pt x="17610" y="20885"/>
                  </a:lnTo>
                  <a:lnTo>
                    <a:pt x="17473" y="20885"/>
                  </a:lnTo>
                  <a:lnTo>
                    <a:pt x="17197" y="21028"/>
                  </a:lnTo>
                  <a:lnTo>
                    <a:pt x="16922" y="21028"/>
                  </a:lnTo>
                  <a:lnTo>
                    <a:pt x="16922" y="21171"/>
                  </a:lnTo>
                  <a:lnTo>
                    <a:pt x="16785" y="21171"/>
                  </a:lnTo>
                  <a:lnTo>
                    <a:pt x="16647" y="21314"/>
                  </a:lnTo>
                  <a:lnTo>
                    <a:pt x="15959" y="21314"/>
                  </a:lnTo>
                  <a:lnTo>
                    <a:pt x="15822" y="21457"/>
                  </a:lnTo>
                  <a:lnTo>
                    <a:pt x="14996" y="21457"/>
                  </a:lnTo>
                  <a:lnTo>
                    <a:pt x="14996" y="19740"/>
                  </a:lnTo>
                  <a:lnTo>
                    <a:pt x="14859" y="19168"/>
                  </a:lnTo>
                  <a:lnTo>
                    <a:pt x="14721" y="19168"/>
                  </a:lnTo>
                  <a:lnTo>
                    <a:pt x="14721" y="19025"/>
                  </a:lnTo>
                  <a:lnTo>
                    <a:pt x="14446" y="19025"/>
                  </a:lnTo>
                  <a:lnTo>
                    <a:pt x="14446" y="18882"/>
                  </a:lnTo>
                  <a:lnTo>
                    <a:pt x="14033" y="18882"/>
                  </a:lnTo>
                  <a:lnTo>
                    <a:pt x="14033" y="18739"/>
                  </a:lnTo>
                  <a:lnTo>
                    <a:pt x="13896" y="18739"/>
                  </a:lnTo>
                  <a:lnTo>
                    <a:pt x="13896" y="18882"/>
                  </a:lnTo>
                  <a:lnTo>
                    <a:pt x="13208" y="18882"/>
                  </a:lnTo>
                  <a:lnTo>
                    <a:pt x="13208" y="19025"/>
                  </a:lnTo>
                  <a:lnTo>
                    <a:pt x="13070" y="19025"/>
                  </a:lnTo>
                  <a:lnTo>
                    <a:pt x="13070" y="18882"/>
                  </a:lnTo>
                  <a:lnTo>
                    <a:pt x="13070" y="19025"/>
                  </a:lnTo>
                  <a:lnTo>
                    <a:pt x="12932" y="19025"/>
                  </a:lnTo>
                  <a:lnTo>
                    <a:pt x="12932" y="19168"/>
                  </a:lnTo>
                  <a:lnTo>
                    <a:pt x="12657" y="19168"/>
                  </a:lnTo>
                  <a:lnTo>
                    <a:pt x="12657" y="19025"/>
                  </a:lnTo>
                  <a:lnTo>
                    <a:pt x="12520" y="19025"/>
                  </a:lnTo>
                  <a:lnTo>
                    <a:pt x="11144" y="18310"/>
                  </a:lnTo>
                  <a:lnTo>
                    <a:pt x="11144" y="18882"/>
                  </a:lnTo>
                  <a:lnTo>
                    <a:pt x="11006" y="18882"/>
                  </a:lnTo>
                  <a:lnTo>
                    <a:pt x="11006" y="19025"/>
                  </a:lnTo>
                  <a:lnTo>
                    <a:pt x="10869" y="19025"/>
                  </a:lnTo>
                  <a:lnTo>
                    <a:pt x="10869" y="19454"/>
                  </a:lnTo>
                  <a:lnTo>
                    <a:pt x="10731" y="19454"/>
                  </a:lnTo>
                  <a:lnTo>
                    <a:pt x="10731" y="19597"/>
                  </a:lnTo>
                  <a:lnTo>
                    <a:pt x="10594" y="19597"/>
                  </a:lnTo>
                  <a:lnTo>
                    <a:pt x="10456" y="19740"/>
                  </a:lnTo>
                  <a:lnTo>
                    <a:pt x="10181" y="19740"/>
                  </a:lnTo>
                  <a:lnTo>
                    <a:pt x="10181" y="19883"/>
                  </a:lnTo>
                  <a:lnTo>
                    <a:pt x="10043" y="20026"/>
                  </a:lnTo>
                  <a:lnTo>
                    <a:pt x="10043" y="20170"/>
                  </a:lnTo>
                  <a:lnTo>
                    <a:pt x="9906" y="20170"/>
                  </a:lnTo>
                  <a:lnTo>
                    <a:pt x="9906" y="19740"/>
                  </a:lnTo>
                  <a:lnTo>
                    <a:pt x="8255" y="19740"/>
                  </a:lnTo>
                  <a:lnTo>
                    <a:pt x="8255" y="18882"/>
                  </a:lnTo>
                  <a:lnTo>
                    <a:pt x="8117" y="18882"/>
                  </a:lnTo>
                  <a:lnTo>
                    <a:pt x="7980" y="18739"/>
                  </a:lnTo>
                  <a:lnTo>
                    <a:pt x="7154" y="18739"/>
                  </a:lnTo>
                  <a:lnTo>
                    <a:pt x="7154" y="18882"/>
                  </a:lnTo>
                  <a:lnTo>
                    <a:pt x="7017" y="18882"/>
                  </a:lnTo>
                  <a:lnTo>
                    <a:pt x="7017" y="19025"/>
                  </a:lnTo>
                  <a:lnTo>
                    <a:pt x="6741" y="19025"/>
                  </a:lnTo>
                  <a:lnTo>
                    <a:pt x="6741" y="18882"/>
                  </a:lnTo>
                  <a:lnTo>
                    <a:pt x="6604" y="18882"/>
                  </a:lnTo>
                  <a:lnTo>
                    <a:pt x="6604" y="19025"/>
                  </a:lnTo>
                  <a:lnTo>
                    <a:pt x="6191" y="19025"/>
                  </a:lnTo>
                  <a:lnTo>
                    <a:pt x="6054" y="19168"/>
                  </a:lnTo>
                  <a:lnTo>
                    <a:pt x="5641" y="19168"/>
                  </a:lnTo>
                  <a:lnTo>
                    <a:pt x="5641" y="19025"/>
                  </a:lnTo>
                  <a:lnTo>
                    <a:pt x="5503" y="19025"/>
                  </a:lnTo>
                  <a:lnTo>
                    <a:pt x="5503" y="18882"/>
                  </a:lnTo>
                  <a:lnTo>
                    <a:pt x="5641" y="18882"/>
                  </a:lnTo>
                  <a:lnTo>
                    <a:pt x="5503" y="18739"/>
                  </a:lnTo>
                  <a:lnTo>
                    <a:pt x="5503" y="18882"/>
                  </a:lnTo>
                  <a:lnTo>
                    <a:pt x="4815" y="18882"/>
                  </a:lnTo>
                  <a:lnTo>
                    <a:pt x="4815" y="18739"/>
                  </a:lnTo>
                  <a:lnTo>
                    <a:pt x="4403" y="18739"/>
                  </a:lnTo>
                  <a:lnTo>
                    <a:pt x="4403" y="18882"/>
                  </a:lnTo>
                  <a:lnTo>
                    <a:pt x="2614" y="18882"/>
                  </a:lnTo>
                  <a:lnTo>
                    <a:pt x="2476" y="18739"/>
                  </a:lnTo>
                  <a:lnTo>
                    <a:pt x="2064" y="18739"/>
                  </a:lnTo>
                  <a:lnTo>
                    <a:pt x="1926" y="18596"/>
                  </a:lnTo>
                  <a:lnTo>
                    <a:pt x="2064" y="18596"/>
                  </a:lnTo>
                  <a:lnTo>
                    <a:pt x="2064" y="18310"/>
                  </a:lnTo>
                  <a:lnTo>
                    <a:pt x="2201" y="18310"/>
                  </a:lnTo>
                  <a:lnTo>
                    <a:pt x="2201" y="18024"/>
                  </a:lnTo>
                  <a:lnTo>
                    <a:pt x="2339" y="18024"/>
                  </a:lnTo>
                  <a:lnTo>
                    <a:pt x="2339" y="17881"/>
                  </a:lnTo>
                  <a:lnTo>
                    <a:pt x="2476" y="17881"/>
                  </a:lnTo>
                  <a:lnTo>
                    <a:pt x="2476" y="17738"/>
                  </a:lnTo>
                  <a:lnTo>
                    <a:pt x="2614" y="17595"/>
                  </a:lnTo>
                  <a:lnTo>
                    <a:pt x="2614" y="17452"/>
                  </a:lnTo>
                  <a:lnTo>
                    <a:pt x="2752" y="17452"/>
                  </a:lnTo>
                  <a:lnTo>
                    <a:pt x="2752" y="17309"/>
                  </a:lnTo>
                  <a:lnTo>
                    <a:pt x="2476" y="17309"/>
                  </a:lnTo>
                  <a:lnTo>
                    <a:pt x="2339" y="17452"/>
                  </a:lnTo>
                  <a:lnTo>
                    <a:pt x="2339" y="17595"/>
                  </a:lnTo>
                  <a:lnTo>
                    <a:pt x="2201" y="17595"/>
                  </a:lnTo>
                  <a:lnTo>
                    <a:pt x="2201" y="17738"/>
                  </a:lnTo>
                  <a:lnTo>
                    <a:pt x="1926" y="17738"/>
                  </a:lnTo>
                  <a:lnTo>
                    <a:pt x="1926" y="17881"/>
                  </a:lnTo>
                  <a:lnTo>
                    <a:pt x="1789" y="17881"/>
                  </a:lnTo>
                  <a:lnTo>
                    <a:pt x="1651" y="18024"/>
                  </a:lnTo>
                  <a:lnTo>
                    <a:pt x="1651" y="18167"/>
                  </a:lnTo>
                  <a:lnTo>
                    <a:pt x="1513" y="18167"/>
                  </a:lnTo>
                  <a:lnTo>
                    <a:pt x="1513" y="18310"/>
                  </a:lnTo>
                  <a:lnTo>
                    <a:pt x="1376" y="18310"/>
                  </a:lnTo>
                  <a:lnTo>
                    <a:pt x="1238" y="18453"/>
                  </a:lnTo>
                  <a:lnTo>
                    <a:pt x="1238" y="18739"/>
                  </a:lnTo>
                  <a:lnTo>
                    <a:pt x="1101" y="18739"/>
                  </a:lnTo>
                  <a:lnTo>
                    <a:pt x="1101" y="18596"/>
                  </a:lnTo>
                  <a:lnTo>
                    <a:pt x="1101" y="18739"/>
                  </a:lnTo>
                  <a:lnTo>
                    <a:pt x="1101" y="18596"/>
                  </a:lnTo>
                  <a:lnTo>
                    <a:pt x="825" y="18596"/>
                  </a:lnTo>
                  <a:lnTo>
                    <a:pt x="825" y="18739"/>
                  </a:lnTo>
                  <a:lnTo>
                    <a:pt x="825" y="18596"/>
                  </a:lnTo>
                  <a:lnTo>
                    <a:pt x="825" y="18739"/>
                  </a:lnTo>
                  <a:lnTo>
                    <a:pt x="688" y="18739"/>
                  </a:lnTo>
                  <a:lnTo>
                    <a:pt x="688" y="18596"/>
                  </a:lnTo>
                  <a:lnTo>
                    <a:pt x="550" y="18596"/>
                  </a:lnTo>
                  <a:lnTo>
                    <a:pt x="550" y="18739"/>
                  </a:lnTo>
                  <a:lnTo>
                    <a:pt x="413" y="18739"/>
                  </a:lnTo>
                  <a:lnTo>
                    <a:pt x="413" y="18882"/>
                  </a:lnTo>
                  <a:lnTo>
                    <a:pt x="275" y="19025"/>
                  </a:lnTo>
                  <a:lnTo>
                    <a:pt x="138" y="19025"/>
                  </a:lnTo>
                  <a:lnTo>
                    <a:pt x="138" y="18739"/>
                  </a:lnTo>
                  <a:lnTo>
                    <a:pt x="0" y="18739"/>
                  </a:lnTo>
                  <a:lnTo>
                    <a:pt x="0" y="18024"/>
                  </a:lnTo>
                  <a:lnTo>
                    <a:pt x="138" y="18024"/>
                  </a:lnTo>
                  <a:lnTo>
                    <a:pt x="138" y="17881"/>
                  </a:lnTo>
                  <a:lnTo>
                    <a:pt x="275" y="17881"/>
                  </a:lnTo>
                  <a:lnTo>
                    <a:pt x="275" y="17738"/>
                  </a:lnTo>
                  <a:lnTo>
                    <a:pt x="550" y="17738"/>
                  </a:lnTo>
                  <a:lnTo>
                    <a:pt x="550" y="18167"/>
                  </a:lnTo>
                  <a:lnTo>
                    <a:pt x="825" y="18167"/>
                  </a:lnTo>
                  <a:lnTo>
                    <a:pt x="825" y="18024"/>
                  </a:lnTo>
                  <a:lnTo>
                    <a:pt x="963" y="18024"/>
                  </a:lnTo>
                  <a:lnTo>
                    <a:pt x="963" y="17881"/>
                  </a:lnTo>
                  <a:lnTo>
                    <a:pt x="1101" y="17881"/>
                  </a:lnTo>
                  <a:lnTo>
                    <a:pt x="1101" y="17738"/>
                  </a:lnTo>
                  <a:lnTo>
                    <a:pt x="1238" y="17738"/>
                  </a:lnTo>
                  <a:lnTo>
                    <a:pt x="1238" y="17595"/>
                  </a:lnTo>
                  <a:lnTo>
                    <a:pt x="1376" y="17738"/>
                  </a:lnTo>
                  <a:lnTo>
                    <a:pt x="1376" y="17595"/>
                  </a:lnTo>
                  <a:lnTo>
                    <a:pt x="1513" y="17595"/>
                  </a:lnTo>
                  <a:lnTo>
                    <a:pt x="1513" y="17452"/>
                  </a:lnTo>
                  <a:lnTo>
                    <a:pt x="1651" y="17309"/>
                  </a:lnTo>
                  <a:lnTo>
                    <a:pt x="1926" y="17309"/>
                  </a:lnTo>
                  <a:lnTo>
                    <a:pt x="1926" y="17452"/>
                  </a:lnTo>
                  <a:lnTo>
                    <a:pt x="1926" y="17309"/>
                  </a:lnTo>
                  <a:lnTo>
                    <a:pt x="2064" y="17309"/>
                  </a:lnTo>
                  <a:lnTo>
                    <a:pt x="2064" y="17166"/>
                  </a:lnTo>
                  <a:lnTo>
                    <a:pt x="2201" y="17166"/>
                  </a:lnTo>
                  <a:lnTo>
                    <a:pt x="2201" y="17023"/>
                  </a:lnTo>
                  <a:lnTo>
                    <a:pt x="2614" y="17023"/>
                  </a:lnTo>
                  <a:lnTo>
                    <a:pt x="2614" y="17166"/>
                  </a:lnTo>
                  <a:lnTo>
                    <a:pt x="2752" y="17166"/>
                  </a:lnTo>
                  <a:lnTo>
                    <a:pt x="2752" y="17023"/>
                  </a:lnTo>
                  <a:lnTo>
                    <a:pt x="3027" y="17023"/>
                  </a:lnTo>
                  <a:lnTo>
                    <a:pt x="3027" y="16450"/>
                  </a:lnTo>
                  <a:lnTo>
                    <a:pt x="3164" y="16450"/>
                  </a:lnTo>
                  <a:lnTo>
                    <a:pt x="3302" y="16307"/>
                  </a:lnTo>
                  <a:lnTo>
                    <a:pt x="3302" y="15735"/>
                  </a:lnTo>
                  <a:lnTo>
                    <a:pt x="3439" y="15592"/>
                  </a:lnTo>
                  <a:lnTo>
                    <a:pt x="3439" y="15449"/>
                  </a:lnTo>
                  <a:lnTo>
                    <a:pt x="3577" y="15449"/>
                  </a:lnTo>
                  <a:lnTo>
                    <a:pt x="3577" y="14734"/>
                  </a:lnTo>
                  <a:lnTo>
                    <a:pt x="3439" y="14591"/>
                  </a:lnTo>
                  <a:lnTo>
                    <a:pt x="3439" y="14448"/>
                  </a:lnTo>
                  <a:lnTo>
                    <a:pt x="3577" y="14448"/>
                  </a:lnTo>
                  <a:lnTo>
                    <a:pt x="3577" y="14162"/>
                  </a:lnTo>
                  <a:lnTo>
                    <a:pt x="3715" y="14162"/>
                  </a:lnTo>
                  <a:lnTo>
                    <a:pt x="3715" y="14019"/>
                  </a:lnTo>
                  <a:lnTo>
                    <a:pt x="3852" y="14019"/>
                  </a:lnTo>
                  <a:lnTo>
                    <a:pt x="3852" y="13875"/>
                  </a:lnTo>
                  <a:lnTo>
                    <a:pt x="3990" y="13875"/>
                  </a:lnTo>
                  <a:lnTo>
                    <a:pt x="3990" y="13732"/>
                  </a:lnTo>
                  <a:lnTo>
                    <a:pt x="4265" y="13732"/>
                  </a:lnTo>
                  <a:lnTo>
                    <a:pt x="4265" y="13589"/>
                  </a:lnTo>
                  <a:lnTo>
                    <a:pt x="4403" y="13446"/>
                  </a:lnTo>
                  <a:lnTo>
                    <a:pt x="4403" y="13303"/>
                  </a:lnTo>
                  <a:lnTo>
                    <a:pt x="4815" y="13303"/>
                  </a:lnTo>
                  <a:lnTo>
                    <a:pt x="4953" y="13160"/>
                  </a:lnTo>
                  <a:lnTo>
                    <a:pt x="5090" y="13160"/>
                  </a:lnTo>
                  <a:lnTo>
                    <a:pt x="5228" y="13017"/>
                  </a:lnTo>
                  <a:lnTo>
                    <a:pt x="5366" y="13017"/>
                  </a:lnTo>
                  <a:lnTo>
                    <a:pt x="5503" y="12874"/>
                  </a:lnTo>
                  <a:lnTo>
                    <a:pt x="5503" y="12445"/>
                  </a:lnTo>
                  <a:lnTo>
                    <a:pt x="5366" y="12445"/>
                  </a:lnTo>
                  <a:lnTo>
                    <a:pt x="5503" y="12445"/>
                  </a:lnTo>
                  <a:lnTo>
                    <a:pt x="5503" y="12159"/>
                  </a:lnTo>
                  <a:lnTo>
                    <a:pt x="5641" y="12159"/>
                  </a:lnTo>
                  <a:lnTo>
                    <a:pt x="5641" y="11873"/>
                  </a:lnTo>
                  <a:lnTo>
                    <a:pt x="5778" y="11730"/>
                  </a:lnTo>
                  <a:lnTo>
                    <a:pt x="5778" y="11444"/>
                  </a:lnTo>
                  <a:lnTo>
                    <a:pt x="6329" y="11444"/>
                  </a:lnTo>
                  <a:lnTo>
                    <a:pt x="6329" y="11301"/>
                  </a:lnTo>
                  <a:lnTo>
                    <a:pt x="6466" y="10872"/>
                  </a:lnTo>
                  <a:lnTo>
                    <a:pt x="6604" y="10299"/>
                  </a:lnTo>
                  <a:lnTo>
                    <a:pt x="7292" y="10299"/>
                  </a:lnTo>
                  <a:lnTo>
                    <a:pt x="7292" y="10013"/>
                  </a:lnTo>
                  <a:lnTo>
                    <a:pt x="7017" y="9727"/>
                  </a:lnTo>
                  <a:lnTo>
                    <a:pt x="7017" y="9441"/>
                  </a:lnTo>
                  <a:lnTo>
                    <a:pt x="6879" y="9441"/>
                  </a:lnTo>
                  <a:lnTo>
                    <a:pt x="6879" y="9155"/>
                  </a:lnTo>
                  <a:lnTo>
                    <a:pt x="6741" y="9012"/>
                  </a:lnTo>
                  <a:lnTo>
                    <a:pt x="6604" y="8726"/>
                  </a:lnTo>
                  <a:lnTo>
                    <a:pt x="6604" y="8440"/>
                  </a:lnTo>
                  <a:lnTo>
                    <a:pt x="6329" y="7868"/>
                  </a:lnTo>
                  <a:lnTo>
                    <a:pt x="6329" y="7725"/>
                  </a:lnTo>
                  <a:lnTo>
                    <a:pt x="6191" y="7725"/>
                  </a:lnTo>
                  <a:lnTo>
                    <a:pt x="6191" y="7009"/>
                  </a:lnTo>
                  <a:lnTo>
                    <a:pt x="6054" y="6437"/>
                  </a:lnTo>
                  <a:lnTo>
                    <a:pt x="6466" y="6723"/>
                  </a:lnTo>
                  <a:lnTo>
                    <a:pt x="6604" y="6008"/>
                  </a:lnTo>
                  <a:lnTo>
                    <a:pt x="6604" y="4434"/>
                  </a:lnTo>
                  <a:lnTo>
                    <a:pt x="6191" y="3576"/>
                  </a:lnTo>
                  <a:lnTo>
                    <a:pt x="6054" y="3433"/>
                  </a:lnTo>
                  <a:lnTo>
                    <a:pt x="5916" y="3147"/>
                  </a:lnTo>
                  <a:lnTo>
                    <a:pt x="5916" y="3004"/>
                  </a:lnTo>
                  <a:lnTo>
                    <a:pt x="5778" y="3004"/>
                  </a:lnTo>
                  <a:lnTo>
                    <a:pt x="5641" y="2718"/>
                  </a:lnTo>
                  <a:lnTo>
                    <a:pt x="5366" y="2432"/>
                  </a:lnTo>
                  <a:lnTo>
                    <a:pt x="5228" y="2146"/>
                  </a:lnTo>
                  <a:lnTo>
                    <a:pt x="5090" y="2146"/>
                  </a:lnTo>
                  <a:lnTo>
                    <a:pt x="5090" y="1717"/>
                  </a:lnTo>
                  <a:lnTo>
                    <a:pt x="4953" y="1574"/>
                  </a:lnTo>
                  <a:lnTo>
                    <a:pt x="4815" y="1574"/>
                  </a:lnTo>
                  <a:lnTo>
                    <a:pt x="4540" y="1430"/>
                  </a:lnTo>
                  <a:lnTo>
                    <a:pt x="4540" y="1287"/>
                  </a:lnTo>
                  <a:lnTo>
                    <a:pt x="4265" y="1287"/>
                  </a:lnTo>
                  <a:lnTo>
                    <a:pt x="4265" y="1144"/>
                  </a:lnTo>
                  <a:lnTo>
                    <a:pt x="4127" y="1144"/>
                  </a:lnTo>
                  <a:lnTo>
                    <a:pt x="3990" y="1001"/>
                  </a:lnTo>
                  <a:lnTo>
                    <a:pt x="3990" y="858"/>
                  </a:lnTo>
                  <a:lnTo>
                    <a:pt x="3852" y="858"/>
                  </a:lnTo>
                  <a:lnTo>
                    <a:pt x="3577" y="572"/>
                  </a:lnTo>
                  <a:lnTo>
                    <a:pt x="3302" y="429"/>
                  </a:lnTo>
                  <a:lnTo>
                    <a:pt x="4540" y="429"/>
                  </a:lnTo>
                  <a:lnTo>
                    <a:pt x="4678" y="286"/>
                  </a:lnTo>
                  <a:lnTo>
                    <a:pt x="6329" y="286"/>
                  </a:lnTo>
                  <a:lnTo>
                    <a:pt x="6329" y="143"/>
                  </a:lnTo>
                  <a:lnTo>
                    <a:pt x="7704" y="143"/>
                  </a:lnTo>
                  <a:lnTo>
                    <a:pt x="7704" y="0"/>
                  </a:lnTo>
                  <a:lnTo>
                    <a:pt x="9768" y="0"/>
                  </a:lnTo>
                  <a:lnTo>
                    <a:pt x="9768" y="143"/>
                  </a:lnTo>
                  <a:lnTo>
                    <a:pt x="9906" y="143"/>
                  </a:lnTo>
                  <a:lnTo>
                    <a:pt x="10043" y="286"/>
                  </a:lnTo>
                  <a:lnTo>
                    <a:pt x="10181" y="286"/>
                  </a:lnTo>
                  <a:lnTo>
                    <a:pt x="10318" y="429"/>
                  </a:lnTo>
                  <a:lnTo>
                    <a:pt x="10594" y="429"/>
                  </a:lnTo>
                  <a:lnTo>
                    <a:pt x="10594" y="572"/>
                  </a:lnTo>
                  <a:lnTo>
                    <a:pt x="11006" y="572"/>
                  </a:lnTo>
                  <a:lnTo>
                    <a:pt x="11006" y="715"/>
                  </a:lnTo>
                  <a:lnTo>
                    <a:pt x="11006" y="572"/>
                  </a:lnTo>
                  <a:lnTo>
                    <a:pt x="11144" y="572"/>
                  </a:lnTo>
                  <a:lnTo>
                    <a:pt x="11144" y="143"/>
                  </a:lnTo>
                  <a:lnTo>
                    <a:pt x="11282" y="143"/>
                  </a:lnTo>
                  <a:lnTo>
                    <a:pt x="11282" y="286"/>
                  </a:lnTo>
                  <a:lnTo>
                    <a:pt x="11419" y="286"/>
                  </a:lnTo>
                  <a:lnTo>
                    <a:pt x="11419" y="429"/>
                  </a:lnTo>
                  <a:lnTo>
                    <a:pt x="11557" y="429"/>
                  </a:lnTo>
                  <a:lnTo>
                    <a:pt x="11557" y="572"/>
                  </a:lnTo>
                  <a:lnTo>
                    <a:pt x="12245" y="572"/>
                  </a:lnTo>
                  <a:lnTo>
                    <a:pt x="12245" y="715"/>
                  </a:lnTo>
                  <a:lnTo>
                    <a:pt x="12382" y="715"/>
                  </a:lnTo>
                  <a:lnTo>
                    <a:pt x="12382" y="858"/>
                  </a:lnTo>
                  <a:lnTo>
                    <a:pt x="12382" y="715"/>
                  </a:lnTo>
                  <a:lnTo>
                    <a:pt x="12520" y="715"/>
                  </a:lnTo>
                  <a:lnTo>
                    <a:pt x="12520" y="858"/>
                  </a:lnTo>
                  <a:lnTo>
                    <a:pt x="12520" y="715"/>
                  </a:lnTo>
                  <a:lnTo>
                    <a:pt x="12932" y="715"/>
                  </a:lnTo>
                  <a:lnTo>
                    <a:pt x="12932" y="572"/>
                  </a:lnTo>
                  <a:lnTo>
                    <a:pt x="13070" y="572"/>
                  </a:lnTo>
                  <a:lnTo>
                    <a:pt x="13070" y="429"/>
                  </a:lnTo>
                  <a:lnTo>
                    <a:pt x="13208" y="429"/>
                  </a:lnTo>
                  <a:lnTo>
                    <a:pt x="13208" y="858"/>
                  </a:lnTo>
                  <a:lnTo>
                    <a:pt x="13070" y="1001"/>
                  </a:lnTo>
                  <a:lnTo>
                    <a:pt x="13070" y="1717"/>
                  </a:lnTo>
                  <a:lnTo>
                    <a:pt x="12932" y="1717"/>
                  </a:lnTo>
                  <a:lnTo>
                    <a:pt x="12932" y="2003"/>
                  </a:lnTo>
                  <a:lnTo>
                    <a:pt x="12657" y="2575"/>
                  </a:lnTo>
                  <a:lnTo>
                    <a:pt x="12520" y="2575"/>
                  </a:lnTo>
                  <a:lnTo>
                    <a:pt x="12520" y="2718"/>
                  </a:lnTo>
                  <a:lnTo>
                    <a:pt x="12382" y="2718"/>
                  </a:lnTo>
                  <a:lnTo>
                    <a:pt x="12382" y="2861"/>
                  </a:lnTo>
                  <a:lnTo>
                    <a:pt x="12520" y="2861"/>
                  </a:lnTo>
                  <a:lnTo>
                    <a:pt x="12520" y="3147"/>
                  </a:lnTo>
                  <a:lnTo>
                    <a:pt x="12657" y="3147"/>
                  </a:lnTo>
                  <a:lnTo>
                    <a:pt x="12657" y="3290"/>
                  </a:lnTo>
                  <a:lnTo>
                    <a:pt x="12795" y="3433"/>
                  </a:lnTo>
                  <a:lnTo>
                    <a:pt x="12795" y="3576"/>
                  </a:lnTo>
                  <a:lnTo>
                    <a:pt x="12932" y="3719"/>
                  </a:lnTo>
                  <a:lnTo>
                    <a:pt x="12932" y="3862"/>
                  </a:lnTo>
                  <a:lnTo>
                    <a:pt x="13070" y="3862"/>
                  </a:lnTo>
                  <a:lnTo>
                    <a:pt x="13070" y="4005"/>
                  </a:lnTo>
                  <a:lnTo>
                    <a:pt x="13208" y="4148"/>
                  </a:lnTo>
                  <a:lnTo>
                    <a:pt x="13208" y="4434"/>
                  </a:lnTo>
                  <a:lnTo>
                    <a:pt x="13345" y="4434"/>
                  </a:lnTo>
                  <a:lnTo>
                    <a:pt x="13345" y="4577"/>
                  </a:lnTo>
                  <a:lnTo>
                    <a:pt x="13483" y="4577"/>
                  </a:lnTo>
                  <a:lnTo>
                    <a:pt x="13483" y="4721"/>
                  </a:lnTo>
                  <a:lnTo>
                    <a:pt x="13620" y="4864"/>
                  </a:lnTo>
                  <a:lnTo>
                    <a:pt x="13620" y="5007"/>
                  </a:lnTo>
                  <a:lnTo>
                    <a:pt x="13758" y="5150"/>
                  </a:lnTo>
                  <a:lnTo>
                    <a:pt x="13758" y="5436"/>
                  </a:lnTo>
                  <a:lnTo>
                    <a:pt x="13896" y="5436"/>
                  </a:lnTo>
                  <a:lnTo>
                    <a:pt x="13896" y="5579"/>
                  </a:lnTo>
                  <a:lnTo>
                    <a:pt x="14033" y="5722"/>
                  </a:lnTo>
                  <a:lnTo>
                    <a:pt x="14033" y="5865"/>
                  </a:lnTo>
                  <a:lnTo>
                    <a:pt x="14171" y="6008"/>
                  </a:lnTo>
                  <a:lnTo>
                    <a:pt x="14171" y="6151"/>
                  </a:lnTo>
                  <a:lnTo>
                    <a:pt x="14308" y="6151"/>
                  </a:lnTo>
                  <a:lnTo>
                    <a:pt x="14308" y="6294"/>
                  </a:lnTo>
                  <a:lnTo>
                    <a:pt x="14446" y="6437"/>
                  </a:lnTo>
                  <a:lnTo>
                    <a:pt x="14446" y="6580"/>
                  </a:lnTo>
                  <a:lnTo>
                    <a:pt x="14583" y="6723"/>
                  </a:lnTo>
                  <a:lnTo>
                    <a:pt x="14583" y="6866"/>
                  </a:lnTo>
                  <a:lnTo>
                    <a:pt x="14721" y="7009"/>
                  </a:lnTo>
                  <a:lnTo>
                    <a:pt x="14721" y="7152"/>
                  </a:lnTo>
                  <a:lnTo>
                    <a:pt x="14859" y="7152"/>
                  </a:lnTo>
                  <a:lnTo>
                    <a:pt x="14859" y="7438"/>
                  </a:lnTo>
                  <a:lnTo>
                    <a:pt x="15134" y="7725"/>
                  </a:lnTo>
                  <a:lnTo>
                    <a:pt x="15684" y="8440"/>
                  </a:lnTo>
                  <a:lnTo>
                    <a:pt x="15822" y="8583"/>
                  </a:lnTo>
                  <a:lnTo>
                    <a:pt x="15822" y="8726"/>
                  </a:lnTo>
                  <a:lnTo>
                    <a:pt x="15959" y="8869"/>
                  </a:lnTo>
                  <a:lnTo>
                    <a:pt x="15959" y="9012"/>
                  </a:lnTo>
                  <a:lnTo>
                    <a:pt x="16097" y="9012"/>
                  </a:lnTo>
                  <a:lnTo>
                    <a:pt x="16097" y="9155"/>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7" name="Freeform 57"/>
            <p:cNvSpPr/>
            <p:nvPr/>
          </p:nvSpPr>
          <p:spPr>
            <a:xfrm>
              <a:off x="763849" y="5069099"/>
              <a:ext cx="259281" cy="413379"/>
            </a:xfrm>
            <a:custGeom>
              <a:avLst/>
              <a:gdLst/>
              <a:ahLst/>
              <a:cxnLst>
                <a:cxn ang="0">
                  <a:pos x="wd2" y="hd2"/>
                </a:cxn>
                <a:cxn ang="5400000">
                  <a:pos x="wd2" y="hd2"/>
                </a:cxn>
                <a:cxn ang="10800000">
                  <a:pos x="wd2" y="hd2"/>
                </a:cxn>
                <a:cxn ang="16200000">
                  <a:pos x="wd2" y="hd2"/>
                </a:cxn>
              </a:cxnLst>
              <a:rect l="0" t="0" r="r" b="b"/>
              <a:pathLst>
                <a:path w="21600" h="21600" extrusionOk="0">
                  <a:moveTo>
                    <a:pt x="1588" y="12442"/>
                  </a:moveTo>
                  <a:lnTo>
                    <a:pt x="1271" y="12442"/>
                  </a:lnTo>
                  <a:lnTo>
                    <a:pt x="953" y="12641"/>
                  </a:lnTo>
                  <a:lnTo>
                    <a:pt x="635" y="12641"/>
                  </a:lnTo>
                  <a:lnTo>
                    <a:pt x="318" y="12442"/>
                  </a:lnTo>
                  <a:lnTo>
                    <a:pt x="318" y="12044"/>
                  </a:lnTo>
                  <a:lnTo>
                    <a:pt x="0" y="12044"/>
                  </a:lnTo>
                  <a:lnTo>
                    <a:pt x="0" y="11845"/>
                  </a:lnTo>
                  <a:lnTo>
                    <a:pt x="318" y="11845"/>
                  </a:lnTo>
                  <a:lnTo>
                    <a:pt x="318" y="11447"/>
                  </a:lnTo>
                  <a:lnTo>
                    <a:pt x="1588" y="11447"/>
                  </a:lnTo>
                  <a:lnTo>
                    <a:pt x="1588" y="11646"/>
                  </a:lnTo>
                  <a:lnTo>
                    <a:pt x="1906" y="11646"/>
                  </a:lnTo>
                  <a:lnTo>
                    <a:pt x="1906" y="11447"/>
                  </a:lnTo>
                  <a:lnTo>
                    <a:pt x="1588" y="11248"/>
                  </a:lnTo>
                  <a:lnTo>
                    <a:pt x="1588" y="10651"/>
                  </a:lnTo>
                  <a:lnTo>
                    <a:pt x="1906" y="10651"/>
                  </a:lnTo>
                  <a:lnTo>
                    <a:pt x="1906" y="10253"/>
                  </a:lnTo>
                  <a:lnTo>
                    <a:pt x="2224" y="10253"/>
                  </a:lnTo>
                  <a:lnTo>
                    <a:pt x="2224" y="9854"/>
                  </a:lnTo>
                  <a:lnTo>
                    <a:pt x="3494" y="9058"/>
                  </a:lnTo>
                  <a:lnTo>
                    <a:pt x="3494" y="8859"/>
                  </a:lnTo>
                  <a:lnTo>
                    <a:pt x="3812" y="8660"/>
                  </a:lnTo>
                  <a:lnTo>
                    <a:pt x="4129" y="8660"/>
                  </a:lnTo>
                  <a:lnTo>
                    <a:pt x="4129" y="8461"/>
                  </a:lnTo>
                  <a:lnTo>
                    <a:pt x="4765" y="8461"/>
                  </a:lnTo>
                  <a:lnTo>
                    <a:pt x="5082" y="8660"/>
                  </a:lnTo>
                  <a:lnTo>
                    <a:pt x="5082" y="8859"/>
                  </a:lnTo>
                  <a:lnTo>
                    <a:pt x="6035" y="8859"/>
                  </a:lnTo>
                  <a:lnTo>
                    <a:pt x="6353" y="9058"/>
                  </a:lnTo>
                  <a:lnTo>
                    <a:pt x="6988" y="9058"/>
                  </a:lnTo>
                  <a:lnTo>
                    <a:pt x="6988" y="9257"/>
                  </a:lnTo>
                  <a:lnTo>
                    <a:pt x="6988" y="9058"/>
                  </a:lnTo>
                  <a:lnTo>
                    <a:pt x="7306" y="9058"/>
                  </a:lnTo>
                  <a:lnTo>
                    <a:pt x="7306" y="8660"/>
                  </a:lnTo>
                  <a:lnTo>
                    <a:pt x="6988" y="8262"/>
                  </a:lnTo>
                  <a:lnTo>
                    <a:pt x="6671" y="8262"/>
                  </a:lnTo>
                  <a:lnTo>
                    <a:pt x="6671" y="7864"/>
                  </a:lnTo>
                  <a:lnTo>
                    <a:pt x="6035" y="7465"/>
                  </a:lnTo>
                  <a:lnTo>
                    <a:pt x="6035" y="7067"/>
                  </a:lnTo>
                  <a:lnTo>
                    <a:pt x="6353" y="7067"/>
                  </a:lnTo>
                  <a:lnTo>
                    <a:pt x="6353" y="6669"/>
                  </a:lnTo>
                  <a:lnTo>
                    <a:pt x="6671" y="6669"/>
                  </a:lnTo>
                  <a:lnTo>
                    <a:pt x="6353" y="6669"/>
                  </a:lnTo>
                  <a:lnTo>
                    <a:pt x="6353" y="6271"/>
                  </a:lnTo>
                  <a:lnTo>
                    <a:pt x="6035" y="6072"/>
                  </a:lnTo>
                  <a:lnTo>
                    <a:pt x="6035" y="5475"/>
                  </a:lnTo>
                  <a:lnTo>
                    <a:pt x="5718" y="4877"/>
                  </a:lnTo>
                  <a:lnTo>
                    <a:pt x="5718" y="4280"/>
                  </a:lnTo>
                  <a:lnTo>
                    <a:pt x="5082" y="4280"/>
                  </a:lnTo>
                  <a:lnTo>
                    <a:pt x="5082" y="4081"/>
                  </a:lnTo>
                  <a:lnTo>
                    <a:pt x="6353" y="3683"/>
                  </a:lnTo>
                  <a:lnTo>
                    <a:pt x="6671" y="3484"/>
                  </a:lnTo>
                  <a:lnTo>
                    <a:pt x="7624" y="3484"/>
                  </a:lnTo>
                  <a:lnTo>
                    <a:pt x="8576" y="3285"/>
                  </a:lnTo>
                  <a:lnTo>
                    <a:pt x="8576" y="3086"/>
                  </a:lnTo>
                  <a:lnTo>
                    <a:pt x="10482" y="2688"/>
                  </a:lnTo>
                  <a:lnTo>
                    <a:pt x="11435" y="2289"/>
                  </a:lnTo>
                  <a:lnTo>
                    <a:pt x="12071" y="1792"/>
                  </a:lnTo>
                  <a:lnTo>
                    <a:pt x="12706" y="1593"/>
                  </a:lnTo>
                  <a:lnTo>
                    <a:pt x="14294" y="1194"/>
                  </a:lnTo>
                  <a:lnTo>
                    <a:pt x="15247" y="796"/>
                  </a:lnTo>
                  <a:lnTo>
                    <a:pt x="16835" y="0"/>
                  </a:lnTo>
                  <a:lnTo>
                    <a:pt x="16835" y="199"/>
                  </a:lnTo>
                  <a:lnTo>
                    <a:pt x="17471" y="199"/>
                  </a:lnTo>
                  <a:lnTo>
                    <a:pt x="17471" y="398"/>
                  </a:lnTo>
                  <a:lnTo>
                    <a:pt x="17788" y="398"/>
                  </a:lnTo>
                  <a:lnTo>
                    <a:pt x="17788" y="796"/>
                  </a:lnTo>
                  <a:lnTo>
                    <a:pt x="18106" y="796"/>
                  </a:lnTo>
                  <a:lnTo>
                    <a:pt x="18106" y="1394"/>
                  </a:lnTo>
                  <a:lnTo>
                    <a:pt x="18424" y="1394"/>
                  </a:lnTo>
                  <a:lnTo>
                    <a:pt x="18424" y="1593"/>
                  </a:lnTo>
                  <a:lnTo>
                    <a:pt x="18741" y="1593"/>
                  </a:lnTo>
                  <a:lnTo>
                    <a:pt x="18424" y="1593"/>
                  </a:lnTo>
                  <a:lnTo>
                    <a:pt x="18424" y="1792"/>
                  </a:lnTo>
                  <a:lnTo>
                    <a:pt x="18741" y="1792"/>
                  </a:lnTo>
                  <a:lnTo>
                    <a:pt x="18741" y="1991"/>
                  </a:lnTo>
                  <a:lnTo>
                    <a:pt x="18424" y="1991"/>
                  </a:lnTo>
                  <a:lnTo>
                    <a:pt x="18424" y="3086"/>
                  </a:lnTo>
                  <a:lnTo>
                    <a:pt x="18106" y="3086"/>
                  </a:lnTo>
                  <a:lnTo>
                    <a:pt x="18106" y="3285"/>
                  </a:lnTo>
                  <a:lnTo>
                    <a:pt x="17788" y="3285"/>
                  </a:lnTo>
                  <a:lnTo>
                    <a:pt x="17788" y="4081"/>
                  </a:lnTo>
                  <a:lnTo>
                    <a:pt x="19376" y="4081"/>
                  </a:lnTo>
                  <a:lnTo>
                    <a:pt x="19376" y="4678"/>
                  </a:lnTo>
                  <a:lnTo>
                    <a:pt x="19059" y="4678"/>
                  </a:lnTo>
                  <a:lnTo>
                    <a:pt x="19059" y="5076"/>
                  </a:lnTo>
                  <a:lnTo>
                    <a:pt x="18741" y="5076"/>
                  </a:lnTo>
                  <a:lnTo>
                    <a:pt x="18741" y="5276"/>
                  </a:lnTo>
                  <a:lnTo>
                    <a:pt x="19059" y="5276"/>
                  </a:lnTo>
                  <a:lnTo>
                    <a:pt x="19059" y="7067"/>
                  </a:lnTo>
                  <a:lnTo>
                    <a:pt x="18741" y="7067"/>
                  </a:lnTo>
                  <a:lnTo>
                    <a:pt x="18741" y="7266"/>
                  </a:lnTo>
                  <a:lnTo>
                    <a:pt x="19059" y="7266"/>
                  </a:lnTo>
                  <a:lnTo>
                    <a:pt x="19059" y="8063"/>
                  </a:lnTo>
                  <a:lnTo>
                    <a:pt x="19376" y="8063"/>
                  </a:lnTo>
                  <a:lnTo>
                    <a:pt x="19376" y="8461"/>
                  </a:lnTo>
                  <a:lnTo>
                    <a:pt x="19694" y="8461"/>
                  </a:lnTo>
                  <a:lnTo>
                    <a:pt x="19694" y="9257"/>
                  </a:lnTo>
                  <a:lnTo>
                    <a:pt x="19376" y="9257"/>
                  </a:lnTo>
                  <a:lnTo>
                    <a:pt x="19694" y="9257"/>
                  </a:lnTo>
                  <a:lnTo>
                    <a:pt x="19376" y="9456"/>
                  </a:lnTo>
                  <a:lnTo>
                    <a:pt x="19694" y="9456"/>
                  </a:lnTo>
                  <a:lnTo>
                    <a:pt x="19694" y="10452"/>
                  </a:lnTo>
                  <a:lnTo>
                    <a:pt x="19376" y="10452"/>
                  </a:lnTo>
                  <a:lnTo>
                    <a:pt x="19376" y="11447"/>
                  </a:lnTo>
                  <a:lnTo>
                    <a:pt x="19694" y="11447"/>
                  </a:lnTo>
                  <a:lnTo>
                    <a:pt x="19694" y="12044"/>
                  </a:lnTo>
                  <a:lnTo>
                    <a:pt x="20012" y="12243"/>
                  </a:lnTo>
                  <a:lnTo>
                    <a:pt x="20012" y="12442"/>
                  </a:lnTo>
                  <a:lnTo>
                    <a:pt x="20329" y="12442"/>
                  </a:lnTo>
                  <a:lnTo>
                    <a:pt x="20329" y="12841"/>
                  </a:lnTo>
                  <a:lnTo>
                    <a:pt x="19694" y="12841"/>
                  </a:lnTo>
                  <a:lnTo>
                    <a:pt x="19376" y="13040"/>
                  </a:lnTo>
                  <a:lnTo>
                    <a:pt x="19059" y="13040"/>
                  </a:lnTo>
                  <a:lnTo>
                    <a:pt x="19059" y="13239"/>
                  </a:lnTo>
                  <a:lnTo>
                    <a:pt x="18741" y="13239"/>
                  </a:lnTo>
                  <a:lnTo>
                    <a:pt x="18741" y="13438"/>
                  </a:lnTo>
                  <a:lnTo>
                    <a:pt x="19694" y="14632"/>
                  </a:lnTo>
                  <a:lnTo>
                    <a:pt x="19694" y="15229"/>
                  </a:lnTo>
                  <a:lnTo>
                    <a:pt x="20012" y="15429"/>
                  </a:lnTo>
                  <a:lnTo>
                    <a:pt x="20012" y="15628"/>
                  </a:lnTo>
                  <a:lnTo>
                    <a:pt x="20329" y="15827"/>
                  </a:lnTo>
                  <a:lnTo>
                    <a:pt x="20329" y="16026"/>
                  </a:lnTo>
                  <a:lnTo>
                    <a:pt x="20647" y="16026"/>
                  </a:lnTo>
                  <a:lnTo>
                    <a:pt x="20647" y="16424"/>
                  </a:lnTo>
                  <a:lnTo>
                    <a:pt x="20965" y="16424"/>
                  </a:lnTo>
                  <a:lnTo>
                    <a:pt x="20965" y="16822"/>
                  </a:lnTo>
                  <a:lnTo>
                    <a:pt x="21282" y="16822"/>
                  </a:lnTo>
                  <a:lnTo>
                    <a:pt x="21282" y="17220"/>
                  </a:lnTo>
                  <a:lnTo>
                    <a:pt x="21600" y="17220"/>
                  </a:lnTo>
                  <a:lnTo>
                    <a:pt x="21600" y="17818"/>
                  </a:lnTo>
                  <a:lnTo>
                    <a:pt x="21282" y="17818"/>
                  </a:lnTo>
                  <a:lnTo>
                    <a:pt x="21282" y="18017"/>
                  </a:lnTo>
                  <a:lnTo>
                    <a:pt x="20965" y="18017"/>
                  </a:lnTo>
                  <a:lnTo>
                    <a:pt x="20965" y="18216"/>
                  </a:lnTo>
                  <a:lnTo>
                    <a:pt x="20647" y="18216"/>
                  </a:lnTo>
                  <a:lnTo>
                    <a:pt x="20647" y="18415"/>
                  </a:lnTo>
                  <a:lnTo>
                    <a:pt x="20329" y="18415"/>
                  </a:lnTo>
                  <a:lnTo>
                    <a:pt x="20329" y="18614"/>
                  </a:lnTo>
                  <a:lnTo>
                    <a:pt x="19694" y="19012"/>
                  </a:lnTo>
                  <a:lnTo>
                    <a:pt x="19694" y="19211"/>
                  </a:lnTo>
                  <a:lnTo>
                    <a:pt x="19059" y="19609"/>
                  </a:lnTo>
                  <a:lnTo>
                    <a:pt x="19059" y="19808"/>
                  </a:lnTo>
                  <a:lnTo>
                    <a:pt x="18741" y="20007"/>
                  </a:lnTo>
                  <a:lnTo>
                    <a:pt x="18106" y="20007"/>
                  </a:lnTo>
                  <a:lnTo>
                    <a:pt x="18106" y="19808"/>
                  </a:lnTo>
                  <a:lnTo>
                    <a:pt x="17788" y="19808"/>
                  </a:lnTo>
                  <a:lnTo>
                    <a:pt x="17471" y="19609"/>
                  </a:lnTo>
                  <a:lnTo>
                    <a:pt x="17471" y="19808"/>
                  </a:lnTo>
                  <a:lnTo>
                    <a:pt x="16835" y="19808"/>
                  </a:lnTo>
                  <a:lnTo>
                    <a:pt x="16835" y="20206"/>
                  </a:lnTo>
                  <a:lnTo>
                    <a:pt x="17153" y="20206"/>
                  </a:lnTo>
                  <a:lnTo>
                    <a:pt x="17153" y="20804"/>
                  </a:lnTo>
                  <a:lnTo>
                    <a:pt x="16518" y="20804"/>
                  </a:lnTo>
                  <a:lnTo>
                    <a:pt x="16200" y="21003"/>
                  </a:lnTo>
                  <a:lnTo>
                    <a:pt x="16200" y="21600"/>
                  </a:lnTo>
                  <a:lnTo>
                    <a:pt x="15247" y="20804"/>
                  </a:lnTo>
                  <a:lnTo>
                    <a:pt x="13659" y="19211"/>
                  </a:lnTo>
                  <a:lnTo>
                    <a:pt x="13024" y="18216"/>
                  </a:lnTo>
                  <a:lnTo>
                    <a:pt x="12071" y="17220"/>
                  </a:lnTo>
                  <a:lnTo>
                    <a:pt x="11435" y="16424"/>
                  </a:lnTo>
                  <a:lnTo>
                    <a:pt x="11435" y="16225"/>
                  </a:lnTo>
                  <a:lnTo>
                    <a:pt x="10800" y="16225"/>
                  </a:lnTo>
                  <a:lnTo>
                    <a:pt x="10800" y="16026"/>
                  </a:lnTo>
                  <a:lnTo>
                    <a:pt x="9847" y="16026"/>
                  </a:lnTo>
                  <a:lnTo>
                    <a:pt x="9847" y="15827"/>
                  </a:lnTo>
                  <a:lnTo>
                    <a:pt x="8894" y="15827"/>
                  </a:lnTo>
                  <a:lnTo>
                    <a:pt x="8576" y="15628"/>
                  </a:lnTo>
                  <a:lnTo>
                    <a:pt x="8259" y="15628"/>
                  </a:lnTo>
                  <a:lnTo>
                    <a:pt x="8259" y="15429"/>
                  </a:lnTo>
                  <a:lnTo>
                    <a:pt x="7941" y="15429"/>
                  </a:lnTo>
                  <a:lnTo>
                    <a:pt x="7941" y="15229"/>
                  </a:lnTo>
                  <a:lnTo>
                    <a:pt x="7624" y="15030"/>
                  </a:lnTo>
                  <a:lnTo>
                    <a:pt x="6988" y="15030"/>
                  </a:lnTo>
                  <a:lnTo>
                    <a:pt x="6988" y="14831"/>
                  </a:lnTo>
                  <a:lnTo>
                    <a:pt x="6035" y="14831"/>
                  </a:lnTo>
                  <a:lnTo>
                    <a:pt x="5718" y="14632"/>
                  </a:lnTo>
                  <a:lnTo>
                    <a:pt x="5400" y="14632"/>
                  </a:lnTo>
                  <a:lnTo>
                    <a:pt x="5400" y="14433"/>
                  </a:lnTo>
                  <a:lnTo>
                    <a:pt x="5082" y="14433"/>
                  </a:lnTo>
                  <a:lnTo>
                    <a:pt x="5082" y="14234"/>
                  </a:lnTo>
                  <a:lnTo>
                    <a:pt x="4447" y="14234"/>
                  </a:lnTo>
                  <a:lnTo>
                    <a:pt x="4447" y="13836"/>
                  </a:lnTo>
                  <a:lnTo>
                    <a:pt x="4129" y="13836"/>
                  </a:lnTo>
                  <a:lnTo>
                    <a:pt x="3812" y="13637"/>
                  </a:lnTo>
                  <a:lnTo>
                    <a:pt x="3812" y="13438"/>
                  </a:lnTo>
                  <a:lnTo>
                    <a:pt x="3176" y="13438"/>
                  </a:lnTo>
                  <a:lnTo>
                    <a:pt x="3176" y="13239"/>
                  </a:lnTo>
                  <a:lnTo>
                    <a:pt x="2859" y="13239"/>
                  </a:lnTo>
                  <a:lnTo>
                    <a:pt x="3176" y="13239"/>
                  </a:lnTo>
                  <a:lnTo>
                    <a:pt x="2541" y="13239"/>
                  </a:lnTo>
                  <a:lnTo>
                    <a:pt x="2541" y="12641"/>
                  </a:lnTo>
                  <a:lnTo>
                    <a:pt x="1906" y="12641"/>
                  </a:lnTo>
                  <a:lnTo>
                    <a:pt x="1906" y="12442"/>
                  </a:lnTo>
                  <a:lnTo>
                    <a:pt x="1588" y="12442"/>
                  </a:lnTo>
                  <a:close/>
                </a:path>
              </a:pathLst>
            </a:custGeom>
            <a:solidFill>
              <a:schemeClr val="accent1"/>
            </a:solidFill>
            <a:ln w="12700" cap="flat">
              <a:noFill/>
              <a:miter lim="400000"/>
            </a:ln>
            <a:effectLst/>
          </p:spPr>
          <p:txBody>
            <a:bodyPr wrap="square" lIns="34290" tIns="34290" rIns="34290" bIns="34290" numCol="1" anchor="t">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258" name="Freeform 58"/>
            <p:cNvSpPr/>
            <p:nvPr/>
          </p:nvSpPr>
          <p:spPr>
            <a:xfrm>
              <a:off x="1983987" y="4596670"/>
              <a:ext cx="461367" cy="912477"/>
            </a:xfrm>
            <a:custGeom>
              <a:avLst/>
              <a:gdLst/>
              <a:ahLst/>
              <a:cxnLst>
                <a:cxn ang="0">
                  <a:pos x="wd2" y="hd2"/>
                </a:cxn>
                <a:cxn ang="5400000">
                  <a:pos x="wd2" y="hd2"/>
                </a:cxn>
                <a:cxn ang="10800000">
                  <a:pos x="wd2" y="hd2"/>
                </a:cxn>
                <a:cxn ang="16200000">
                  <a:pos x="wd2" y="hd2"/>
                </a:cxn>
              </a:cxnLst>
              <a:rect l="0" t="0" r="r" b="b"/>
              <a:pathLst>
                <a:path w="21600" h="21600" extrusionOk="0">
                  <a:moveTo>
                    <a:pt x="17494" y="5051"/>
                  </a:moveTo>
                  <a:lnTo>
                    <a:pt x="18387" y="5862"/>
                  </a:lnTo>
                  <a:lnTo>
                    <a:pt x="18565" y="5862"/>
                  </a:lnTo>
                  <a:lnTo>
                    <a:pt x="19279" y="6223"/>
                  </a:lnTo>
                  <a:lnTo>
                    <a:pt x="19279" y="6313"/>
                  </a:lnTo>
                  <a:lnTo>
                    <a:pt x="19458" y="6584"/>
                  </a:lnTo>
                  <a:lnTo>
                    <a:pt x="19279" y="6674"/>
                  </a:lnTo>
                  <a:lnTo>
                    <a:pt x="18744" y="7215"/>
                  </a:lnTo>
                  <a:lnTo>
                    <a:pt x="18565" y="7305"/>
                  </a:lnTo>
                  <a:lnTo>
                    <a:pt x="18208" y="7756"/>
                  </a:lnTo>
                  <a:lnTo>
                    <a:pt x="18030" y="7937"/>
                  </a:lnTo>
                  <a:lnTo>
                    <a:pt x="17316" y="8478"/>
                  </a:lnTo>
                  <a:lnTo>
                    <a:pt x="16780" y="9019"/>
                  </a:lnTo>
                  <a:lnTo>
                    <a:pt x="16780" y="9109"/>
                  </a:lnTo>
                  <a:lnTo>
                    <a:pt x="16602" y="9109"/>
                  </a:lnTo>
                  <a:lnTo>
                    <a:pt x="16602" y="9380"/>
                  </a:lnTo>
                  <a:lnTo>
                    <a:pt x="16423" y="9470"/>
                  </a:lnTo>
                  <a:lnTo>
                    <a:pt x="16423" y="9830"/>
                  </a:lnTo>
                  <a:lnTo>
                    <a:pt x="16780" y="10011"/>
                  </a:lnTo>
                  <a:lnTo>
                    <a:pt x="16602" y="10101"/>
                  </a:lnTo>
                  <a:lnTo>
                    <a:pt x="16423" y="10101"/>
                  </a:lnTo>
                  <a:lnTo>
                    <a:pt x="16423" y="10191"/>
                  </a:lnTo>
                  <a:lnTo>
                    <a:pt x="16245" y="10191"/>
                  </a:lnTo>
                  <a:lnTo>
                    <a:pt x="16245" y="10462"/>
                  </a:lnTo>
                  <a:lnTo>
                    <a:pt x="16602" y="10462"/>
                  </a:lnTo>
                  <a:lnTo>
                    <a:pt x="16780" y="10552"/>
                  </a:lnTo>
                  <a:lnTo>
                    <a:pt x="16959" y="10552"/>
                  </a:lnTo>
                  <a:lnTo>
                    <a:pt x="16959" y="10642"/>
                  </a:lnTo>
                  <a:lnTo>
                    <a:pt x="17137" y="10642"/>
                  </a:lnTo>
                  <a:lnTo>
                    <a:pt x="17316" y="10732"/>
                  </a:lnTo>
                  <a:lnTo>
                    <a:pt x="17316" y="10823"/>
                  </a:lnTo>
                  <a:lnTo>
                    <a:pt x="16959" y="11003"/>
                  </a:lnTo>
                  <a:lnTo>
                    <a:pt x="17137" y="11093"/>
                  </a:lnTo>
                  <a:lnTo>
                    <a:pt x="17494" y="11183"/>
                  </a:lnTo>
                  <a:lnTo>
                    <a:pt x="17494" y="11273"/>
                  </a:lnTo>
                  <a:lnTo>
                    <a:pt x="17851" y="11454"/>
                  </a:lnTo>
                  <a:lnTo>
                    <a:pt x="17851" y="11544"/>
                  </a:lnTo>
                  <a:lnTo>
                    <a:pt x="18208" y="11724"/>
                  </a:lnTo>
                  <a:lnTo>
                    <a:pt x="18208" y="12220"/>
                  </a:lnTo>
                  <a:lnTo>
                    <a:pt x="18565" y="12220"/>
                  </a:lnTo>
                  <a:lnTo>
                    <a:pt x="18565" y="12401"/>
                  </a:lnTo>
                  <a:lnTo>
                    <a:pt x="18744" y="12491"/>
                  </a:lnTo>
                  <a:lnTo>
                    <a:pt x="18744" y="12671"/>
                  </a:lnTo>
                  <a:lnTo>
                    <a:pt x="18565" y="12762"/>
                  </a:lnTo>
                  <a:lnTo>
                    <a:pt x="18565" y="13393"/>
                  </a:lnTo>
                  <a:lnTo>
                    <a:pt x="18744" y="13754"/>
                  </a:lnTo>
                  <a:lnTo>
                    <a:pt x="19101" y="14385"/>
                  </a:lnTo>
                  <a:lnTo>
                    <a:pt x="19279" y="14656"/>
                  </a:lnTo>
                  <a:lnTo>
                    <a:pt x="19279" y="14836"/>
                  </a:lnTo>
                  <a:lnTo>
                    <a:pt x="19458" y="15106"/>
                  </a:lnTo>
                  <a:lnTo>
                    <a:pt x="19636" y="15287"/>
                  </a:lnTo>
                  <a:lnTo>
                    <a:pt x="20172" y="15557"/>
                  </a:lnTo>
                  <a:lnTo>
                    <a:pt x="20172" y="15648"/>
                  </a:lnTo>
                  <a:lnTo>
                    <a:pt x="20350" y="15648"/>
                  </a:lnTo>
                  <a:lnTo>
                    <a:pt x="20350" y="16279"/>
                  </a:lnTo>
                  <a:lnTo>
                    <a:pt x="20529" y="16279"/>
                  </a:lnTo>
                  <a:lnTo>
                    <a:pt x="20529" y="16369"/>
                  </a:lnTo>
                  <a:lnTo>
                    <a:pt x="20350" y="16459"/>
                  </a:lnTo>
                  <a:lnTo>
                    <a:pt x="20350" y="17181"/>
                  </a:lnTo>
                  <a:lnTo>
                    <a:pt x="20529" y="17181"/>
                  </a:lnTo>
                  <a:lnTo>
                    <a:pt x="20529" y="17361"/>
                  </a:lnTo>
                  <a:lnTo>
                    <a:pt x="20707" y="17451"/>
                  </a:lnTo>
                  <a:lnTo>
                    <a:pt x="20707" y="17542"/>
                  </a:lnTo>
                  <a:lnTo>
                    <a:pt x="20529" y="17632"/>
                  </a:lnTo>
                  <a:lnTo>
                    <a:pt x="20707" y="17722"/>
                  </a:lnTo>
                  <a:lnTo>
                    <a:pt x="20707" y="18173"/>
                  </a:lnTo>
                  <a:lnTo>
                    <a:pt x="20886" y="18173"/>
                  </a:lnTo>
                  <a:lnTo>
                    <a:pt x="20707" y="18263"/>
                  </a:lnTo>
                  <a:lnTo>
                    <a:pt x="20886" y="18263"/>
                  </a:lnTo>
                  <a:lnTo>
                    <a:pt x="20886" y="18443"/>
                  </a:lnTo>
                  <a:lnTo>
                    <a:pt x="21064" y="18443"/>
                  </a:lnTo>
                  <a:lnTo>
                    <a:pt x="21243" y="18534"/>
                  </a:lnTo>
                  <a:lnTo>
                    <a:pt x="21243" y="18624"/>
                  </a:lnTo>
                  <a:lnTo>
                    <a:pt x="21421" y="18624"/>
                  </a:lnTo>
                  <a:lnTo>
                    <a:pt x="21421" y="18714"/>
                  </a:lnTo>
                  <a:lnTo>
                    <a:pt x="21600" y="18714"/>
                  </a:lnTo>
                  <a:lnTo>
                    <a:pt x="21243" y="18714"/>
                  </a:lnTo>
                  <a:lnTo>
                    <a:pt x="21243" y="18804"/>
                  </a:lnTo>
                  <a:lnTo>
                    <a:pt x="20886" y="18804"/>
                  </a:lnTo>
                  <a:lnTo>
                    <a:pt x="20886" y="18714"/>
                  </a:lnTo>
                  <a:lnTo>
                    <a:pt x="20886" y="18894"/>
                  </a:lnTo>
                  <a:lnTo>
                    <a:pt x="21064" y="18894"/>
                  </a:lnTo>
                  <a:lnTo>
                    <a:pt x="21064" y="19165"/>
                  </a:lnTo>
                  <a:lnTo>
                    <a:pt x="20886" y="19165"/>
                  </a:lnTo>
                  <a:lnTo>
                    <a:pt x="20886" y="19255"/>
                  </a:lnTo>
                  <a:lnTo>
                    <a:pt x="20886" y="19165"/>
                  </a:lnTo>
                  <a:lnTo>
                    <a:pt x="20707" y="19165"/>
                  </a:lnTo>
                  <a:lnTo>
                    <a:pt x="20707" y="18985"/>
                  </a:lnTo>
                  <a:lnTo>
                    <a:pt x="20529" y="18985"/>
                  </a:lnTo>
                  <a:lnTo>
                    <a:pt x="20529" y="18894"/>
                  </a:lnTo>
                  <a:lnTo>
                    <a:pt x="20350" y="18894"/>
                  </a:lnTo>
                  <a:lnTo>
                    <a:pt x="20350" y="18804"/>
                  </a:lnTo>
                  <a:lnTo>
                    <a:pt x="20172" y="18804"/>
                  </a:lnTo>
                  <a:lnTo>
                    <a:pt x="20172" y="18714"/>
                  </a:lnTo>
                  <a:lnTo>
                    <a:pt x="19993" y="18714"/>
                  </a:lnTo>
                  <a:lnTo>
                    <a:pt x="19993" y="18624"/>
                  </a:lnTo>
                  <a:lnTo>
                    <a:pt x="19815" y="18624"/>
                  </a:lnTo>
                  <a:lnTo>
                    <a:pt x="19815" y="18534"/>
                  </a:lnTo>
                  <a:lnTo>
                    <a:pt x="19636" y="18443"/>
                  </a:lnTo>
                  <a:lnTo>
                    <a:pt x="19101" y="18443"/>
                  </a:lnTo>
                  <a:lnTo>
                    <a:pt x="18922" y="18353"/>
                  </a:lnTo>
                  <a:lnTo>
                    <a:pt x="18565" y="18443"/>
                  </a:lnTo>
                  <a:lnTo>
                    <a:pt x="18208" y="18443"/>
                  </a:lnTo>
                  <a:lnTo>
                    <a:pt x="18030" y="18534"/>
                  </a:lnTo>
                  <a:lnTo>
                    <a:pt x="18030" y="18624"/>
                  </a:lnTo>
                  <a:lnTo>
                    <a:pt x="18208" y="18624"/>
                  </a:lnTo>
                  <a:lnTo>
                    <a:pt x="18387" y="18534"/>
                  </a:lnTo>
                  <a:lnTo>
                    <a:pt x="18565" y="18534"/>
                  </a:lnTo>
                  <a:lnTo>
                    <a:pt x="18565" y="18624"/>
                  </a:lnTo>
                  <a:lnTo>
                    <a:pt x="18922" y="18624"/>
                  </a:lnTo>
                  <a:lnTo>
                    <a:pt x="18922" y="18804"/>
                  </a:lnTo>
                  <a:lnTo>
                    <a:pt x="18565" y="18804"/>
                  </a:lnTo>
                  <a:lnTo>
                    <a:pt x="18565" y="18985"/>
                  </a:lnTo>
                  <a:lnTo>
                    <a:pt x="18208" y="19165"/>
                  </a:lnTo>
                  <a:lnTo>
                    <a:pt x="17494" y="19435"/>
                  </a:lnTo>
                  <a:lnTo>
                    <a:pt x="16959" y="19706"/>
                  </a:lnTo>
                  <a:lnTo>
                    <a:pt x="16959" y="19796"/>
                  </a:lnTo>
                  <a:lnTo>
                    <a:pt x="16245" y="19796"/>
                  </a:lnTo>
                  <a:lnTo>
                    <a:pt x="15531" y="19706"/>
                  </a:lnTo>
                  <a:lnTo>
                    <a:pt x="15531" y="19977"/>
                  </a:lnTo>
                  <a:lnTo>
                    <a:pt x="15709" y="20157"/>
                  </a:lnTo>
                  <a:lnTo>
                    <a:pt x="15709" y="20247"/>
                  </a:lnTo>
                  <a:lnTo>
                    <a:pt x="16066" y="20428"/>
                  </a:lnTo>
                  <a:lnTo>
                    <a:pt x="16066" y="20518"/>
                  </a:lnTo>
                  <a:lnTo>
                    <a:pt x="15888" y="20608"/>
                  </a:lnTo>
                  <a:lnTo>
                    <a:pt x="15709" y="20788"/>
                  </a:lnTo>
                  <a:lnTo>
                    <a:pt x="15709" y="20878"/>
                  </a:lnTo>
                  <a:lnTo>
                    <a:pt x="15531" y="20969"/>
                  </a:lnTo>
                  <a:lnTo>
                    <a:pt x="15174" y="21059"/>
                  </a:lnTo>
                  <a:lnTo>
                    <a:pt x="14995" y="21149"/>
                  </a:lnTo>
                  <a:lnTo>
                    <a:pt x="14638" y="21239"/>
                  </a:lnTo>
                  <a:lnTo>
                    <a:pt x="14460" y="21239"/>
                  </a:lnTo>
                  <a:lnTo>
                    <a:pt x="14460" y="21329"/>
                  </a:lnTo>
                  <a:lnTo>
                    <a:pt x="14817" y="21329"/>
                  </a:lnTo>
                  <a:lnTo>
                    <a:pt x="14817" y="21420"/>
                  </a:lnTo>
                  <a:lnTo>
                    <a:pt x="14102" y="21600"/>
                  </a:lnTo>
                  <a:lnTo>
                    <a:pt x="14102" y="21420"/>
                  </a:lnTo>
                  <a:lnTo>
                    <a:pt x="13924" y="21420"/>
                  </a:lnTo>
                  <a:lnTo>
                    <a:pt x="13924" y="21239"/>
                  </a:lnTo>
                  <a:lnTo>
                    <a:pt x="14102" y="20969"/>
                  </a:lnTo>
                  <a:lnTo>
                    <a:pt x="14102" y="20337"/>
                  </a:lnTo>
                  <a:lnTo>
                    <a:pt x="14281" y="20157"/>
                  </a:lnTo>
                  <a:lnTo>
                    <a:pt x="14281" y="20067"/>
                  </a:lnTo>
                  <a:lnTo>
                    <a:pt x="14460" y="20067"/>
                  </a:lnTo>
                  <a:lnTo>
                    <a:pt x="14281" y="19977"/>
                  </a:lnTo>
                  <a:lnTo>
                    <a:pt x="14102" y="19616"/>
                  </a:lnTo>
                  <a:lnTo>
                    <a:pt x="14102" y="19165"/>
                  </a:lnTo>
                  <a:lnTo>
                    <a:pt x="13745" y="18624"/>
                  </a:lnTo>
                  <a:lnTo>
                    <a:pt x="13745" y="18443"/>
                  </a:lnTo>
                  <a:lnTo>
                    <a:pt x="13567" y="18443"/>
                  </a:lnTo>
                  <a:lnTo>
                    <a:pt x="13567" y="18173"/>
                  </a:lnTo>
                  <a:lnTo>
                    <a:pt x="13388" y="18083"/>
                  </a:lnTo>
                  <a:lnTo>
                    <a:pt x="13388" y="17812"/>
                  </a:lnTo>
                  <a:lnTo>
                    <a:pt x="13210" y="17812"/>
                  </a:lnTo>
                  <a:lnTo>
                    <a:pt x="13210" y="17632"/>
                  </a:lnTo>
                  <a:lnTo>
                    <a:pt x="13031" y="17542"/>
                  </a:lnTo>
                  <a:lnTo>
                    <a:pt x="13031" y="17451"/>
                  </a:lnTo>
                  <a:lnTo>
                    <a:pt x="12853" y="17361"/>
                  </a:lnTo>
                  <a:lnTo>
                    <a:pt x="12853" y="17271"/>
                  </a:lnTo>
                  <a:lnTo>
                    <a:pt x="13924" y="17091"/>
                  </a:lnTo>
                  <a:lnTo>
                    <a:pt x="13924" y="17000"/>
                  </a:lnTo>
                  <a:lnTo>
                    <a:pt x="12853" y="16189"/>
                  </a:lnTo>
                  <a:lnTo>
                    <a:pt x="13031" y="16189"/>
                  </a:lnTo>
                  <a:lnTo>
                    <a:pt x="13031" y="15828"/>
                  </a:lnTo>
                  <a:lnTo>
                    <a:pt x="12674" y="15828"/>
                  </a:lnTo>
                  <a:lnTo>
                    <a:pt x="12674" y="15648"/>
                  </a:lnTo>
                  <a:lnTo>
                    <a:pt x="12853" y="15648"/>
                  </a:lnTo>
                  <a:lnTo>
                    <a:pt x="12674" y="15648"/>
                  </a:lnTo>
                  <a:lnTo>
                    <a:pt x="12674" y="15557"/>
                  </a:lnTo>
                  <a:lnTo>
                    <a:pt x="12674" y="15648"/>
                  </a:lnTo>
                  <a:lnTo>
                    <a:pt x="12674" y="15557"/>
                  </a:lnTo>
                  <a:lnTo>
                    <a:pt x="12496" y="15557"/>
                  </a:lnTo>
                  <a:lnTo>
                    <a:pt x="12496" y="15287"/>
                  </a:lnTo>
                  <a:lnTo>
                    <a:pt x="12317" y="15557"/>
                  </a:lnTo>
                  <a:lnTo>
                    <a:pt x="11603" y="15557"/>
                  </a:lnTo>
                  <a:lnTo>
                    <a:pt x="10711" y="15648"/>
                  </a:lnTo>
                  <a:lnTo>
                    <a:pt x="10175" y="15377"/>
                  </a:lnTo>
                  <a:lnTo>
                    <a:pt x="9997" y="14385"/>
                  </a:lnTo>
                  <a:lnTo>
                    <a:pt x="9818" y="14475"/>
                  </a:lnTo>
                  <a:lnTo>
                    <a:pt x="8212" y="14565"/>
                  </a:lnTo>
                  <a:lnTo>
                    <a:pt x="8212" y="14475"/>
                  </a:lnTo>
                  <a:lnTo>
                    <a:pt x="8033" y="14475"/>
                  </a:lnTo>
                  <a:lnTo>
                    <a:pt x="8212" y="14475"/>
                  </a:lnTo>
                  <a:lnTo>
                    <a:pt x="8212" y="14385"/>
                  </a:lnTo>
                  <a:lnTo>
                    <a:pt x="8033" y="14385"/>
                  </a:lnTo>
                  <a:lnTo>
                    <a:pt x="8212" y="14385"/>
                  </a:lnTo>
                  <a:lnTo>
                    <a:pt x="8212" y="14295"/>
                  </a:lnTo>
                  <a:lnTo>
                    <a:pt x="8033" y="14295"/>
                  </a:lnTo>
                  <a:lnTo>
                    <a:pt x="8033" y="14205"/>
                  </a:lnTo>
                  <a:lnTo>
                    <a:pt x="8212" y="14205"/>
                  </a:lnTo>
                  <a:lnTo>
                    <a:pt x="8212" y="14114"/>
                  </a:lnTo>
                  <a:lnTo>
                    <a:pt x="8033" y="14114"/>
                  </a:lnTo>
                  <a:lnTo>
                    <a:pt x="8033" y="14024"/>
                  </a:lnTo>
                  <a:lnTo>
                    <a:pt x="8212" y="13934"/>
                  </a:lnTo>
                  <a:lnTo>
                    <a:pt x="8033" y="13934"/>
                  </a:lnTo>
                  <a:lnTo>
                    <a:pt x="8212" y="13934"/>
                  </a:lnTo>
                  <a:lnTo>
                    <a:pt x="8212" y="13844"/>
                  </a:lnTo>
                  <a:lnTo>
                    <a:pt x="8033" y="13844"/>
                  </a:lnTo>
                  <a:lnTo>
                    <a:pt x="8033" y="13573"/>
                  </a:lnTo>
                  <a:lnTo>
                    <a:pt x="8212" y="13573"/>
                  </a:lnTo>
                  <a:lnTo>
                    <a:pt x="8033" y="13483"/>
                  </a:lnTo>
                  <a:lnTo>
                    <a:pt x="8033" y="13122"/>
                  </a:lnTo>
                  <a:lnTo>
                    <a:pt x="7855" y="13122"/>
                  </a:lnTo>
                  <a:lnTo>
                    <a:pt x="7855" y="12671"/>
                  </a:lnTo>
                  <a:lnTo>
                    <a:pt x="7676" y="12671"/>
                  </a:lnTo>
                  <a:lnTo>
                    <a:pt x="7676" y="12491"/>
                  </a:lnTo>
                  <a:lnTo>
                    <a:pt x="7855" y="12491"/>
                  </a:lnTo>
                  <a:lnTo>
                    <a:pt x="7676" y="12491"/>
                  </a:lnTo>
                  <a:lnTo>
                    <a:pt x="7676" y="12311"/>
                  </a:lnTo>
                  <a:lnTo>
                    <a:pt x="7498" y="12311"/>
                  </a:lnTo>
                  <a:lnTo>
                    <a:pt x="7498" y="12220"/>
                  </a:lnTo>
                  <a:lnTo>
                    <a:pt x="7319" y="12220"/>
                  </a:lnTo>
                  <a:lnTo>
                    <a:pt x="7319" y="12085"/>
                  </a:lnTo>
                  <a:lnTo>
                    <a:pt x="7498" y="12085"/>
                  </a:lnTo>
                  <a:lnTo>
                    <a:pt x="7319" y="12085"/>
                  </a:lnTo>
                  <a:lnTo>
                    <a:pt x="7319" y="11995"/>
                  </a:lnTo>
                  <a:lnTo>
                    <a:pt x="7498" y="11995"/>
                  </a:lnTo>
                  <a:lnTo>
                    <a:pt x="7498" y="11724"/>
                  </a:lnTo>
                  <a:lnTo>
                    <a:pt x="7319" y="11724"/>
                  </a:lnTo>
                  <a:lnTo>
                    <a:pt x="7319" y="11634"/>
                  </a:lnTo>
                  <a:lnTo>
                    <a:pt x="7498" y="11634"/>
                  </a:lnTo>
                  <a:lnTo>
                    <a:pt x="7319" y="11634"/>
                  </a:lnTo>
                  <a:lnTo>
                    <a:pt x="7319" y="11544"/>
                  </a:lnTo>
                  <a:lnTo>
                    <a:pt x="7140" y="11544"/>
                  </a:lnTo>
                  <a:lnTo>
                    <a:pt x="7140" y="11093"/>
                  </a:lnTo>
                  <a:lnTo>
                    <a:pt x="6962" y="11093"/>
                  </a:lnTo>
                  <a:lnTo>
                    <a:pt x="6962" y="11003"/>
                  </a:lnTo>
                  <a:lnTo>
                    <a:pt x="6783" y="11003"/>
                  </a:lnTo>
                  <a:lnTo>
                    <a:pt x="6783" y="10913"/>
                  </a:lnTo>
                  <a:lnTo>
                    <a:pt x="6426" y="10913"/>
                  </a:lnTo>
                  <a:lnTo>
                    <a:pt x="6426" y="10642"/>
                  </a:lnTo>
                  <a:lnTo>
                    <a:pt x="6248" y="10552"/>
                  </a:lnTo>
                  <a:lnTo>
                    <a:pt x="6248" y="10462"/>
                  </a:lnTo>
                  <a:lnTo>
                    <a:pt x="5355" y="10732"/>
                  </a:lnTo>
                  <a:lnTo>
                    <a:pt x="4463" y="10642"/>
                  </a:lnTo>
                  <a:lnTo>
                    <a:pt x="4463" y="10281"/>
                  </a:lnTo>
                  <a:lnTo>
                    <a:pt x="3749" y="10372"/>
                  </a:lnTo>
                  <a:lnTo>
                    <a:pt x="3570" y="10372"/>
                  </a:lnTo>
                  <a:lnTo>
                    <a:pt x="3570" y="10462"/>
                  </a:lnTo>
                  <a:lnTo>
                    <a:pt x="2856" y="10823"/>
                  </a:lnTo>
                  <a:lnTo>
                    <a:pt x="2856" y="10552"/>
                  </a:lnTo>
                  <a:lnTo>
                    <a:pt x="2678" y="10462"/>
                  </a:lnTo>
                  <a:lnTo>
                    <a:pt x="2678" y="10191"/>
                  </a:lnTo>
                  <a:lnTo>
                    <a:pt x="2499" y="10101"/>
                  </a:lnTo>
                  <a:lnTo>
                    <a:pt x="2499" y="9830"/>
                  </a:lnTo>
                  <a:lnTo>
                    <a:pt x="2321" y="9740"/>
                  </a:lnTo>
                  <a:lnTo>
                    <a:pt x="1964" y="9740"/>
                  </a:lnTo>
                  <a:lnTo>
                    <a:pt x="1785" y="9830"/>
                  </a:lnTo>
                  <a:lnTo>
                    <a:pt x="1428" y="9830"/>
                  </a:lnTo>
                  <a:lnTo>
                    <a:pt x="1428" y="9740"/>
                  </a:lnTo>
                  <a:lnTo>
                    <a:pt x="1250" y="9740"/>
                  </a:lnTo>
                  <a:lnTo>
                    <a:pt x="1250" y="9921"/>
                  </a:lnTo>
                  <a:lnTo>
                    <a:pt x="1071" y="9921"/>
                  </a:lnTo>
                  <a:lnTo>
                    <a:pt x="1071" y="10011"/>
                  </a:lnTo>
                  <a:lnTo>
                    <a:pt x="1071" y="9830"/>
                  </a:lnTo>
                  <a:lnTo>
                    <a:pt x="536" y="9019"/>
                  </a:lnTo>
                  <a:lnTo>
                    <a:pt x="536" y="8478"/>
                  </a:lnTo>
                  <a:lnTo>
                    <a:pt x="357" y="8297"/>
                  </a:lnTo>
                  <a:lnTo>
                    <a:pt x="536" y="8297"/>
                  </a:lnTo>
                  <a:lnTo>
                    <a:pt x="1250" y="8117"/>
                  </a:lnTo>
                  <a:lnTo>
                    <a:pt x="1607" y="7937"/>
                  </a:lnTo>
                  <a:lnTo>
                    <a:pt x="1607" y="7756"/>
                  </a:lnTo>
                  <a:lnTo>
                    <a:pt x="1428" y="7576"/>
                  </a:lnTo>
                  <a:lnTo>
                    <a:pt x="1250" y="7576"/>
                  </a:lnTo>
                  <a:lnTo>
                    <a:pt x="893" y="7125"/>
                  </a:lnTo>
                  <a:lnTo>
                    <a:pt x="714" y="7125"/>
                  </a:lnTo>
                  <a:lnTo>
                    <a:pt x="536" y="7035"/>
                  </a:lnTo>
                  <a:lnTo>
                    <a:pt x="357" y="7035"/>
                  </a:lnTo>
                  <a:lnTo>
                    <a:pt x="357" y="6403"/>
                  </a:lnTo>
                  <a:lnTo>
                    <a:pt x="0" y="5592"/>
                  </a:lnTo>
                  <a:lnTo>
                    <a:pt x="179" y="5411"/>
                  </a:lnTo>
                  <a:lnTo>
                    <a:pt x="357" y="5411"/>
                  </a:lnTo>
                  <a:lnTo>
                    <a:pt x="357" y="5321"/>
                  </a:lnTo>
                  <a:lnTo>
                    <a:pt x="536" y="5321"/>
                  </a:lnTo>
                  <a:lnTo>
                    <a:pt x="536" y="5231"/>
                  </a:lnTo>
                  <a:lnTo>
                    <a:pt x="714" y="5231"/>
                  </a:lnTo>
                  <a:lnTo>
                    <a:pt x="714" y="4960"/>
                  </a:lnTo>
                  <a:lnTo>
                    <a:pt x="1071" y="5051"/>
                  </a:lnTo>
                  <a:lnTo>
                    <a:pt x="1071" y="5141"/>
                  </a:lnTo>
                  <a:lnTo>
                    <a:pt x="1785" y="5231"/>
                  </a:lnTo>
                  <a:lnTo>
                    <a:pt x="1785" y="4600"/>
                  </a:lnTo>
                  <a:lnTo>
                    <a:pt x="1964" y="4600"/>
                  </a:lnTo>
                  <a:lnTo>
                    <a:pt x="1964" y="3968"/>
                  </a:lnTo>
                  <a:lnTo>
                    <a:pt x="1785" y="3968"/>
                  </a:lnTo>
                  <a:lnTo>
                    <a:pt x="1785" y="3788"/>
                  </a:lnTo>
                  <a:lnTo>
                    <a:pt x="1964" y="3788"/>
                  </a:lnTo>
                  <a:lnTo>
                    <a:pt x="1964" y="3427"/>
                  </a:lnTo>
                  <a:lnTo>
                    <a:pt x="2142" y="3247"/>
                  </a:lnTo>
                  <a:lnTo>
                    <a:pt x="2321" y="2886"/>
                  </a:lnTo>
                  <a:lnTo>
                    <a:pt x="2856" y="2886"/>
                  </a:lnTo>
                  <a:lnTo>
                    <a:pt x="2856" y="2796"/>
                  </a:lnTo>
                  <a:lnTo>
                    <a:pt x="3035" y="2796"/>
                  </a:lnTo>
                  <a:lnTo>
                    <a:pt x="3749" y="2615"/>
                  </a:lnTo>
                  <a:lnTo>
                    <a:pt x="3749" y="2796"/>
                  </a:lnTo>
                  <a:lnTo>
                    <a:pt x="4106" y="2615"/>
                  </a:lnTo>
                  <a:lnTo>
                    <a:pt x="4106" y="2525"/>
                  </a:lnTo>
                  <a:lnTo>
                    <a:pt x="4820" y="2435"/>
                  </a:lnTo>
                  <a:lnTo>
                    <a:pt x="5177" y="2435"/>
                  </a:lnTo>
                  <a:lnTo>
                    <a:pt x="5177" y="2255"/>
                  </a:lnTo>
                  <a:lnTo>
                    <a:pt x="5534" y="2165"/>
                  </a:lnTo>
                  <a:lnTo>
                    <a:pt x="5712" y="2165"/>
                  </a:lnTo>
                  <a:lnTo>
                    <a:pt x="6069" y="2525"/>
                  </a:lnTo>
                  <a:lnTo>
                    <a:pt x="6426" y="2435"/>
                  </a:lnTo>
                  <a:lnTo>
                    <a:pt x="7498" y="2255"/>
                  </a:lnTo>
                  <a:lnTo>
                    <a:pt x="7498" y="2165"/>
                  </a:lnTo>
                  <a:lnTo>
                    <a:pt x="7676" y="2074"/>
                  </a:lnTo>
                  <a:lnTo>
                    <a:pt x="7676" y="2165"/>
                  </a:lnTo>
                  <a:lnTo>
                    <a:pt x="7855" y="2255"/>
                  </a:lnTo>
                  <a:lnTo>
                    <a:pt x="8033" y="2255"/>
                  </a:lnTo>
                  <a:lnTo>
                    <a:pt x="8033" y="2074"/>
                  </a:lnTo>
                  <a:lnTo>
                    <a:pt x="8212" y="1984"/>
                  </a:lnTo>
                  <a:lnTo>
                    <a:pt x="9104" y="1984"/>
                  </a:lnTo>
                  <a:lnTo>
                    <a:pt x="9104" y="1804"/>
                  </a:lnTo>
                  <a:lnTo>
                    <a:pt x="8569" y="1804"/>
                  </a:lnTo>
                  <a:lnTo>
                    <a:pt x="8033" y="1623"/>
                  </a:lnTo>
                  <a:lnTo>
                    <a:pt x="8569" y="1353"/>
                  </a:lnTo>
                  <a:lnTo>
                    <a:pt x="8569" y="1263"/>
                  </a:lnTo>
                  <a:lnTo>
                    <a:pt x="8926" y="1082"/>
                  </a:lnTo>
                  <a:lnTo>
                    <a:pt x="9640" y="1082"/>
                  </a:lnTo>
                  <a:lnTo>
                    <a:pt x="9818" y="992"/>
                  </a:lnTo>
                  <a:lnTo>
                    <a:pt x="9818" y="902"/>
                  </a:lnTo>
                  <a:lnTo>
                    <a:pt x="10354" y="361"/>
                  </a:lnTo>
                  <a:lnTo>
                    <a:pt x="10354" y="90"/>
                  </a:lnTo>
                  <a:lnTo>
                    <a:pt x="10532" y="0"/>
                  </a:lnTo>
                  <a:lnTo>
                    <a:pt x="11246" y="451"/>
                  </a:lnTo>
                  <a:lnTo>
                    <a:pt x="12496" y="1082"/>
                  </a:lnTo>
                  <a:lnTo>
                    <a:pt x="12496" y="1172"/>
                  </a:lnTo>
                  <a:lnTo>
                    <a:pt x="12674" y="1353"/>
                  </a:lnTo>
                  <a:lnTo>
                    <a:pt x="12853" y="1714"/>
                  </a:lnTo>
                  <a:lnTo>
                    <a:pt x="13031" y="1894"/>
                  </a:lnTo>
                  <a:lnTo>
                    <a:pt x="13210" y="1804"/>
                  </a:lnTo>
                  <a:lnTo>
                    <a:pt x="14460" y="1533"/>
                  </a:lnTo>
                  <a:lnTo>
                    <a:pt x="14995" y="1443"/>
                  </a:lnTo>
                  <a:lnTo>
                    <a:pt x="15531" y="1894"/>
                  </a:lnTo>
                  <a:lnTo>
                    <a:pt x="15709" y="2255"/>
                  </a:lnTo>
                  <a:lnTo>
                    <a:pt x="15709" y="2345"/>
                  </a:lnTo>
                  <a:lnTo>
                    <a:pt x="16245" y="2796"/>
                  </a:lnTo>
                  <a:lnTo>
                    <a:pt x="16423" y="2796"/>
                  </a:lnTo>
                  <a:lnTo>
                    <a:pt x="17494" y="2525"/>
                  </a:lnTo>
                  <a:lnTo>
                    <a:pt x="17851" y="2886"/>
                  </a:lnTo>
                  <a:lnTo>
                    <a:pt x="18208" y="3157"/>
                  </a:lnTo>
                  <a:lnTo>
                    <a:pt x="16066" y="3247"/>
                  </a:lnTo>
                  <a:lnTo>
                    <a:pt x="15174" y="3247"/>
                  </a:lnTo>
                  <a:lnTo>
                    <a:pt x="15174" y="3337"/>
                  </a:lnTo>
                  <a:lnTo>
                    <a:pt x="14995" y="3337"/>
                  </a:lnTo>
                  <a:lnTo>
                    <a:pt x="14995" y="3517"/>
                  </a:lnTo>
                  <a:lnTo>
                    <a:pt x="14817" y="3517"/>
                  </a:lnTo>
                  <a:lnTo>
                    <a:pt x="14817" y="3608"/>
                  </a:lnTo>
                  <a:lnTo>
                    <a:pt x="14460" y="3608"/>
                  </a:lnTo>
                  <a:lnTo>
                    <a:pt x="14460" y="3788"/>
                  </a:lnTo>
                  <a:lnTo>
                    <a:pt x="14281" y="3788"/>
                  </a:lnTo>
                  <a:lnTo>
                    <a:pt x="14281" y="3878"/>
                  </a:lnTo>
                  <a:lnTo>
                    <a:pt x="14102" y="3878"/>
                  </a:lnTo>
                  <a:lnTo>
                    <a:pt x="14102" y="4239"/>
                  </a:lnTo>
                  <a:lnTo>
                    <a:pt x="14281" y="4329"/>
                  </a:lnTo>
                  <a:lnTo>
                    <a:pt x="14460" y="4329"/>
                  </a:lnTo>
                  <a:lnTo>
                    <a:pt x="14102" y="4690"/>
                  </a:lnTo>
                  <a:lnTo>
                    <a:pt x="14460" y="4600"/>
                  </a:lnTo>
                  <a:lnTo>
                    <a:pt x="14460" y="4780"/>
                  </a:lnTo>
                  <a:lnTo>
                    <a:pt x="14638" y="4780"/>
                  </a:lnTo>
                  <a:lnTo>
                    <a:pt x="14638" y="4870"/>
                  </a:lnTo>
                  <a:lnTo>
                    <a:pt x="14817" y="4870"/>
                  </a:lnTo>
                  <a:lnTo>
                    <a:pt x="14817" y="4960"/>
                  </a:lnTo>
                  <a:lnTo>
                    <a:pt x="15531" y="4960"/>
                  </a:lnTo>
                  <a:lnTo>
                    <a:pt x="15888" y="4870"/>
                  </a:lnTo>
                  <a:lnTo>
                    <a:pt x="16780" y="4960"/>
                  </a:lnTo>
                  <a:lnTo>
                    <a:pt x="17494" y="5051"/>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59" name="Freeform 59"/>
            <p:cNvSpPr/>
            <p:nvPr/>
          </p:nvSpPr>
          <p:spPr>
            <a:xfrm>
              <a:off x="598630" y="4839236"/>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5400" y="0"/>
                  </a:lnTo>
                  <a:lnTo>
                    <a:pt x="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0" name="Freeform 60"/>
            <p:cNvSpPr/>
            <p:nvPr/>
          </p:nvSpPr>
          <p:spPr>
            <a:xfrm>
              <a:off x="537624" y="4852568"/>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1" name="Rectangle 61"/>
            <p:cNvSpPr/>
            <p:nvPr/>
          </p:nvSpPr>
          <p:spPr>
            <a:xfrm>
              <a:off x="470896" y="4886859"/>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2" name="Freeform 62"/>
            <p:cNvSpPr/>
            <p:nvPr/>
          </p:nvSpPr>
          <p:spPr>
            <a:xfrm>
              <a:off x="611975" y="4831615"/>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3" name="Rectangle 63"/>
            <p:cNvSpPr/>
            <p:nvPr/>
          </p:nvSpPr>
          <p:spPr>
            <a:xfrm>
              <a:off x="547155" y="4856379"/>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4" name="Rectangle 64"/>
            <p:cNvSpPr/>
            <p:nvPr/>
          </p:nvSpPr>
          <p:spPr>
            <a:xfrm>
              <a:off x="482334" y="4860188"/>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5" name="Freeform 65"/>
            <p:cNvSpPr/>
            <p:nvPr/>
          </p:nvSpPr>
          <p:spPr>
            <a:xfrm>
              <a:off x="867442" y="4723033"/>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6" name="Freeform 66"/>
            <p:cNvSpPr/>
            <p:nvPr/>
          </p:nvSpPr>
          <p:spPr>
            <a:xfrm>
              <a:off x="514746" y="4879238"/>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7200" y="4320"/>
                  </a:moveTo>
                  <a:lnTo>
                    <a:pt x="7200" y="8640"/>
                  </a:lnTo>
                  <a:lnTo>
                    <a:pt x="3600" y="8640"/>
                  </a:lnTo>
                  <a:lnTo>
                    <a:pt x="3600" y="12960"/>
                  </a:lnTo>
                  <a:lnTo>
                    <a:pt x="0" y="12960"/>
                  </a:lnTo>
                  <a:lnTo>
                    <a:pt x="0" y="21600"/>
                  </a:lnTo>
                  <a:lnTo>
                    <a:pt x="10800" y="21600"/>
                  </a:lnTo>
                  <a:lnTo>
                    <a:pt x="10800" y="17280"/>
                  </a:lnTo>
                  <a:lnTo>
                    <a:pt x="14400" y="17280"/>
                  </a:lnTo>
                  <a:lnTo>
                    <a:pt x="14400" y="21600"/>
                  </a:lnTo>
                  <a:lnTo>
                    <a:pt x="18000" y="21600"/>
                  </a:lnTo>
                  <a:lnTo>
                    <a:pt x="18000" y="17280"/>
                  </a:lnTo>
                  <a:lnTo>
                    <a:pt x="21600" y="17280"/>
                  </a:lnTo>
                  <a:lnTo>
                    <a:pt x="21600" y="12960"/>
                  </a:lnTo>
                  <a:lnTo>
                    <a:pt x="18000" y="12960"/>
                  </a:lnTo>
                  <a:lnTo>
                    <a:pt x="18000" y="0"/>
                  </a:lnTo>
                  <a:lnTo>
                    <a:pt x="10800" y="0"/>
                  </a:lnTo>
                  <a:lnTo>
                    <a:pt x="10800" y="4320"/>
                  </a:lnTo>
                  <a:lnTo>
                    <a:pt x="7200" y="432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7" name="Freeform 67"/>
            <p:cNvSpPr/>
            <p:nvPr/>
          </p:nvSpPr>
          <p:spPr>
            <a:xfrm>
              <a:off x="443561" y="4695728"/>
              <a:ext cx="800717" cy="377183"/>
            </a:xfrm>
            <a:custGeom>
              <a:avLst/>
              <a:gdLst/>
              <a:ahLst/>
              <a:cxnLst>
                <a:cxn ang="0">
                  <a:pos x="wd2" y="hd2"/>
                </a:cxn>
                <a:cxn ang="5400000">
                  <a:pos x="wd2" y="hd2"/>
                </a:cxn>
                <a:cxn ang="10800000">
                  <a:pos x="wd2" y="hd2"/>
                </a:cxn>
                <a:cxn ang="16200000">
                  <a:pos x="wd2" y="hd2"/>
                </a:cxn>
              </a:cxnLst>
              <a:rect l="0" t="0" r="r" b="b"/>
              <a:pathLst>
                <a:path w="21600" h="21600" extrusionOk="0">
                  <a:moveTo>
                    <a:pt x="21394" y="11564"/>
                  </a:moveTo>
                  <a:lnTo>
                    <a:pt x="21394" y="11127"/>
                  </a:lnTo>
                  <a:lnTo>
                    <a:pt x="21291" y="11127"/>
                  </a:lnTo>
                  <a:lnTo>
                    <a:pt x="21291" y="9818"/>
                  </a:lnTo>
                  <a:lnTo>
                    <a:pt x="20469" y="9818"/>
                  </a:lnTo>
                  <a:lnTo>
                    <a:pt x="20366" y="9600"/>
                  </a:lnTo>
                  <a:lnTo>
                    <a:pt x="20263" y="9164"/>
                  </a:lnTo>
                  <a:lnTo>
                    <a:pt x="20057" y="9164"/>
                  </a:lnTo>
                  <a:lnTo>
                    <a:pt x="20057" y="8945"/>
                  </a:lnTo>
                  <a:lnTo>
                    <a:pt x="20160" y="8945"/>
                  </a:lnTo>
                  <a:lnTo>
                    <a:pt x="20160" y="8727"/>
                  </a:lnTo>
                  <a:lnTo>
                    <a:pt x="20057" y="8509"/>
                  </a:lnTo>
                  <a:lnTo>
                    <a:pt x="20057" y="8291"/>
                  </a:lnTo>
                  <a:lnTo>
                    <a:pt x="19954" y="8509"/>
                  </a:lnTo>
                  <a:lnTo>
                    <a:pt x="19543" y="7200"/>
                  </a:lnTo>
                  <a:lnTo>
                    <a:pt x="19029" y="7200"/>
                  </a:lnTo>
                  <a:lnTo>
                    <a:pt x="18823" y="6545"/>
                  </a:lnTo>
                  <a:lnTo>
                    <a:pt x="18823" y="3709"/>
                  </a:lnTo>
                  <a:lnTo>
                    <a:pt x="18720" y="2836"/>
                  </a:lnTo>
                  <a:lnTo>
                    <a:pt x="18617" y="2836"/>
                  </a:lnTo>
                  <a:lnTo>
                    <a:pt x="18617" y="2618"/>
                  </a:lnTo>
                  <a:lnTo>
                    <a:pt x="18411" y="2618"/>
                  </a:lnTo>
                  <a:lnTo>
                    <a:pt x="18411" y="2400"/>
                  </a:lnTo>
                  <a:lnTo>
                    <a:pt x="18103" y="2400"/>
                  </a:lnTo>
                  <a:lnTo>
                    <a:pt x="18103" y="2182"/>
                  </a:lnTo>
                  <a:lnTo>
                    <a:pt x="18000" y="2182"/>
                  </a:lnTo>
                  <a:lnTo>
                    <a:pt x="18000" y="2400"/>
                  </a:lnTo>
                  <a:lnTo>
                    <a:pt x="17486" y="2400"/>
                  </a:lnTo>
                  <a:lnTo>
                    <a:pt x="17486" y="2618"/>
                  </a:lnTo>
                  <a:lnTo>
                    <a:pt x="17280" y="2618"/>
                  </a:lnTo>
                  <a:lnTo>
                    <a:pt x="17280" y="2836"/>
                  </a:lnTo>
                  <a:lnTo>
                    <a:pt x="17074" y="2836"/>
                  </a:lnTo>
                  <a:lnTo>
                    <a:pt x="17074" y="2618"/>
                  </a:lnTo>
                  <a:lnTo>
                    <a:pt x="16971" y="2618"/>
                  </a:lnTo>
                  <a:lnTo>
                    <a:pt x="15943" y="1527"/>
                  </a:lnTo>
                  <a:lnTo>
                    <a:pt x="15943" y="2400"/>
                  </a:lnTo>
                  <a:lnTo>
                    <a:pt x="15840" y="2400"/>
                  </a:lnTo>
                  <a:lnTo>
                    <a:pt x="15840" y="2618"/>
                  </a:lnTo>
                  <a:lnTo>
                    <a:pt x="15737" y="2618"/>
                  </a:lnTo>
                  <a:lnTo>
                    <a:pt x="15737" y="3273"/>
                  </a:lnTo>
                  <a:lnTo>
                    <a:pt x="15634" y="3273"/>
                  </a:lnTo>
                  <a:lnTo>
                    <a:pt x="15634" y="3491"/>
                  </a:lnTo>
                  <a:lnTo>
                    <a:pt x="15531" y="3491"/>
                  </a:lnTo>
                  <a:lnTo>
                    <a:pt x="15429" y="3709"/>
                  </a:lnTo>
                  <a:lnTo>
                    <a:pt x="15223" y="3709"/>
                  </a:lnTo>
                  <a:lnTo>
                    <a:pt x="15223" y="3927"/>
                  </a:lnTo>
                  <a:lnTo>
                    <a:pt x="15120" y="4145"/>
                  </a:lnTo>
                  <a:lnTo>
                    <a:pt x="15120" y="4364"/>
                  </a:lnTo>
                  <a:lnTo>
                    <a:pt x="15017" y="4364"/>
                  </a:lnTo>
                  <a:lnTo>
                    <a:pt x="15017" y="3709"/>
                  </a:lnTo>
                  <a:lnTo>
                    <a:pt x="13783" y="3709"/>
                  </a:lnTo>
                  <a:lnTo>
                    <a:pt x="13783" y="2400"/>
                  </a:lnTo>
                  <a:lnTo>
                    <a:pt x="13680" y="2400"/>
                  </a:lnTo>
                  <a:lnTo>
                    <a:pt x="13577" y="2182"/>
                  </a:lnTo>
                  <a:lnTo>
                    <a:pt x="12960" y="2182"/>
                  </a:lnTo>
                  <a:lnTo>
                    <a:pt x="12960" y="2400"/>
                  </a:lnTo>
                  <a:lnTo>
                    <a:pt x="12857" y="2400"/>
                  </a:lnTo>
                  <a:lnTo>
                    <a:pt x="12857" y="2618"/>
                  </a:lnTo>
                  <a:lnTo>
                    <a:pt x="12651" y="2618"/>
                  </a:lnTo>
                  <a:lnTo>
                    <a:pt x="12651" y="2400"/>
                  </a:lnTo>
                  <a:lnTo>
                    <a:pt x="12549" y="2400"/>
                  </a:lnTo>
                  <a:lnTo>
                    <a:pt x="12549" y="2618"/>
                  </a:lnTo>
                  <a:lnTo>
                    <a:pt x="12240" y="2618"/>
                  </a:lnTo>
                  <a:lnTo>
                    <a:pt x="12137" y="2836"/>
                  </a:lnTo>
                  <a:lnTo>
                    <a:pt x="11829" y="2836"/>
                  </a:lnTo>
                  <a:lnTo>
                    <a:pt x="11829" y="2618"/>
                  </a:lnTo>
                  <a:lnTo>
                    <a:pt x="11726" y="2618"/>
                  </a:lnTo>
                  <a:lnTo>
                    <a:pt x="11726" y="2400"/>
                  </a:lnTo>
                  <a:lnTo>
                    <a:pt x="11211" y="2400"/>
                  </a:lnTo>
                  <a:lnTo>
                    <a:pt x="11211" y="2182"/>
                  </a:lnTo>
                  <a:lnTo>
                    <a:pt x="10903" y="2182"/>
                  </a:lnTo>
                  <a:lnTo>
                    <a:pt x="10903" y="2400"/>
                  </a:lnTo>
                  <a:lnTo>
                    <a:pt x="9566" y="2400"/>
                  </a:lnTo>
                  <a:lnTo>
                    <a:pt x="9463" y="2182"/>
                  </a:lnTo>
                  <a:lnTo>
                    <a:pt x="9154" y="2182"/>
                  </a:lnTo>
                  <a:lnTo>
                    <a:pt x="9051" y="1964"/>
                  </a:lnTo>
                  <a:lnTo>
                    <a:pt x="9154" y="1964"/>
                  </a:lnTo>
                  <a:lnTo>
                    <a:pt x="9154" y="1527"/>
                  </a:lnTo>
                  <a:lnTo>
                    <a:pt x="9257" y="1527"/>
                  </a:lnTo>
                  <a:lnTo>
                    <a:pt x="9257" y="1091"/>
                  </a:lnTo>
                  <a:lnTo>
                    <a:pt x="9360" y="1091"/>
                  </a:lnTo>
                  <a:lnTo>
                    <a:pt x="9360" y="873"/>
                  </a:lnTo>
                  <a:lnTo>
                    <a:pt x="9463" y="873"/>
                  </a:lnTo>
                  <a:lnTo>
                    <a:pt x="9463" y="655"/>
                  </a:lnTo>
                  <a:lnTo>
                    <a:pt x="9566" y="436"/>
                  </a:lnTo>
                  <a:lnTo>
                    <a:pt x="9566" y="218"/>
                  </a:lnTo>
                  <a:lnTo>
                    <a:pt x="9669" y="218"/>
                  </a:lnTo>
                  <a:lnTo>
                    <a:pt x="9669" y="0"/>
                  </a:lnTo>
                  <a:lnTo>
                    <a:pt x="9463" y="0"/>
                  </a:lnTo>
                  <a:lnTo>
                    <a:pt x="9360" y="218"/>
                  </a:lnTo>
                  <a:lnTo>
                    <a:pt x="9360" y="436"/>
                  </a:lnTo>
                  <a:lnTo>
                    <a:pt x="9257" y="436"/>
                  </a:lnTo>
                  <a:lnTo>
                    <a:pt x="9257" y="655"/>
                  </a:lnTo>
                  <a:lnTo>
                    <a:pt x="9051" y="655"/>
                  </a:lnTo>
                  <a:lnTo>
                    <a:pt x="9051" y="873"/>
                  </a:lnTo>
                  <a:lnTo>
                    <a:pt x="8949" y="873"/>
                  </a:lnTo>
                  <a:lnTo>
                    <a:pt x="8846" y="1091"/>
                  </a:lnTo>
                  <a:lnTo>
                    <a:pt x="8846" y="1309"/>
                  </a:lnTo>
                  <a:lnTo>
                    <a:pt x="8743" y="1309"/>
                  </a:lnTo>
                  <a:lnTo>
                    <a:pt x="8743" y="1527"/>
                  </a:lnTo>
                  <a:lnTo>
                    <a:pt x="8640" y="1527"/>
                  </a:lnTo>
                  <a:lnTo>
                    <a:pt x="8537" y="1745"/>
                  </a:lnTo>
                  <a:lnTo>
                    <a:pt x="8537" y="2182"/>
                  </a:lnTo>
                  <a:lnTo>
                    <a:pt x="8434" y="2182"/>
                  </a:lnTo>
                  <a:lnTo>
                    <a:pt x="8434" y="1964"/>
                  </a:lnTo>
                  <a:lnTo>
                    <a:pt x="8229" y="1964"/>
                  </a:lnTo>
                  <a:lnTo>
                    <a:pt x="8229" y="2182"/>
                  </a:lnTo>
                  <a:lnTo>
                    <a:pt x="8126" y="2182"/>
                  </a:lnTo>
                  <a:lnTo>
                    <a:pt x="8126" y="1964"/>
                  </a:lnTo>
                  <a:lnTo>
                    <a:pt x="8023" y="1964"/>
                  </a:lnTo>
                  <a:lnTo>
                    <a:pt x="8023" y="2182"/>
                  </a:lnTo>
                  <a:lnTo>
                    <a:pt x="7920" y="2182"/>
                  </a:lnTo>
                  <a:lnTo>
                    <a:pt x="7920" y="2400"/>
                  </a:lnTo>
                  <a:lnTo>
                    <a:pt x="7817" y="2618"/>
                  </a:lnTo>
                  <a:lnTo>
                    <a:pt x="7714" y="2618"/>
                  </a:lnTo>
                  <a:lnTo>
                    <a:pt x="7714" y="2182"/>
                  </a:lnTo>
                  <a:lnTo>
                    <a:pt x="7509" y="2182"/>
                  </a:lnTo>
                  <a:lnTo>
                    <a:pt x="7509" y="1964"/>
                  </a:lnTo>
                  <a:lnTo>
                    <a:pt x="7406" y="1964"/>
                  </a:lnTo>
                  <a:lnTo>
                    <a:pt x="7406" y="1745"/>
                  </a:lnTo>
                  <a:lnTo>
                    <a:pt x="7303" y="1745"/>
                  </a:lnTo>
                  <a:lnTo>
                    <a:pt x="7303" y="1527"/>
                  </a:lnTo>
                  <a:lnTo>
                    <a:pt x="7097" y="1527"/>
                  </a:lnTo>
                  <a:lnTo>
                    <a:pt x="7097" y="1745"/>
                  </a:lnTo>
                  <a:lnTo>
                    <a:pt x="6994" y="1745"/>
                  </a:lnTo>
                  <a:lnTo>
                    <a:pt x="6994" y="1964"/>
                  </a:lnTo>
                  <a:lnTo>
                    <a:pt x="6891" y="1964"/>
                  </a:lnTo>
                  <a:lnTo>
                    <a:pt x="6891" y="2182"/>
                  </a:lnTo>
                  <a:lnTo>
                    <a:pt x="6480" y="2182"/>
                  </a:lnTo>
                  <a:lnTo>
                    <a:pt x="6480" y="1964"/>
                  </a:lnTo>
                  <a:lnTo>
                    <a:pt x="6377" y="1964"/>
                  </a:lnTo>
                  <a:lnTo>
                    <a:pt x="6377" y="1745"/>
                  </a:lnTo>
                  <a:lnTo>
                    <a:pt x="6274" y="1745"/>
                  </a:lnTo>
                  <a:lnTo>
                    <a:pt x="6274" y="1964"/>
                  </a:lnTo>
                  <a:lnTo>
                    <a:pt x="5760" y="1964"/>
                  </a:lnTo>
                  <a:lnTo>
                    <a:pt x="5554" y="1527"/>
                  </a:lnTo>
                  <a:lnTo>
                    <a:pt x="5246" y="1527"/>
                  </a:lnTo>
                  <a:lnTo>
                    <a:pt x="5143" y="1091"/>
                  </a:lnTo>
                  <a:lnTo>
                    <a:pt x="4526" y="1091"/>
                  </a:lnTo>
                  <a:lnTo>
                    <a:pt x="4526" y="873"/>
                  </a:lnTo>
                  <a:lnTo>
                    <a:pt x="4423" y="873"/>
                  </a:lnTo>
                  <a:lnTo>
                    <a:pt x="4423" y="655"/>
                  </a:lnTo>
                  <a:lnTo>
                    <a:pt x="4320" y="655"/>
                  </a:lnTo>
                  <a:lnTo>
                    <a:pt x="4320" y="873"/>
                  </a:lnTo>
                  <a:lnTo>
                    <a:pt x="4217" y="873"/>
                  </a:lnTo>
                  <a:lnTo>
                    <a:pt x="4217" y="1091"/>
                  </a:lnTo>
                  <a:lnTo>
                    <a:pt x="4114" y="1091"/>
                  </a:lnTo>
                  <a:lnTo>
                    <a:pt x="4114" y="1745"/>
                  </a:lnTo>
                  <a:lnTo>
                    <a:pt x="4011" y="1964"/>
                  </a:lnTo>
                  <a:lnTo>
                    <a:pt x="4011" y="2182"/>
                  </a:lnTo>
                  <a:lnTo>
                    <a:pt x="3909" y="2182"/>
                  </a:lnTo>
                  <a:lnTo>
                    <a:pt x="3909" y="2836"/>
                  </a:lnTo>
                  <a:lnTo>
                    <a:pt x="3806" y="2836"/>
                  </a:lnTo>
                  <a:lnTo>
                    <a:pt x="3703" y="3055"/>
                  </a:lnTo>
                  <a:lnTo>
                    <a:pt x="3394" y="3055"/>
                  </a:lnTo>
                  <a:lnTo>
                    <a:pt x="3394" y="2400"/>
                  </a:lnTo>
                  <a:lnTo>
                    <a:pt x="3497" y="2400"/>
                  </a:lnTo>
                  <a:lnTo>
                    <a:pt x="3497" y="2182"/>
                  </a:lnTo>
                  <a:lnTo>
                    <a:pt x="3394" y="2182"/>
                  </a:lnTo>
                  <a:lnTo>
                    <a:pt x="3497" y="2182"/>
                  </a:lnTo>
                  <a:lnTo>
                    <a:pt x="2777" y="2182"/>
                  </a:lnTo>
                  <a:lnTo>
                    <a:pt x="2777" y="1964"/>
                  </a:lnTo>
                  <a:lnTo>
                    <a:pt x="2674" y="1964"/>
                  </a:lnTo>
                  <a:lnTo>
                    <a:pt x="2674" y="2182"/>
                  </a:lnTo>
                  <a:lnTo>
                    <a:pt x="2366" y="2182"/>
                  </a:lnTo>
                  <a:lnTo>
                    <a:pt x="2263" y="2400"/>
                  </a:lnTo>
                  <a:lnTo>
                    <a:pt x="1851" y="2400"/>
                  </a:lnTo>
                  <a:lnTo>
                    <a:pt x="1851" y="2618"/>
                  </a:lnTo>
                  <a:lnTo>
                    <a:pt x="1543" y="2618"/>
                  </a:lnTo>
                  <a:lnTo>
                    <a:pt x="1543" y="2836"/>
                  </a:lnTo>
                  <a:lnTo>
                    <a:pt x="1337" y="2836"/>
                  </a:lnTo>
                  <a:lnTo>
                    <a:pt x="1234" y="3055"/>
                  </a:lnTo>
                  <a:lnTo>
                    <a:pt x="1131" y="3055"/>
                  </a:lnTo>
                  <a:lnTo>
                    <a:pt x="1029" y="3273"/>
                  </a:lnTo>
                  <a:lnTo>
                    <a:pt x="1029" y="3491"/>
                  </a:lnTo>
                  <a:lnTo>
                    <a:pt x="926" y="3491"/>
                  </a:lnTo>
                  <a:lnTo>
                    <a:pt x="926" y="3709"/>
                  </a:lnTo>
                  <a:lnTo>
                    <a:pt x="720" y="3709"/>
                  </a:lnTo>
                  <a:lnTo>
                    <a:pt x="720" y="3927"/>
                  </a:lnTo>
                  <a:lnTo>
                    <a:pt x="617" y="3927"/>
                  </a:lnTo>
                  <a:lnTo>
                    <a:pt x="617" y="4145"/>
                  </a:lnTo>
                  <a:lnTo>
                    <a:pt x="411" y="4145"/>
                  </a:lnTo>
                  <a:lnTo>
                    <a:pt x="411" y="4364"/>
                  </a:lnTo>
                  <a:lnTo>
                    <a:pt x="309" y="4364"/>
                  </a:lnTo>
                  <a:lnTo>
                    <a:pt x="309" y="4582"/>
                  </a:lnTo>
                  <a:lnTo>
                    <a:pt x="206" y="4582"/>
                  </a:lnTo>
                  <a:lnTo>
                    <a:pt x="206" y="4800"/>
                  </a:lnTo>
                  <a:lnTo>
                    <a:pt x="103" y="4800"/>
                  </a:lnTo>
                  <a:lnTo>
                    <a:pt x="0" y="5018"/>
                  </a:lnTo>
                  <a:lnTo>
                    <a:pt x="0" y="5673"/>
                  </a:lnTo>
                  <a:lnTo>
                    <a:pt x="103" y="5891"/>
                  </a:lnTo>
                  <a:lnTo>
                    <a:pt x="103" y="6327"/>
                  </a:lnTo>
                  <a:lnTo>
                    <a:pt x="206" y="6327"/>
                  </a:lnTo>
                  <a:lnTo>
                    <a:pt x="206" y="7418"/>
                  </a:lnTo>
                  <a:lnTo>
                    <a:pt x="309" y="7418"/>
                  </a:lnTo>
                  <a:lnTo>
                    <a:pt x="309" y="8073"/>
                  </a:lnTo>
                  <a:lnTo>
                    <a:pt x="411" y="8291"/>
                  </a:lnTo>
                  <a:lnTo>
                    <a:pt x="411" y="8945"/>
                  </a:lnTo>
                  <a:lnTo>
                    <a:pt x="514" y="8945"/>
                  </a:lnTo>
                  <a:lnTo>
                    <a:pt x="514" y="9600"/>
                  </a:lnTo>
                  <a:lnTo>
                    <a:pt x="823" y="9600"/>
                  </a:lnTo>
                  <a:lnTo>
                    <a:pt x="823" y="9382"/>
                  </a:lnTo>
                  <a:lnTo>
                    <a:pt x="926" y="9382"/>
                  </a:lnTo>
                  <a:lnTo>
                    <a:pt x="926" y="9164"/>
                  </a:lnTo>
                  <a:lnTo>
                    <a:pt x="1029" y="9164"/>
                  </a:lnTo>
                  <a:lnTo>
                    <a:pt x="1029" y="9382"/>
                  </a:lnTo>
                  <a:lnTo>
                    <a:pt x="1131" y="9382"/>
                  </a:lnTo>
                  <a:lnTo>
                    <a:pt x="1131" y="9600"/>
                  </a:lnTo>
                  <a:lnTo>
                    <a:pt x="1234" y="9600"/>
                  </a:lnTo>
                  <a:lnTo>
                    <a:pt x="1234" y="9818"/>
                  </a:lnTo>
                  <a:lnTo>
                    <a:pt x="1440" y="9818"/>
                  </a:lnTo>
                  <a:lnTo>
                    <a:pt x="1440" y="10036"/>
                  </a:lnTo>
                  <a:lnTo>
                    <a:pt x="1851" y="10036"/>
                  </a:lnTo>
                  <a:lnTo>
                    <a:pt x="1851" y="10255"/>
                  </a:lnTo>
                  <a:lnTo>
                    <a:pt x="1954" y="10255"/>
                  </a:lnTo>
                  <a:lnTo>
                    <a:pt x="1954" y="10473"/>
                  </a:lnTo>
                  <a:lnTo>
                    <a:pt x="2057" y="10473"/>
                  </a:lnTo>
                  <a:lnTo>
                    <a:pt x="2057" y="10691"/>
                  </a:lnTo>
                  <a:lnTo>
                    <a:pt x="2263" y="10691"/>
                  </a:lnTo>
                  <a:lnTo>
                    <a:pt x="2263" y="10473"/>
                  </a:lnTo>
                  <a:lnTo>
                    <a:pt x="2366" y="10473"/>
                  </a:lnTo>
                  <a:lnTo>
                    <a:pt x="2366" y="10255"/>
                  </a:lnTo>
                  <a:lnTo>
                    <a:pt x="2571" y="10255"/>
                  </a:lnTo>
                  <a:lnTo>
                    <a:pt x="2674" y="10036"/>
                  </a:lnTo>
                  <a:lnTo>
                    <a:pt x="2674" y="9164"/>
                  </a:lnTo>
                  <a:lnTo>
                    <a:pt x="2983" y="9164"/>
                  </a:lnTo>
                  <a:lnTo>
                    <a:pt x="3086" y="8727"/>
                  </a:lnTo>
                  <a:lnTo>
                    <a:pt x="3291" y="8727"/>
                  </a:lnTo>
                  <a:lnTo>
                    <a:pt x="3291" y="8509"/>
                  </a:lnTo>
                  <a:lnTo>
                    <a:pt x="3189" y="8509"/>
                  </a:lnTo>
                  <a:lnTo>
                    <a:pt x="3189" y="8073"/>
                  </a:lnTo>
                  <a:lnTo>
                    <a:pt x="3497" y="8073"/>
                  </a:lnTo>
                  <a:lnTo>
                    <a:pt x="3497" y="8291"/>
                  </a:lnTo>
                  <a:lnTo>
                    <a:pt x="3703" y="8291"/>
                  </a:lnTo>
                  <a:lnTo>
                    <a:pt x="3703" y="8073"/>
                  </a:lnTo>
                  <a:lnTo>
                    <a:pt x="4114" y="8073"/>
                  </a:lnTo>
                  <a:lnTo>
                    <a:pt x="4217" y="7855"/>
                  </a:lnTo>
                  <a:lnTo>
                    <a:pt x="4217" y="8073"/>
                  </a:lnTo>
                  <a:lnTo>
                    <a:pt x="4423" y="8073"/>
                  </a:lnTo>
                  <a:lnTo>
                    <a:pt x="4423" y="8291"/>
                  </a:lnTo>
                  <a:lnTo>
                    <a:pt x="4320" y="8291"/>
                  </a:lnTo>
                  <a:lnTo>
                    <a:pt x="4320" y="8509"/>
                  </a:lnTo>
                  <a:lnTo>
                    <a:pt x="4423" y="8509"/>
                  </a:lnTo>
                  <a:lnTo>
                    <a:pt x="4526" y="8291"/>
                  </a:lnTo>
                  <a:lnTo>
                    <a:pt x="4834" y="8291"/>
                  </a:lnTo>
                  <a:lnTo>
                    <a:pt x="4834" y="7855"/>
                  </a:lnTo>
                  <a:lnTo>
                    <a:pt x="4937" y="7855"/>
                  </a:lnTo>
                  <a:lnTo>
                    <a:pt x="4937" y="7636"/>
                  </a:lnTo>
                  <a:lnTo>
                    <a:pt x="5040" y="7636"/>
                  </a:lnTo>
                  <a:lnTo>
                    <a:pt x="5040" y="7418"/>
                  </a:lnTo>
                  <a:lnTo>
                    <a:pt x="5143" y="7418"/>
                  </a:lnTo>
                  <a:lnTo>
                    <a:pt x="5143" y="7200"/>
                  </a:lnTo>
                  <a:lnTo>
                    <a:pt x="5246" y="7200"/>
                  </a:lnTo>
                  <a:lnTo>
                    <a:pt x="5246" y="6982"/>
                  </a:lnTo>
                  <a:lnTo>
                    <a:pt x="5349" y="6982"/>
                  </a:lnTo>
                  <a:lnTo>
                    <a:pt x="5349" y="6764"/>
                  </a:lnTo>
                  <a:lnTo>
                    <a:pt x="5863" y="6764"/>
                  </a:lnTo>
                  <a:lnTo>
                    <a:pt x="5863" y="6545"/>
                  </a:lnTo>
                  <a:lnTo>
                    <a:pt x="5966" y="6545"/>
                  </a:lnTo>
                  <a:lnTo>
                    <a:pt x="5966" y="6109"/>
                  </a:lnTo>
                  <a:lnTo>
                    <a:pt x="6069" y="6109"/>
                  </a:lnTo>
                  <a:lnTo>
                    <a:pt x="6069" y="5891"/>
                  </a:lnTo>
                  <a:lnTo>
                    <a:pt x="6274" y="5891"/>
                  </a:lnTo>
                  <a:lnTo>
                    <a:pt x="6274" y="5673"/>
                  </a:lnTo>
                  <a:lnTo>
                    <a:pt x="6789" y="5673"/>
                  </a:lnTo>
                  <a:lnTo>
                    <a:pt x="6789" y="5891"/>
                  </a:lnTo>
                  <a:lnTo>
                    <a:pt x="6891" y="5891"/>
                  </a:lnTo>
                  <a:lnTo>
                    <a:pt x="6891" y="6109"/>
                  </a:lnTo>
                  <a:lnTo>
                    <a:pt x="6994" y="6109"/>
                  </a:lnTo>
                  <a:lnTo>
                    <a:pt x="6994" y="6327"/>
                  </a:lnTo>
                  <a:lnTo>
                    <a:pt x="7303" y="6327"/>
                  </a:lnTo>
                  <a:lnTo>
                    <a:pt x="7303" y="6109"/>
                  </a:lnTo>
                  <a:lnTo>
                    <a:pt x="7509" y="5673"/>
                  </a:lnTo>
                  <a:lnTo>
                    <a:pt x="7611" y="5673"/>
                  </a:lnTo>
                  <a:lnTo>
                    <a:pt x="7611" y="5236"/>
                  </a:lnTo>
                  <a:lnTo>
                    <a:pt x="7714" y="5236"/>
                  </a:lnTo>
                  <a:lnTo>
                    <a:pt x="7714" y="5891"/>
                  </a:lnTo>
                  <a:lnTo>
                    <a:pt x="7611" y="6109"/>
                  </a:lnTo>
                  <a:lnTo>
                    <a:pt x="7611" y="7636"/>
                  </a:lnTo>
                  <a:lnTo>
                    <a:pt x="7509" y="7636"/>
                  </a:lnTo>
                  <a:lnTo>
                    <a:pt x="7509" y="7855"/>
                  </a:lnTo>
                  <a:lnTo>
                    <a:pt x="7406" y="7855"/>
                  </a:lnTo>
                  <a:lnTo>
                    <a:pt x="7406" y="8073"/>
                  </a:lnTo>
                  <a:lnTo>
                    <a:pt x="7611" y="8073"/>
                  </a:lnTo>
                  <a:lnTo>
                    <a:pt x="7611" y="9164"/>
                  </a:lnTo>
                  <a:lnTo>
                    <a:pt x="7714" y="9164"/>
                  </a:lnTo>
                  <a:lnTo>
                    <a:pt x="7714" y="8945"/>
                  </a:lnTo>
                  <a:lnTo>
                    <a:pt x="7920" y="8945"/>
                  </a:lnTo>
                  <a:lnTo>
                    <a:pt x="7920" y="9164"/>
                  </a:lnTo>
                  <a:lnTo>
                    <a:pt x="8023" y="9164"/>
                  </a:lnTo>
                  <a:lnTo>
                    <a:pt x="8023" y="9382"/>
                  </a:lnTo>
                  <a:lnTo>
                    <a:pt x="8126" y="9382"/>
                  </a:lnTo>
                  <a:lnTo>
                    <a:pt x="8229" y="9600"/>
                  </a:lnTo>
                  <a:lnTo>
                    <a:pt x="8331" y="9600"/>
                  </a:lnTo>
                  <a:lnTo>
                    <a:pt x="8331" y="10255"/>
                  </a:lnTo>
                  <a:lnTo>
                    <a:pt x="8434" y="10255"/>
                  </a:lnTo>
                  <a:lnTo>
                    <a:pt x="8434" y="10473"/>
                  </a:lnTo>
                  <a:lnTo>
                    <a:pt x="8537" y="10473"/>
                  </a:lnTo>
                  <a:lnTo>
                    <a:pt x="8537" y="10691"/>
                  </a:lnTo>
                  <a:lnTo>
                    <a:pt x="8743" y="10691"/>
                  </a:lnTo>
                  <a:lnTo>
                    <a:pt x="8743" y="10909"/>
                  </a:lnTo>
                  <a:lnTo>
                    <a:pt x="8846" y="10909"/>
                  </a:lnTo>
                  <a:lnTo>
                    <a:pt x="8846" y="11127"/>
                  </a:lnTo>
                  <a:lnTo>
                    <a:pt x="8949" y="11127"/>
                  </a:lnTo>
                  <a:lnTo>
                    <a:pt x="8949" y="11564"/>
                  </a:lnTo>
                  <a:lnTo>
                    <a:pt x="9051" y="11564"/>
                  </a:lnTo>
                  <a:lnTo>
                    <a:pt x="9051" y="12218"/>
                  </a:lnTo>
                  <a:lnTo>
                    <a:pt x="9154" y="12218"/>
                  </a:lnTo>
                  <a:lnTo>
                    <a:pt x="9154" y="12655"/>
                  </a:lnTo>
                  <a:lnTo>
                    <a:pt x="9257" y="12655"/>
                  </a:lnTo>
                  <a:lnTo>
                    <a:pt x="9257" y="12873"/>
                  </a:lnTo>
                  <a:lnTo>
                    <a:pt x="9360" y="13309"/>
                  </a:lnTo>
                  <a:lnTo>
                    <a:pt x="9360" y="13527"/>
                  </a:lnTo>
                  <a:lnTo>
                    <a:pt x="9463" y="13527"/>
                  </a:lnTo>
                  <a:lnTo>
                    <a:pt x="9463" y="13745"/>
                  </a:lnTo>
                  <a:lnTo>
                    <a:pt x="9360" y="13745"/>
                  </a:lnTo>
                  <a:lnTo>
                    <a:pt x="9360" y="13964"/>
                  </a:lnTo>
                  <a:lnTo>
                    <a:pt x="9463" y="13964"/>
                  </a:lnTo>
                  <a:lnTo>
                    <a:pt x="9463" y="14400"/>
                  </a:lnTo>
                  <a:lnTo>
                    <a:pt x="10080" y="14400"/>
                  </a:lnTo>
                  <a:lnTo>
                    <a:pt x="10080" y="16582"/>
                  </a:lnTo>
                  <a:lnTo>
                    <a:pt x="9977" y="16582"/>
                  </a:lnTo>
                  <a:lnTo>
                    <a:pt x="9977" y="16800"/>
                  </a:lnTo>
                  <a:lnTo>
                    <a:pt x="9874" y="16800"/>
                  </a:lnTo>
                  <a:lnTo>
                    <a:pt x="9874" y="17018"/>
                  </a:lnTo>
                  <a:lnTo>
                    <a:pt x="9771" y="17018"/>
                  </a:lnTo>
                  <a:lnTo>
                    <a:pt x="9669" y="17236"/>
                  </a:lnTo>
                  <a:lnTo>
                    <a:pt x="9566" y="17236"/>
                  </a:lnTo>
                  <a:lnTo>
                    <a:pt x="9463" y="17455"/>
                  </a:lnTo>
                  <a:lnTo>
                    <a:pt x="9360" y="17455"/>
                  </a:lnTo>
                  <a:lnTo>
                    <a:pt x="9257" y="17236"/>
                  </a:lnTo>
                  <a:lnTo>
                    <a:pt x="9257" y="17018"/>
                  </a:lnTo>
                  <a:lnTo>
                    <a:pt x="9154" y="17018"/>
                  </a:lnTo>
                  <a:lnTo>
                    <a:pt x="9154" y="16800"/>
                  </a:lnTo>
                  <a:lnTo>
                    <a:pt x="9051" y="16800"/>
                  </a:lnTo>
                  <a:lnTo>
                    <a:pt x="9051" y="16582"/>
                  </a:lnTo>
                  <a:lnTo>
                    <a:pt x="8949" y="16582"/>
                  </a:lnTo>
                  <a:lnTo>
                    <a:pt x="8949" y="16364"/>
                  </a:lnTo>
                  <a:lnTo>
                    <a:pt x="8846" y="16145"/>
                  </a:lnTo>
                  <a:lnTo>
                    <a:pt x="8846" y="15709"/>
                  </a:lnTo>
                  <a:lnTo>
                    <a:pt x="8743" y="15709"/>
                  </a:lnTo>
                  <a:lnTo>
                    <a:pt x="8743" y="15273"/>
                  </a:lnTo>
                  <a:lnTo>
                    <a:pt x="8537" y="15273"/>
                  </a:lnTo>
                  <a:lnTo>
                    <a:pt x="8537" y="15491"/>
                  </a:lnTo>
                  <a:lnTo>
                    <a:pt x="8434" y="15709"/>
                  </a:lnTo>
                  <a:lnTo>
                    <a:pt x="8331" y="15709"/>
                  </a:lnTo>
                  <a:lnTo>
                    <a:pt x="8229" y="15491"/>
                  </a:lnTo>
                  <a:lnTo>
                    <a:pt x="7920" y="15491"/>
                  </a:lnTo>
                  <a:lnTo>
                    <a:pt x="7920" y="16582"/>
                  </a:lnTo>
                  <a:lnTo>
                    <a:pt x="8126" y="16582"/>
                  </a:lnTo>
                  <a:lnTo>
                    <a:pt x="8126" y="16364"/>
                  </a:lnTo>
                  <a:lnTo>
                    <a:pt x="8229" y="16364"/>
                  </a:lnTo>
                  <a:lnTo>
                    <a:pt x="8229" y="16582"/>
                  </a:lnTo>
                  <a:lnTo>
                    <a:pt x="8331" y="16582"/>
                  </a:lnTo>
                  <a:lnTo>
                    <a:pt x="8331" y="16800"/>
                  </a:lnTo>
                  <a:lnTo>
                    <a:pt x="8434" y="16800"/>
                  </a:lnTo>
                  <a:lnTo>
                    <a:pt x="8434" y="17018"/>
                  </a:lnTo>
                  <a:lnTo>
                    <a:pt x="8537" y="17018"/>
                  </a:lnTo>
                  <a:lnTo>
                    <a:pt x="8537" y="17236"/>
                  </a:lnTo>
                  <a:lnTo>
                    <a:pt x="8640" y="17236"/>
                  </a:lnTo>
                  <a:lnTo>
                    <a:pt x="8640" y="17455"/>
                  </a:lnTo>
                  <a:lnTo>
                    <a:pt x="8743" y="17455"/>
                  </a:lnTo>
                  <a:lnTo>
                    <a:pt x="8640" y="17673"/>
                  </a:lnTo>
                  <a:lnTo>
                    <a:pt x="8640" y="17455"/>
                  </a:lnTo>
                  <a:lnTo>
                    <a:pt x="8537" y="17455"/>
                  </a:lnTo>
                  <a:lnTo>
                    <a:pt x="8537" y="17891"/>
                  </a:lnTo>
                  <a:lnTo>
                    <a:pt x="8743" y="17891"/>
                  </a:lnTo>
                  <a:lnTo>
                    <a:pt x="8743" y="18327"/>
                  </a:lnTo>
                  <a:lnTo>
                    <a:pt x="8846" y="18327"/>
                  </a:lnTo>
                  <a:lnTo>
                    <a:pt x="8846" y="18545"/>
                  </a:lnTo>
                  <a:lnTo>
                    <a:pt x="9154" y="18545"/>
                  </a:lnTo>
                  <a:lnTo>
                    <a:pt x="9154" y="18327"/>
                  </a:lnTo>
                  <a:lnTo>
                    <a:pt x="9257" y="18327"/>
                  </a:lnTo>
                  <a:lnTo>
                    <a:pt x="9257" y="18764"/>
                  </a:lnTo>
                  <a:lnTo>
                    <a:pt x="9360" y="18764"/>
                  </a:lnTo>
                  <a:lnTo>
                    <a:pt x="9360" y="19200"/>
                  </a:lnTo>
                  <a:lnTo>
                    <a:pt x="9463" y="19200"/>
                  </a:lnTo>
                  <a:lnTo>
                    <a:pt x="9463" y="19855"/>
                  </a:lnTo>
                  <a:lnTo>
                    <a:pt x="9566" y="19855"/>
                  </a:lnTo>
                  <a:lnTo>
                    <a:pt x="9566" y="20073"/>
                  </a:lnTo>
                  <a:lnTo>
                    <a:pt x="9463" y="20073"/>
                  </a:lnTo>
                  <a:lnTo>
                    <a:pt x="9566" y="20291"/>
                  </a:lnTo>
                  <a:lnTo>
                    <a:pt x="9874" y="20291"/>
                  </a:lnTo>
                  <a:lnTo>
                    <a:pt x="9874" y="20509"/>
                  </a:lnTo>
                  <a:lnTo>
                    <a:pt x="10286" y="20509"/>
                  </a:lnTo>
                  <a:lnTo>
                    <a:pt x="10286" y="20727"/>
                  </a:lnTo>
                  <a:lnTo>
                    <a:pt x="10389" y="20727"/>
                  </a:lnTo>
                  <a:lnTo>
                    <a:pt x="10389" y="20509"/>
                  </a:lnTo>
                  <a:lnTo>
                    <a:pt x="10594" y="20509"/>
                  </a:lnTo>
                  <a:lnTo>
                    <a:pt x="10594" y="20727"/>
                  </a:lnTo>
                  <a:lnTo>
                    <a:pt x="10697" y="20727"/>
                  </a:lnTo>
                  <a:lnTo>
                    <a:pt x="10800" y="20509"/>
                  </a:lnTo>
                  <a:lnTo>
                    <a:pt x="10800" y="20727"/>
                  </a:lnTo>
                  <a:lnTo>
                    <a:pt x="11109" y="20727"/>
                  </a:lnTo>
                  <a:lnTo>
                    <a:pt x="11109" y="20509"/>
                  </a:lnTo>
                  <a:lnTo>
                    <a:pt x="11314" y="20509"/>
                  </a:lnTo>
                  <a:lnTo>
                    <a:pt x="11314" y="20291"/>
                  </a:lnTo>
                  <a:lnTo>
                    <a:pt x="11520" y="20291"/>
                  </a:lnTo>
                  <a:lnTo>
                    <a:pt x="11520" y="20073"/>
                  </a:lnTo>
                  <a:lnTo>
                    <a:pt x="11623" y="20073"/>
                  </a:lnTo>
                  <a:lnTo>
                    <a:pt x="11623" y="20945"/>
                  </a:lnTo>
                  <a:lnTo>
                    <a:pt x="11931" y="20945"/>
                  </a:lnTo>
                  <a:lnTo>
                    <a:pt x="11931" y="21164"/>
                  </a:lnTo>
                  <a:lnTo>
                    <a:pt x="12034" y="21382"/>
                  </a:lnTo>
                  <a:lnTo>
                    <a:pt x="12137" y="21382"/>
                  </a:lnTo>
                  <a:lnTo>
                    <a:pt x="12240" y="21600"/>
                  </a:lnTo>
                  <a:lnTo>
                    <a:pt x="12857" y="21600"/>
                  </a:lnTo>
                  <a:lnTo>
                    <a:pt x="12857" y="21382"/>
                  </a:lnTo>
                  <a:lnTo>
                    <a:pt x="13063" y="21382"/>
                  </a:lnTo>
                  <a:lnTo>
                    <a:pt x="13063" y="21600"/>
                  </a:lnTo>
                  <a:lnTo>
                    <a:pt x="13269" y="21600"/>
                  </a:lnTo>
                  <a:lnTo>
                    <a:pt x="13269" y="21382"/>
                  </a:lnTo>
                  <a:lnTo>
                    <a:pt x="13371" y="21164"/>
                  </a:lnTo>
                  <a:lnTo>
                    <a:pt x="13680" y="21164"/>
                  </a:lnTo>
                  <a:lnTo>
                    <a:pt x="13680" y="20727"/>
                  </a:lnTo>
                  <a:lnTo>
                    <a:pt x="13783" y="20727"/>
                  </a:lnTo>
                  <a:lnTo>
                    <a:pt x="13783" y="19200"/>
                  </a:lnTo>
                  <a:lnTo>
                    <a:pt x="13680" y="18982"/>
                  </a:lnTo>
                  <a:lnTo>
                    <a:pt x="13680" y="17891"/>
                  </a:lnTo>
                  <a:lnTo>
                    <a:pt x="13783" y="17891"/>
                  </a:lnTo>
                  <a:lnTo>
                    <a:pt x="13783" y="17455"/>
                  </a:lnTo>
                  <a:lnTo>
                    <a:pt x="13989" y="17455"/>
                  </a:lnTo>
                  <a:lnTo>
                    <a:pt x="13989" y="17236"/>
                  </a:lnTo>
                  <a:lnTo>
                    <a:pt x="14194" y="17236"/>
                  </a:lnTo>
                  <a:lnTo>
                    <a:pt x="14194" y="17018"/>
                  </a:lnTo>
                  <a:lnTo>
                    <a:pt x="14297" y="17018"/>
                  </a:lnTo>
                  <a:lnTo>
                    <a:pt x="14297" y="16800"/>
                  </a:lnTo>
                  <a:lnTo>
                    <a:pt x="14400" y="16800"/>
                  </a:lnTo>
                  <a:lnTo>
                    <a:pt x="14400" y="16582"/>
                  </a:lnTo>
                  <a:lnTo>
                    <a:pt x="14503" y="16582"/>
                  </a:lnTo>
                  <a:lnTo>
                    <a:pt x="14503" y="16364"/>
                  </a:lnTo>
                  <a:lnTo>
                    <a:pt x="14606" y="16364"/>
                  </a:lnTo>
                  <a:lnTo>
                    <a:pt x="14606" y="16145"/>
                  </a:lnTo>
                  <a:lnTo>
                    <a:pt x="14709" y="16145"/>
                  </a:lnTo>
                  <a:lnTo>
                    <a:pt x="14709" y="15927"/>
                  </a:lnTo>
                  <a:lnTo>
                    <a:pt x="14811" y="15927"/>
                  </a:lnTo>
                  <a:lnTo>
                    <a:pt x="14811" y="14618"/>
                  </a:lnTo>
                  <a:lnTo>
                    <a:pt x="14914" y="14618"/>
                  </a:lnTo>
                  <a:lnTo>
                    <a:pt x="14914" y="12873"/>
                  </a:lnTo>
                  <a:lnTo>
                    <a:pt x="15017" y="12655"/>
                  </a:lnTo>
                  <a:lnTo>
                    <a:pt x="15017" y="11782"/>
                  </a:lnTo>
                  <a:lnTo>
                    <a:pt x="15120" y="11782"/>
                  </a:lnTo>
                  <a:lnTo>
                    <a:pt x="15120" y="11564"/>
                  </a:lnTo>
                  <a:lnTo>
                    <a:pt x="15223" y="11564"/>
                  </a:lnTo>
                  <a:lnTo>
                    <a:pt x="15223" y="11345"/>
                  </a:lnTo>
                  <a:lnTo>
                    <a:pt x="15634" y="11345"/>
                  </a:lnTo>
                  <a:lnTo>
                    <a:pt x="15737" y="11127"/>
                  </a:lnTo>
                  <a:lnTo>
                    <a:pt x="15943" y="11127"/>
                  </a:lnTo>
                  <a:lnTo>
                    <a:pt x="16046" y="10909"/>
                  </a:lnTo>
                  <a:lnTo>
                    <a:pt x="16046" y="10691"/>
                  </a:lnTo>
                  <a:lnTo>
                    <a:pt x="16251" y="10255"/>
                  </a:lnTo>
                  <a:lnTo>
                    <a:pt x="16354" y="9600"/>
                  </a:lnTo>
                  <a:lnTo>
                    <a:pt x="16457" y="9382"/>
                  </a:lnTo>
                  <a:lnTo>
                    <a:pt x="16457" y="9164"/>
                  </a:lnTo>
                  <a:lnTo>
                    <a:pt x="16560" y="8945"/>
                  </a:lnTo>
                  <a:lnTo>
                    <a:pt x="16560" y="8727"/>
                  </a:lnTo>
                  <a:lnTo>
                    <a:pt x="16766" y="8727"/>
                  </a:lnTo>
                  <a:lnTo>
                    <a:pt x="16766" y="9164"/>
                  </a:lnTo>
                  <a:lnTo>
                    <a:pt x="16869" y="9164"/>
                  </a:lnTo>
                  <a:lnTo>
                    <a:pt x="16869" y="8945"/>
                  </a:lnTo>
                  <a:lnTo>
                    <a:pt x="16971" y="9164"/>
                  </a:lnTo>
                  <a:lnTo>
                    <a:pt x="17897" y="9164"/>
                  </a:lnTo>
                  <a:lnTo>
                    <a:pt x="17794" y="8945"/>
                  </a:lnTo>
                  <a:lnTo>
                    <a:pt x="17897" y="8945"/>
                  </a:lnTo>
                  <a:lnTo>
                    <a:pt x="17897" y="9164"/>
                  </a:lnTo>
                  <a:lnTo>
                    <a:pt x="18206" y="9164"/>
                  </a:lnTo>
                  <a:lnTo>
                    <a:pt x="18206" y="9382"/>
                  </a:lnTo>
                  <a:lnTo>
                    <a:pt x="18411" y="9382"/>
                  </a:lnTo>
                  <a:lnTo>
                    <a:pt x="18411" y="9600"/>
                  </a:lnTo>
                  <a:lnTo>
                    <a:pt x="18617" y="9600"/>
                  </a:lnTo>
                  <a:lnTo>
                    <a:pt x="18617" y="10473"/>
                  </a:lnTo>
                  <a:lnTo>
                    <a:pt x="18720" y="10473"/>
                  </a:lnTo>
                  <a:lnTo>
                    <a:pt x="18720" y="10691"/>
                  </a:lnTo>
                  <a:lnTo>
                    <a:pt x="18823" y="10691"/>
                  </a:lnTo>
                  <a:lnTo>
                    <a:pt x="18823" y="10909"/>
                  </a:lnTo>
                  <a:lnTo>
                    <a:pt x="18926" y="10909"/>
                  </a:lnTo>
                  <a:lnTo>
                    <a:pt x="18926" y="10691"/>
                  </a:lnTo>
                  <a:lnTo>
                    <a:pt x="19029" y="10691"/>
                  </a:lnTo>
                  <a:lnTo>
                    <a:pt x="19029" y="10909"/>
                  </a:lnTo>
                  <a:lnTo>
                    <a:pt x="19131" y="10909"/>
                  </a:lnTo>
                  <a:lnTo>
                    <a:pt x="19131" y="11127"/>
                  </a:lnTo>
                  <a:lnTo>
                    <a:pt x="19234" y="11127"/>
                  </a:lnTo>
                  <a:lnTo>
                    <a:pt x="19234" y="11345"/>
                  </a:lnTo>
                  <a:lnTo>
                    <a:pt x="19440" y="11345"/>
                  </a:lnTo>
                  <a:lnTo>
                    <a:pt x="19440" y="11782"/>
                  </a:lnTo>
                  <a:lnTo>
                    <a:pt x="19543" y="11782"/>
                  </a:lnTo>
                  <a:lnTo>
                    <a:pt x="19543" y="12000"/>
                  </a:lnTo>
                  <a:lnTo>
                    <a:pt x="19646" y="12000"/>
                  </a:lnTo>
                  <a:lnTo>
                    <a:pt x="19646" y="12218"/>
                  </a:lnTo>
                  <a:lnTo>
                    <a:pt x="19749" y="12218"/>
                  </a:lnTo>
                  <a:lnTo>
                    <a:pt x="19749" y="12436"/>
                  </a:lnTo>
                  <a:lnTo>
                    <a:pt x="19646" y="12436"/>
                  </a:lnTo>
                  <a:lnTo>
                    <a:pt x="19646" y="12655"/>
                  </a:lnTo>
                  <a:lnTo>
                    <a:pt x="20571" y="12655"/>
                  </a:lnTo>
                  <a:lnTo>
                    <a:pt x="20571" y="12873"/>
                  </a:lnTo>
                  <a:lnTo>
                    <a:pt x="20674" y="12873"/>
                  </a:lnTo>
                  <a:lnTo>
                    <a:pt x="20674" y="13091"/>
                  </a:lnTo>
                  <a:lnTo>
                    <a:pt x="20777" y="13091"/>
                  </a:lnTo>
                  <a:lnTo>
                    <a:pt x="20777" y="13309"/>
                  </a:lnTo>
                  <a:lnTo>
                    <a:pt x="21086" y="13309"/>
                  </a:lnTo>
                  <a:lnTo>
                    <a:pt x="21086" y="13091"/>
                  </a:lnTo>
                  <a:lnTo>
                    <a:pt x="21394" y="13091"/>
                  </a:lnTo>
                  <a:lnTo>
                    <a:pt x="21394" y="12873"/>
                  </a:lnTo>
                  <a:lnTo>
                    <a:pt x="21600" y="12873"/>
                  </a:lnTo>
                  <a:lnTo>
                    <a:pt x="21600" y="12655"/>
                  </a:lnTo>
                  <a:lnTo>
                    <a:pt x="21394" y="11564"/>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8" name="Freeform 68"/>
            <p:cNvSpPr/>
            <p:nvPr/>
          </p:nvSpPr>
          <p:spPr>
            <a:xfrm>
              <a:off x="753055" y="4947816"/>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0"/>
                  </a:lnTo>
                  <a:lnTo>
                    <a:pt x="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69" name="Freeform 69"/>
            <p:cNvSpPr/>
            <p:nvPr/>
          </p:nvSpPr>
          <p:spPr>
            <a:xfrm>
              <a:off x="2330965" y="4703348"/>
              <a:ext cx="602445" cy="573395"/>
            </a:xfrm>
            <a:custGeom>
              <a:avLst/>
              <a:gdLst/>
              <a:ahLst/>
              <a:cxnLst>
                <a:cxn ang="0">
                  <a:pos x="wd2" y="hd2"/>
                </a:cxn>
                <a:cxn ang="5400000">
                  <a:pos x="wd2" y="hd2"/>
                </a:cxn>
                <a:cxn ang="10800000">
                  <a:pos x="wd2" y="hd2"/>
                </a:cxn>
                <a:cxn ang="16200000">
                  <a:pos x="wd2" y="hd2"/>
                </a:cxn>
              </a:cxnLst>
              <a:rect l="0" t="0" r="r" b="b"/>
              <a:pathLst>
                <a:path w="21600" h="21600" extrusionOk="0">
                  <a:moveTo>
                    <a:pt x="820" y="9472"/>
                  </a:moveTo>
                  <a:lnTo>
                    <a:pt x="1367" y="8611"/>
                  </a:lnTo>
                  <a:lnTo>
                    <a:pt x="1504" y="8324"/>
                  </a:lnTo>
                  <a:lnTo>
                    <a:pt x="1777" y="7607"/>
                  </a:lnTo>
                  <a:lnTo>
                    <a:pt x="1914" y="7463"/>
                  </a:lnTo>
                  <a:lnTo>
                    <a:pt x="2324" y="6602"/>
                  </a:lnTo>
                  <a:lnTo>
                    <a:pt x="2461" y="6458"/>
                  </a:lnTo>
                  <a:lnTo>
                    <a:pt x="2324" y="6028"/>
                  </a:lnTo>
                  <a:lnTo>
                    <a:pt x="2324" y="5884"/>
                  </a:lnTo>
                  <a:lnTo>
                    <a:pt x="1777" y="5310"/>
                  </a:lnTo>
                  <a:lnTo>
                    <a:pt x="3008" y="4880"/>
                  </a:lnTo>
                  <a:lnTo>
                    <a:pt x="3281" y="4880"/>
                  </a:lnTo>
                  <a:lnTo>
                    <a:pt x="3418" y="4593"/>
                  </a:lnTo>
                  <a:lnTo>
                    <a:pt x="3828" y="4593"/>
                  </a:lnTo>
                  <a:lnTo>
                    <a:pt x="4238" y="4449"/>
                  </a:lnTo>
                  <a:lnTo>
                    <a:pt x="4648" y="4449"/>
                  </a:lnTo>
                  <a:lnTo>
                    <a:pt x="5058" y="4019"/>
                  </a:lnTo>
                  <a:lnTo>
                    <a:pt x="5058" y="4162"/>
                  </a:lnTo>
                  <a:lnTo>
                    <a:pt x="5332" y="4019"/>
                  </a:lnTo>
                  <a:lnTo>
                    <a:pt x="5742" y="4019"/>
                  </a:lnTo>
                  <a:lnTo>
                    <a:pt x="6972" y="3875"/>
                  </a:lnTo>
                  <a:lnTo>
                    <a:pt x="6972" y="4880"/>
                  </a:lnTo>
                  <a:lnTo>
                    <a:pt x="7519" y="4736"/>
                  </a:lnTo>
                  <a:lnTo>
                    <a:pt x="7929" y="5023"/>
                  </a:lnTo>
                  <a:lnTo>
                    <a:pt x="7929" y="5454"/>
                  </a:lnTo>
                  <a:lnTo>
                    <a:pt x="8066" y="5454"/>
                  </a:lnTo>
                  <a:lnTo>
                    <a:pt x="8066" y="5884"/>
                  </a:lnTo>
                  <a:lnTo>
                    <a:pt x="8203" y="5884"/>
                  </a:lnTo>
                  <a:lnTo>
                    <a:pt x="8339" y="6028"/>
                  </a:lnTo>
                  <a:lnTo>
                    <a:pt x="8339" y="6315"/>
                  </a:lnTo>
                  <a:lnTo>
                    <a:pt x="8203" y="6315"/>
                  </a:lnTo>
                  <a:lnTo>
                    <a:pt x="8066" y="6458"/>
                  </a:lnTo>
                  <a:lnTo>
                    <a:pt x="8066" y="6602"/>
                  </a:lnTo>
                  <a:lnTo>
                    <a:pt x="7792" y="6602"/>
                  </a:lnTo>
                  <a:lnTo>
                    <a:pt x="7792" y="6746"/>
                  </a:lnTo>
                  <a:lnTo>
                    <a:pt x="7656" y="6746"/>
                  </a:lnTo>
                  <a:lnTo>
                    <a:pt x="7656" y="6889"/>
                  </a:lnTo>
                  <a:lnTo>
                    <a:pt x="7382" y="6889"/>
                  </a:lnTo>
                  <a:lnTo>
                    <a:pt x="7382" y="7033"/>
                  </a:lnTo>
                  <a:lnTo>
                    <a:pt x="7246" y="6889"/>
                  </a:lnTo>
                  <a:lnTo>
                    <a:pt x="7382" y="7463"/>
                  </a:lnTo>
                  <a:lnTo>
                    <a:pt x="7382" y="7607"/>
                  </a:lnTo>
                  <a:lnTo>
                    <a:pt x="7656" y="8037"/>
                  </a:lnTo>
                  <a:lnTo>
                    <a:pt x="7792" y="8611"/>
                  </a:lnTo>
                  <a:lnTo>
                    <a:pt x="8339" y="8611"/>
                  </a:lnTo>
                  <a:lnTo>
                    <a:pt x="8339" y="8755"/>
                  </a:lnTo>
                  <a:lnTo>
                    <a:pt x="9159" y="9042"/>
                  </a:lnTo>
                  <a:lnTo>
                    <a:pt x="10937" y="9616"/>
                  </a:lnTo>
                  <a:lnTo>
                    <a:pt x="11073" y="9472"/>
                  </a:lnTo>
                  <a:lnTo>
                    <a:pt x="11073" y="9329"/>
                  </a:lnTo>
                  <a:lnTo>
                    <a:pt x="11210" y="9185"/>
                  </a:lnTo>
                  <a:lnTo>
                    <a:pt x="11347" y="9185"/>
                  </a:lnTo>
                  <a:lnTo>
                    <a:pt x="11210" y="9042"/>
                  </a:lnTo>
                  <a:lnTo>
                    <a:pt x="11347" y="9042"/>
                  </a:lnTo>
                  <a:lnTo>
                    <a:pt x="11347" y="8755"/>
                  </a:lnTo>
                  <a:lnTo>
                    <a:pt x="11894" y="8755"/>
                  </a:lnTo>
                  <a:lnTo>
                    <a:pt x="12030" y="8611"/>
                  </a:lnTo>
                  <a:lnTo>
                    <a:pt x="12167" y="8611"/>
                  </a:lnTo>
                  <a:lnTo>
                    <a:pt x="12167" y="8468"/>
                  </a:lnTo>
                  <a:lnTo>
                    <a:pt x="12304" y="8468"/>
                  </a:lnTo>
                  <a:lnTo>
                    <a:pt x="12304" y="8324"/>
                  </a:lnTo>
                  <a:lnTo>
                    <a:pt x="12441" y="8181"/>
                  </a:lnTo>
                  <a:lnTo>
                    <a:pt x="12577" y="8181"/>
                  </a:lnTo>
                  <a:lnTo>
                    <a:pt x="12577" y="7894"/>
                  </a:lnTo>
                  <a:lnTo>
                    <a:pt x="12441" y="7894"/>
                  </a:lnTo>
                  <a:lnTo>
                    <a:pt x="12441" y="7607"/>
                  </a:lnTo>
                  <a:lnTo>
                    <a:pt x="12577" y="7320"/>
                  </a:lnTo>
                  <a:lnTo>
                    <a:pt x="12577" y="7176"/>
                  </a:lnTo>
                  <a:lnTo>
                    <a:pt x="12714" y="7176"/>
                  </a:lnTo>
                  <a:lnTo>
                    <a:pt x="12577" y="6889"/>
                  </a:lnTo>
                  <a:lnTo>
                    <a:pt x="12714" y="6746"/>
                  </a:lnTo>
                  <a:lnTo>
                    <a:pt x="12714" y="6602"/>
                  </a:lnTo>
                  <a:lnTo>
                    <a:pt x="12851" y="6315"/>
                  </a:lnTo>
                  <a:lnTo>
                    <a:pt x="12851" y="6171"/>
                  </a:lnTo>
                  <a:lnTo>
                    <a:pt x="12714" y="6028"/>
                  </a:lnTo>
                  <a:lnTo>
                    <a:pt x="12714" y="5741"/>
                  </a:lnTo>
                  <a:lnTo>
                    <a:pt x="12577" y="5597"/>
                  </a:lnTo>
                  <a:lnTo>
                    <a:pt x="12577" y="5454"/>
                  </a:lnTo>
                  <a:lnTo>
                    <a:pt x="12441" y="5167"/>
                  </a:lnTo>
                  <a:lnTo>
                    <a:pt x="12030" y="5167"/>
                  </a:lnTo>
                  <a:lnTo>
                    <a:pt x="12030" y="5023"/>
                  </a:lnTo>
                  <a:lnTo>
                    <a:pt x="11894" y="5023"/>
                  </a:lnTo>
                  <a:lnTo>
                    <a:pt x="11894" y="4880"/>
                  </a:lnTo>
                  <a:lnTo>
                    <a:pt x="11757" y="4880"/>
                  </a:lnTo>
                  <a:lnTo>
                    <a:pt x="11757" y="4736"/>
                  </a:lnTo>
                  <a:lnTo>
                    <a:pt x="11620" y="4736"/>
                  </a:lnTo>
                  <a:lnTo>
                    <a:pt x="11757" y="4593"/>
                  </a:lnTo>
                  <a:lnTo>
                    <a:pt x="11620" y="4593"/>
                  </a:lnTo>
                  <a:lnTo>
                    <a:pt x="11620" y="2727"/>
                  </a:lnTo>
                  <a:lnTo>
                    <a:pt x="11757" y="2727"/>
                  </a:lnTo>
                  <a:lnTo>
                    <a:pt x="11757" y="2583"/>
                  </a:lnTo>
                  <a:lnTo>
                    <a:pt x="12030" y="2583"/>
                  </a:lnTo>
                  <a:lnTo>
                    <a:pt x="12167" y="2440"/>
                  </a:lnTo>
                  <a:lnTo>
                    <a:pt x="12987" y="2009"/>
                  </a:lnTo>
                  <a:lnTo>
                    <a:pt x="13808" y="1005"/>
                  </a:lnTo>
                  <a:lnTo>
                    <a:pt x="14081" y="431"/>
                  </a:lnTo>
                  <a:lnTo>
                    <a:pt x="14354" y="574"/>
                  </a:lnTo>
                  <a:lnTo>
                    <a:pt x="14491" y="574"/>
                  </a:lnTo>
                  <a:lnTo>
                    <a:pt x="14491" y="144"/>
                  </a:lnTo>
                  <a:lnTo>
                    <a:pt x="14628" y="144"/>
                  </a:lnTo>
                  <a:lnTo>
                    <a:pt x="14628" y="0"/>
                  </a:lnTo>
                  <a:lnTo>
                    <a:pt x="14628" y="287"/>
                  </a:lnTo>
                  <a:lnTo>
                    <a:pt x="14765" y="287"/>
                  </a:lnTo>
                  <a:lnTo>
                    <a:pt x="14628" y="431"/>
                  </a:lnTo>
                  <a:lnTo>
                    <a:pt x="14628" y="574"/>
                  </a:lnTo>
                  <a:lnTo>
                    <a:pt x="14765" y="574"/>
                  </a:lnTo>
                  <a:lnTo>
                    <a:pt x="14765" y="718"/>
                  </a:lnTo>
                  <a:lnTo>
                    <a:pt x="14901" y="861"/>
                  </a:lnTo>
                  <a:lnTo>
                    <a:pt x="14901" y="1005"/>
                  </a:lnTo>
                  <a:lnTo>
                    <a:pt x="15038" y="1005"/>
                  </a:lnTo>
                  <a:lnTo>
                    <a:pt x="15038" y="1148"/>
                  </a:lnTo>
                  <a:lnTo>
                    <a:pt x="15175" y="1148"/>
                  </a:lnTo>
                  <a:lnTo>
                    <a:pt x="15311" y="1292"/>
                  </a:lnTo>
                  <a:lnTo>
                    <a:pt x="15448" y="1292"/>
                  </a:lnTo>
                  <a:lnTo>
                    <a:pt x="15585" y="1435"/>
                  </a:lnTo>
                  <a:lnTo>
                    <a:pt x="15585" y="1579"/>
                  </a:lnTo>
                  <a:lnTo>
                    <a:pt x="15722" y="1722"/>
                  </a:lnTo>
                  <a:lnTo>
                    <a:pt x="15722" y="1435"/>
                  </a:lnTo>
                  <a:lnTo>
                    <a:pt x="15858" y="1292"/>
                  </a:lnTo>
                  <a:lnTo>
                    <a:pt x="15858" y="1148"/>
                  </a:lnTo>
                  <a:lnTo>
                    <a:pt x="15995" y="1148"/>
                  </a:lnTo>
                  <a:lnTo>
                    <a:pt x="16132" y="1292"/>
                  </a:lnTo>
                  <a:lnTo>
                    <a:pt x="16268" y="1292"/>
                  </a:lnTo>
                  <a:lnTo>
                    <a:pt x="16268" y="1435"/>
                  </a:lnTo>
                  <a:lnTo>
                    <a:pt x="16405" y="1579"/>
                  </a:lnTo>
                  <a:lnTo>
                    <a:pt x="16405" y="1722"/>
                  </a:lnTo>
                  <a:lnTo>
                    <a:pt x="16678" y="1722"/>
                  </a:lnTo>
                  <a:lnTo>
                    <a:pt x="16678" y="1866"/>
                  </a:lnTo>
                  <a:lnTo>
                    <a:pt x="16952" y="2153"/>
                  </a:lnTo>
                  <a:lnTo>
                    <a:pt x="17225" y="2153"/>
                  </a:lnTo>
                  <a:lnTo>
                    <a:pt x="17362" y="2296"/>
                  </a:lnTo>
                  <a:lnTo>
                    <a:pt x="17362" y="2440"/>
                  </a:lnTo>
                  <a:lnTo>
                    <a:pt x="19549" y="3875"/>
                  </a:lnTo>
                  <a:lnTo>
                    <a:pt x="21600" y="5310"/>
                  </a:lnTo>
                  <a:lnTo>
                    <a:pt x="21600" y="5454"/>
                  </a:lnTo>
                  <a:lnTo>
                    <a:pt x="20780" y="8037"/>
                  </a:lnTo>
                  <a:lnTo>
                    <a:pt x="20643" y="8611"/>
                  </a:lnTo>
                  <a:lnTo>
                    <a:pt x="19959" y="10334"/>
                  </a:lnTo>
                  <a:lnTo>
                    <a:pt x="18456" y="14352"/>
                  </a:lnTo>
                  <a:lnTo>
                    <a:pt x="18319" y="14352"/>
                  </a:lnTo>
                  <a:lnTo>
                    <a:pt x="18319" y="14783"/>
                  </a:lnTo>
                  <a:lnTo>
                    <a:pt x="18182" y="14783"/>
                  </a:lnTo>
                  <a:lnTo>
                    <a:pt x="18182" y="14926"/>
                  </a:lnTo>
                  <a:lnTo>
                    <a:pt x="18046" y="14926"/>
                  </a:lnTo>
                  <a:lnTo>
                    <a:pt x="18046" y="14783"/>
                  </a:lnTo>
                  <a:lnTo>
                    <a:pt x="17772" y="14783"/>
                  </a:lnTo>
                  <a:lnTo>
                    <a:pt x="17772" y="14926"/>
                  </a:lnTo>
                  <a:lnTo>
                    <a:pt x="17635" y="14926"/>
                  </a:lnTo>
                  <a:lnTo>
                    <a:pt x="17635" y="15572"/>
                  </a:lnTo>
                  <a:lnTo>
                    <a:pt x="17772" y="15572"/>
                  </a:lnTo>
                  <a:lnTo>
                    <a:pt x="17772" y="15716"/>
                  </a:lnTo>
                  <a:lnTo>
                    <a:pt x="17635" y="15716"/>
                  </a:lnTo>
                  <a:lnTo>
                    <a:pt x="17635" y="16290"/>
                  </a:lnTo>
                  <a:lnTo>
                    <a:pt x="17362" y="16290"/>
                  </a:lnTo>
                  <a:lnTo>
                    <a:pt x="17362" y="16433"/>
                  </a:lnTo>
                  <a:lnTo>
                    <a:pt x="17225" y="16433"/>
                  </a:lnTo>
                  <a:lnTo>
                    <a:pt x="17225" y="16577"/>
                  </a:lnTo>
                  <a:lnTo>
                    <a:pt x="17362" y="16577"/>
                  </a:lnTo>
                  <a:lnTo>
                    <a:pt x="17362" y="16864"/>
                  </a:lnTo>
                  <a:lnTo>
                    <a:pt x="17499" y="16864"/>
                  </a:lnTo>
                  <a:lnTo>
                    <a:pt x="17499" y="17294"/>
                  </a:lnTo>
                  <a:lnTo>
                    <a:pt x="17225" y="17294"/>
                  </a:lnTo>
                  <a:lnTo>
                    <a:pt x="17225" y="17438"/>
                  </a:lnTo>
                  <a:lnTo>
                    <a:pt x="17362" y="17438"/>
                  </a:lnTo>
                  <a:lnTo>
                    <a:pt x="17362" y="17581"/>
                  </a:lnTo>
                  <a:lnTo>
                    <a:pt x="17089" y="17581"/>
                  </a:lnTo>
                  <a:lnTo>
                    <a:pt x="17089" y="17438"/>
                  </a:lnTo>
                  <a:lnTo>
                    <a:pt x="16952" y="17438"/>
                  </a:lnTo>
                  <a:lnTo>
                    <a:pt x="16952" y="17581"/>
                  </a:lnTo>
                  <a:lnTo>
                    <a:pt x="16815" y="17581"/>
                  </a:lnTo>
                  <a:lnTo>
                    <a:pt x="16678" y="17725"/>
                  </a:lnTo>
                  <a:lnTo>
                    <a:pt x="16678" y="17868"/>
                  </a:lnTo>
                  <a:lnTo>
                    <a:pt x="16815" y="17868"/>
                  </a:lnTo>
                  <a:lnTo>
                    <a:pt x="16815" y="18155"/>
                  </a:lnTo>
                  <a:lnTo>
                    <a:pt x="16678" y="18155"/>
                  </a:lnTo>
                  <a:lnTo>
                    <a:pt x="16678" y="18299"/>
                  </a:lnTo>
                  <a:lnTo>
                    <a:pt x="16815" y="18299"/>
                  </a:lnTo>
                  <a:lnTo>
                    <a:pt x="16815" y="18730"/>
                  </a:lnTo>
                  <a:lnTo>
                    <a:pt x="16678" y="18730"/>
                  </a:lnTo>
                  <a:lnTo>
                    <a:pt x="16678" y="19017"/>
                  </a:lnTo>
                  <a:lnTo>
                    <a:pt x="16815" y="19017"/>
                  </a:lnTo>
                  <a:lnTo>
                    <a:pt x="16815" y="19447"/>
                  </a:lnTo>
                  <a:lnTo>
                    <a:pt x="16952" y="19447"/>
                  </a:lnTo>
                  <a:lnTo>
                    <a:pt x="17089" y="19591"/>
                  </a:lnTo>
                  <a:lnTo>
                    <a:pt x="17089" y="19734"/>
                  </a:lnTo>
                  <a:lnTo>
                    <a:pt x="17499" y="19734"/>
                  </a:lnTo>
                  <a:lnTo>
                    <a:pt x="17499" y="20021"/>
                  </a:lnTo>
                  <a:lnTo>
                    <a:pt x="17772" y="20021"/>
                  </a:lnTo>
                  <a:lnTo>
                    <a:pt x="17772" y="20595"/>
                  </a:lnTo>
                  <a:lnTo>
                    <a:pt x="17635" y="20595"/>
                  </a:lnTo>
                  <a:lnTo>
                    <a:pt x="17635" y="20739"/>
                  </a:lnTo>
                  <a:lnTo>
                    <a:pt x="17772" y="20739"/>
                  </a:lnTo>
                  <a:lnTo>
                    <a:pt x="17635" y="20739"/>
                  </a:lnTo>
                  <a:lnTo>
                    <a:pt x="17635" y="20882"/>
                  </a:lnTo>
                  <a:lnTo>
                    <a:pt x="17499" y="20882"/>
                  </a:lnTo>
                  <a:lnTo>
                    <a:pt x="17499" y="21026"/>
                  </a:lnTo>
                  <a:lnTo>
                    <a:pt x="17635" y="21026"/>
                  </a:lnTo>
                  <a:lnTo>
                    <a:pt x="17635" y="21169"/>
                  </a:lnTo>
                  <a:lnTo>
                    <a:pt x="17499" y="21169"/>
                  </a:lnTo>
                  <a:lnTo>
                    <a:pt x="17499" y="21026"/>
                  </a:lnTo>
                  <a:lnTo>
                    <a:pt x="17499" y="21313"/>
                  </a:lnTo>
                  <a:lnTo>
                    <a:pt x="16268" y="21313"/>
                  </a:lnTo>
                  <a:lnTo>
                    <a:pt x="16268" y="21456"/>
                  </a:lnTo>
                  <a:lnTo>
                    <a:pt x="16132" y="21456"/>
                  </a:lnTo>
                  <a:lnTo>
                    <a:pt x="16132" y="21600"/>
                  </a:lnTo>
                  <a:lnTo>
                    <a:pt x="15858" y="21600"/>
                  </a:lnTo>
                  <a:lnTo>
                    <a:pt x="15585" y="21313"/>
                  </a:lnTo>
                  <a:lnTo>
                    <a:pt x="15311" y="21313"/>
                  </a:lnTo>
                  <a:lnTo>
                    <a:pt x="15311" y="21026"/>
                  </a:lnTo>
                  <a:lnTo>
                    <a:pt x="15175" y="20882"/>
                  </a:lnTo>
                  <a:lnTo>
                    <a:pt x="14901" y="20882"/>
                  </a:lnTo>
                  <a:lnTo>
                    <a:pt x="14901" y="20739"/>
                  </a:lnTo>
                  <a:lnTo>
                    <a:pt x="14901" y="20882"/>
                  </a:lnTo>
                  <a:lnTo>
                    <a:pt x="14901" y="20739"/>
                  </a:lnTo>
                  <a:lnTo>
                    <a:pt x="14765" y="20739"/>
                  </a:lnTo>
                  <a:lnTo>
                    <a:pt x="14765" y="20595"/>
                  </a:lnTo>
                  <a:lnTo>
                    <a:pt x="14628" y="20595"/>
                  </a:lnTo>
                  <a:lnTo>
                    <a:pt x="14491" y="20452"/>
                  </a:lnTo>
                  <a:lnTo>
                    <a:pt x="14081" y="20452"/>
                  </a:lnTo>
                  <a:lnTo>
                    <a:pt x="14081" y="20308"/>
                  </a:lnTo>
                  <a:lnTo>
                    <a:pt x="13944" y="20165"/>
                  </a:lnTo>
                  <a:lnTo>
                    <a:pt x="13944" y="20021"/>
                  </a:lnTo>
                  <a:lnTo>
                    <a:pt x="13808" y="19878"/>
                  </a:lnTo>
                  <a:lnTo>
                    <a:pt x="13534" y="19878"/>
                  </a:lnTo>
                  <a:lnTo>
                    <a:pt x="13397" y="19734"/>
                  </a:lnTo>
                  <a:lnTo>
                    <a:pt x="12987" y="19734"/>
                  </a:lnTo>
                  <a:lnTo>
                    <a:pt x="12851" y="19591"/>
                  </a:lnTo>
                  <a:lnTo>
                    <a:pt x="12714" y="19591"/>
                  </a:lnTo>
                  <a:lnTo>
                    <a:pt x="12714" y="19447"/>
                  </a:lnTo>
                  <a:lnTo>
                    <a:pt x="12577" y="19447"/>
                  </a:lnTo>
                  <a:lnTo>
                    <a:pt x="12577" y="19591"/>
                  </a:lnTo>
                  <a:lnTo>
                    <a:pt x="12441" y="19447"/>
                  </a:lnTo>
                  <a:lnTo>
                    <a:pt x="12167" y="19591"/>
                  </a:lnTo>
                  <a:lnTo>
                    <a:pt x="12030" y="19591"/>
                  </a:lnTo>
                  <a:lnTo>
                    <a:pt x="12030" y="19160"/>
                  </a:lnTo>
                  <a:lnTo>
                    <a:pt x="11620" y="19160"/>
                  </a:lnTo>
                  <a:lnTo>
                    <a:pt x="11620" y="19304"/>
                  </a:lnTo>
                  <a:lnTo>
                    <a:pt x="11484" y="19304"/>
                  </a:lnTo>
                  <a:lnTo>
                    <a:pt x="11484" y="19447"/>
                  </a:lnTo>
                  <a:lnTo>
                    <a:pt x="11347" y="19447"/>
                  </a:lnTo>
                  <a:lnTo>
                    <a:pt x="11347" y="19591"/>
                  </a:lnTo>
                  <a:lnTo>
                    <a:pt x="10800" y="19591"/>
                  </a:lnTo>
                  <a:lnTo>
                    <a:pt x="10800" y="19734"/>
                  </a:lnTo>
                  <a:lnTo>
                    <a:pt x="10663" y="19734"/>
                  </a:lnTo>
                  <a:lnTo>
                    <a:pt x="10663" y="19878"/>
                  </a:lnTo>
                  <a:lnTo>
                    <a:pt x="10253" y="19878"/>
                  </a:lnTo>
                  <a:lnTo>
                    <a:pt x="10116" y="20021"/>
                  </a:lnTo>
                  <a:lnTo>
                    <a:pt x="9980" y="20021"/>
                  </a:lnTo>
                  <a:lnTo>
                    <a:pt x="9980" y="20165"/>
                  </a:lnTo>
                  <a:lnTo>
                    <a:pt x="9570" y="20165"/>
                  </a:lnTo>
                  <a:lnTo>
                    <a:pt x="9570" y="20308"/>
                  </a:lnTo>
                  <a:lnTo>
                    <a:pt x="8476" y="20308"/>
                  </a:lnTo>
                  <a:lnTo>
                    <a:pt x="8339" y="20165"/>
                  </a:lnTo>
                  <a:lnTo>
                    <a:pt x="7929" y="20165"/>
                  </a:lnTo>
                  <a:lnTo>
                    <a:pt x="6835" y="19591"/>
                  </a:lnTo>
                  <a:lnTo>
                    <a:pt x="6699" y="19447"/>
                  </a:lnTo>
                  <a:lnTo>
                    <a:pt x="6289" y="19304"/>
                  </a:lnTo>
                  <a:lnTo>
                    <a:pt x="6289" y="19017"/>
                  </a:lnTo>
                  <a:lnTo>
                    <a:pt x="6152" y="19017"/>
                  </a:lnTo>
                  <a:lnTo>
                    <a:pt x="6152" y="18873"/>
                  </a:lnTo>
                  <a:lnTo>
                    <a:pt x="6015" y="18873"/>
                  </a:lnTo>
                  <a:lnTo>
                    <a:pt x="5878" y="19017"/>
                  </a:lnTo>
                  <a:lnTo>
                    <a:pt x="5742" y="19017"/>
                  </a:lnTo>
                  <a:lnTo>
                    <a:pt x="5468" y="18873"/>
                  </a:lnTo>
                  <a:lnTo>
                    <a:pt x="5058" y="18873"/>
                  </a:lnTo>
                  <a:lnTo>
                    <a:pt x="4922" y="19017"/>
                  </a:lnTo>
                  <a:lnTo>
                    <a:pt x="4785" y="18873"/>
                  </a:lnTo>
                  <a:lnTo>
                    <a:pt x="4648" y="19017"/>
                  </a:lnTo>
                  <a:lnTo>
                    <a:pt x="4375" y="19017"/>
                  </a:lnTo>
                  <a:lnTo>
                    <a:pt x="4375" y="18873"/>
                  </a:lnTo>
                  <a:lnTo>
                    <a:pt x="3828" y="18873"/>
                  </a:lnTo>
                  <a:lnTo>
                    <a:pt x="3691" y="19017"/>
                  </a:lnTo>
                  <a:lnTo>
                    <a:pt x="3691" y="19160"/>
                  </a:lnTo>
                  <a:lnTo>
                    <a:pt x="3418" y="19160"/>
                  </a:lnTo>
                  <a:lnTo>
                    <a:pt x="3418" y="19304"/>
                  </a:lnTo>
                  <a:lnTo>
                    <a:pt x="3281" y="19447"/>
                  </a:lnTo>
                  <a:lnTo>
                    <a:pt x="3144" y="19447"/>
                  </a:lnTo>
                  <a:lnTo>
                    <a:pt x="3144" y="19734"/>
                  </a:lnTo>
                  <a:lnTo>
                    <a:pt x="3281" y="19734"/>
                  </a:lnTo>
                  <a:lnTo>
                    <a:pt x="3281" y="19878"/>
                  </a:lnTo>
                  <a:lnTo>
                    <a:pt x="3144" y="19878"/>
                  </a:lnTo>
                  <a:lnTo>
                    <a:pt x="3144" y="20021"/>
                  </a:lnTo>
                  <a:lnTo>
                    <a:pt x="3281" y="20021"/>
                  </a:lnTo>
                  <a:lnTo>
                    <a:pt x="3281" y="20308"/>
                  </a:lnTo>
                  <a:lnTo>
                    <a:pt x="3144" y="20452"/>
                  </a:lnTo>
                  <a:lnTo>
                    <a:pt x="3281" y="20595"/>
                  </a:lnTo>
                  <a:lnTo>
                    <a:pt x="3281" y="20739"/>
                  </a:lnTo>
                  <a:lnTo>
                    <a:pt x="3144" y="20882"/>
                  </a:lnTo>
                  <a:lnTo>
                    <a:pt x="3008" y="20882"/>
                  </a:lnTo>
                  <a:lnTo>
                    <a:pt x="3008" y="20739"/>
                  </a:lnTo>
                  <a:lnTo>
                    <a:pt x="2597" y="20308"/>
                  </a:lnTo>
                  <a:lnTo>
                    <a:pt x="2461" y="20021"/>
                  </a:lnTo>
                  <a:lnTo>
                    <a:pt x="2324" y="19591"/>
                  </a:lnTo>
                  <a:lnTo>
                    <a:pt x="2324" y="19304"/>
                  </a:lnTo>
                  <a:lnTo>
                    <a:pt x="2187" y="18873"/>
                  </a:lnTo>
                  <a:lnTo>
                    <a:pt x="1914" y="17868"/>
                  </a:lnTo>
                  <a:lnTo>
                    <a:pt x="1777" y="17294"/>
                  </a:lnTo>
                  <a:lnTo>
                    <a:pt x="1777" y="16290"/>
                  </a:lnTo>
                  <a:lnTo>
                    <a:pt x="1914" y="16146"/>
                  </a:lnTo>
                  <a:lnTo>
                    <a:pt x="1914" y="15859"/>
                  </a:lnTo>
                  <a:lnTo>
                    <a:pt x="1777" y="15716"/>
                  </a:lnTo>
                  <a:lnTo>
                    <a:pt x="1777" y="15429"/>
                  </a:lnTo>
                  <a:lnTo>
                    <a:pt x="1504" y="15429"/>
                  </a:lnTo>
                  <a:lnTo>
                    <a:pt x="1504" y="14639"/>
                  </a:lnTo>
                  <a:lnTo>
                    <a:pt x="1230" y="14352"/>
                  </a:lnTo>
                  <a:lnTo>
                    <a:pt x="1230" y="14209"/>
                  </a:lnTo>
                  <a:lnTo>
                    <a:pt x="957" y="13922"/>
                  </a:lnTo>
                  <a:lnTo>
                    <a:pt x="957" y="13778"/>
                  </a:lnTo>
                  <a:lnTo>
                    <a:pt x="684" y="13635"/>
                  </a:lnTo>
                  <a:lnTo>
                    <a:pt x="547" y="13491"/>
                  </a:lnTo>
                  <a:lnTo>
                    <a:pt x="820" y="13204"/>
                  </a:lnTo>
                  <a:lnTo>
                    <a:pt x="820" y="13060"/>
                  </a:lnTo>
                  <a:lnTo>
                    <a:pt x="684" y="12917"/>
                  </a:lnTo>
                  <a:lnTo>
                    <a:pt x="547" y="12917"/>
                  </a:lnTo>
                  <a:lnTo>
                    <a:pt x="547" y="12773"/>
                  </a:lnTo>
                  <a:lnTo>
                    <a:pt x="410" y="12773"/>
                  </a:lnTo>
                  <a:lnTo>
                    <a:pt x="273" y="12630"/>
                  </a:lnTo>
                  <a:lnTo>
                    <a:pt x="0" y="12630"/>
                  </a:lnTo>
                  <a:lnTo>
                    <a:pt x="0" y="12199"/>
                  </a:lnTo>
                  <a:lnTo>
                    <a:pt x="137" y="12199"/>
                  </a:lnTo>
                  <a:lnTo>
                    <a:pt x="137" y="12056"/>
                  </a:lnTo>
                  <a:lnTo>
                    <a:pt x="273" y="12056"/>
                  </a:lnTo>
                  <a:lnTo>
                    <a:pt x="410" y="11912"/>
                  </a:lnTo>
                  <a:lnTo>
                    <a:pt x="137" y="11625"/>
                  </a:lnTo>
                  <a:lnTo>
                    <a:pt x="137" y="11051"/>
                  </a:lnTo>
                  <a:lnTo>
                    <a:pt x="273" y="10908"/>
                  </a:lnTo>
                  <a:lnTo>
                    <a:pt x="273" y="10477"/>
                  </a:lnTo>
                  <a:lnTo>
                    <a:pt x="410" y="10477"/>
                  </a:lnTo>
                  <a:lnTo>
                    <a:pt x="410" y="10334"/>
                  </a:lnTo>
                  <a:lnTo>
                    <a:pt x="820" y="9472"/>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0" name="Freeform 70"/>
            <p:cNvSpPr/>
            <p:nvPr/>
          </p:nvSpPr>
          <p:spPr>
            <a:xfrm>
              <a:off x="2056433" y="2541217"/>
              <a:ext cx="1544239" cy="1685892"/>
            </a:xfrm>
            <a:custGeom>
              <a:avLst/>
              <a:gdLst/>
              <a:ahLst/>
              <a:cxnLst>
                <a:cxn ang="0">
                  <a:pos x="wd2" y="hd2"/>
                </a:cxn>
                <a:cxn ang="5400000">
                  <a:pos x="wd2" y="hd2"/>
                </a:cxn>
                <a:cxn ang="10800000">
                  <a:pos x="wd2" y="hd2"/>
                </a:cxn>
                <a:cxn ang="16200000">
                  <a:pos x="wd2" y="hd2"/>
                </a:cxn>
              </a:cxnLst>
              <a:rect l="0" t="0" r="r" b="b"/>
              <a:pathLst>
                <a:path w="21600" h="21600" extrusionOk="0">
                  <a:moveTo>
                    <a:pt x="2133" y="12667"/>
                  </a:moveTo>
                  <a:lnTo>
                    <a:pt x="2133" y="12496"/>
                  </a:lnTo>
                  <a:lnTo>
                    <a:pt x="2187" y="12399"/>
                  </a:lnTo>
                  <a:lnTo>
                    <a:pt x="2027" y="12399"/>
                  </a:lnTo>
                  <a:lnTo>
                    <a:pt x="1973" y="12350"/>
                  </a:lnTo>
                  <a:lnTo>
                    <a:pt x="1973" y="12301"/>
                  </a:lnTo>
                  <a:lnTo>
                    <a:pt x="1920" y="12301"/>
                  </a:lnTo>
                  <a:lnTo>
                    <a:pt x="1920" y="12252"/>
                  </a:lnTo>
                  <a:lnTo>
                    <a:pt x="1867" y="12252"/>
                  </a:lnTo>
                  <a:lnTo>
                    <a:pt x="1813" y="12301"/>
                  </a:lnTo>
                  <a:lnTo>
                    <a:pt x="1760" y="12301"/>
                  </a:lnTo>
                  <a:lnTo>
                    <a:pt x="1760" y="12252"/>
                  </a:lnTo>
                  <a:lnTo>
                    <a:pt x="1707" y="12203"/>
                  </a:lnTo>
                  <a:lnTo>
                    <a:pt x="1600" y="12203"/>
                  </a:lnTo>
                  <a:lnTo>
                    <a:pt x="1600" y="12155"/>
                  </a:lnTo>
                  <a:lnTo>
                    <a:pt x="1547" y="12155"/>
                  </a:lnTo>
                  <a:lnTo>
                    <a:pt x="1387" y="12008"/>
                  </a:lnTo>
                  <a:lnTo>
                    <a:pt x="1387" y="11959"/>
                  </a:lnTo>
                  <a:lnTo>
                    <a:pt x="1333" y="11911"/>
                  </a:lnTo>
                  <a:lnTo>
                    <a:pt x="1120" y="11911"/>
                  </a:lnTo>
                  <a:lnTo>
                    <a:pt x="1013" y="11959"/>
                  </a:lnTo>
                  <a:lnTo>
                    <a:pt x="693" y="11959"/>
                  </a:lnTo>
                  <a:lnTo>
                    <a:pt x="693" y="11862"/>
                  </a:lnTo>
                  <a:lnTo>
                    <a:pt x="587" y="11764"/>
                  </a:lnTo>
                  <a:lnTo>
                    <a:pt x="533" y="11666"/>
                  </a:lnTo>
                  <a:lnTo>
                    <a:pt x="480" y="11666"/>
                  </a:lnTo>
                  <a:lnTo>
                    <a:pt x="373" y="11618"/>
                  </a:lnTo>
                  <a:lnTo>
                    <a:pt x="267" y="11666"/>
                  </a:lnTo>
                  <a:lnTo>
                    <a:pt x="0" y="11666"/>
                  </a:lnTo>
                  <a:lnTo>
                    <a:pt x="53" y="11618"/>
                  </a:lnTo>
                  <a:lnTo>
                    <a:pt x="53" y="11569"/>
                  </a:lnTo>
                  <a:lnTo>
                    <a:pt x="107" y="11471"/>
                  </a:lnTo>
                  <a:lnTo>
                    <a:pt x="160" y="11471"/>
                  </a:lnTo>
                  <a:lnTo>
                    <a:pt x="160" y="11422"/>
                  </a:lnTo>
                  <a:lnTo>
                    <a:pt x="107" y="11374"/>
                  </a:lnTo>
                  <a:lnTo>
                    <a:pt x="107" y="10983"/>
                  </a:lnTo>
                  <a:lnTo>
                    <a:pt x="160" y="10934"/>
                  </a:lnTo>
                  <a:lnTo>
                    <a:pt x="107" y="10885"/>
                  </a:lnTo>
                  <a:lnTo>
                    <a:pt x="160" y="10885"/>
                  </a:lnTo>
                  <a:lnTo>
                    <a:pt x="160" y="10837"/>
                  </a:lnTo>
                  <a:lnTo>
                    <a:pt x="373" y="10641"/>
                  </a:lnTo>
                  <a:lnTo>
                    <a:pt x="427" y="10544"/>
                  </a:lnTo>
                  <a:lnTo>
                    <a:pt x="480" y="10544"/>
                  </a:lnTo>
                  <a:lnTo>
                    <a:pt x="533" y="10495"/>
                  </a:lnTo>
                  <a:lnTo>
                    <a:pt x="640" y="10495"/>
                  </a:lnTo>
                  <a:lnTo>
                    <a:pt x="640" y="10446"/>
                  </a:lnTo>
                  <a:lnTo>
                    <a:pt x="640" y="10495"/>
                  </a:lnTo>
                  <a:lnTo>
                    <a:pt x="907" y="10495"/>
                  </a:lnTo>
                  <a:lnTo>
                    <a:pt x="853" y="10446"/>
                  </a:lnTo>
                  <a:lnTo>
                    <a:pt x="907" y="10397"/>
                  </a:lnTo>
                  <a:lnTo>
                    <a:pt x="853" y="10348"/>
                  </a:lnTo>
                  <a:lnTo>
                    <a:pt x="853" y="10300"/>
                  </a:lnTo>
                  <a:lnTo>
                    <a:pt x="907" y="10300"/>
                  </a:lnTo>
                  <a:lnTo>
                    <a:pt x="907" y="10251"/>
                  </a:lnTo>
                  <a:lnTo>
                    <a:pt x="1013" y="10251"/>
                  </a:lnTo>
                  <a:lnTo>
                    <a:pt x="1013" y="10300"/>
                  </a:lnTo>
                  <a:lnTo>
                    <a:pt x="1067" y="10348"/>
                  </a:lnTo>
                  <a:lnTo>
                    <a:pt x="1067" y="10446"/>
                  </a:lnTo>
                  <a:lnTo>
                    <a:pt x="1013" y="10495"/>
                  </a:lnTo>
                  <a:lnTo>
                    <a:pt x="1013" y="10690"/>
                  </a:lnTo>
                  <a:lnTo>
                    <a:pt x="1067" y="10739"/>
                  </a:lnTo>
                  <a:lnTo>
                    <a:pt x="1067" y="10788"/>
                  </a:lnTo>
                  <a:lnTo>
                    <a:pt x="1120" y="10837"/>
                  </a:lnTo>
                  <a:lnTo>
                    <a:pt x="1120" y="10934"/>
                  </a:lnTo>
                  <a:lnTo>
                    <a:pt x="1173" y="10934"/>
                  </a:lnTo>
                  <a:lnTo>
                    <a:pt x="1173" y="10983"/>
                  </a:lnTo>
                  <a:lnTo>
                    <a:pt x="1227" y="11032"/>
                  </a:lnTo>
                  <a:lnTo>
                    <a:pt x="1333" y="11032"/>
                  </a:lnTo>
                  <a:lnTo>
                    <a:pt x="1333" y="10983"/>
                  </a:lnTo>
                  <a:lnTo>
                    <a:pt x="1387" y="10934"/>
                  </a:lnTo>
                  <a:lnTo>
                    <a:pt x="1387" y="10837"/>
                  </a:lnTo>
                  <a:lnTo>
                    <a:pt x="1440" y="10788"/>
                  </a:lnTo>
                  <a:lnTo>
                    <a:pt x="1440" y="10739"/>
                  </a:lnTo>
                  <a:lnTo>
                    <a:pt x="1493" y="10690"/>
                  </a:lnTo>
                  <a:lnTo>
                    <a:pt x="1493" y="10641"/>
                  </a:lnTo>
                  <a:lnTo>
                    <a:pt x="1600" y="10544"/>
                  </a:lnTo>
                  <a:lnTo>
                    <a:pt x="1600" y="10495"/>
                  </a:lnTo>
                  <a:lnTo>
                    <a:pt x="1653" y="10495"/>
                  </a:lnTo>
                  <a:lnTo>
                    <a:pt x="1760" y="10397"/>
                  </a:lnTo>
                  <a:lnTo>
                    <a:pt x="1760" y="10251"/>
                  </a:lnTo>
                  <a:lnTo>
                    <a:pt x="1867" y="10153"/>
                  </a:lnTo>
                  <a:lnTo>
                    <a:pt x="1867" y="10056"/>
                  </a:lnTo>
                  <a:lnTo>
                    <a:pt x="1920" y="10007"/>
                  </a:lnTo>
                  <a:lnTo>
                    <a:pt x="1973" y="10007"/>
                  </a:lnTo>
                  <a:lnTo>
                    <a:pt x="2027" y="10056"/>
                  </a:lnTo>
                  <a:lnTo>
                    <a:pt x="2080" y="10056"/>
                  </a:lnTo>
                  <a:lnTo>
                    <a:pt x="2133" y="10007"/>
                  </a:lnTo>
                  <a:lnTo>
                    <a:pt x="2133" y="9909"/>
                  </a:lnTo>
                  <a:lnTo>
                    <a:pt x="2187" y="9860"/>
                  </a:lnTo>
                  <a:lnTo>
                    <a:pt x="2187" y="9567"/>
                  </a:lnTo>
                  <a:lnTo>
                    <a:pt x="2293" y="9470"/>
                  </a:lnTo>
                  <a:lnTo>
                    <a:pt x="2293" y="9372"/>
                  </a:lnTo>
                  <a:lnTo>
                    <a:pt x="2347" y="9323"/>
                  </a:lnTo>
                  <a:lnTo>
                    <a:pt x="2400" y="9323"/>
                  </a:lnTo>
                  <a:lnTo>
                    <a:pt x="2400" y="9079"/>
                  </a:lnTo>
                  <a:lnTo>
                    <a:pt x="2453" y="9031"/>
                  </a:lnTo>
                  <a:lnTo>
                    <a:pt x="2560" y="9031"/>
                  </a:lnTo>
                  <a:lnTo>
                    <a:pt x="2613" y="8982"/>
                  </a:lnTo>
                  <a:lnTo>
                    <a:pt x="2613" y="8884"/>
                  </a:lnTo>
                  <a:lnTo>
                    <a:pt x="2667" y="8835"/>
                  </a:lnTo>
                  <a:lnTo>
                    <a:pt x="2667" y="8738"/>
                  </a:lnTo>
                  <a:lnTo>
                    <a:pt x="2773" y="8640"/>
                  </a:lnTo>
                  <a:lnTo>
                    <a:pt x="2827" y="8640"/>
                  </a:lnTo>
                  <a:lnTo>
                    <a:pt x="2827" y="8591"/>
                  </a:lnTo>
                  <a:lnTo>
                    <a:pt x="2773" y="8542"/>
                  </a:lnTo>
                  <a:lnTo>
                    <a:pt x="2880" y="8494"/>
                  </a:lnTo>
                  <a:lnTo>
                    <a:pt x="2933" y="8445"/>
                  </a:lnTo>
                  <a:lnTo>
                    <a:pt x="2880" y="8396"/>
                  </a:lnTo>
                  <a:lnTo>
                    <a:pt x="2827" y="8445"/>
                  </a:lnTo>
                  <a:lnTo>
                    <a:pt x="2773" y="8347"/>
                  </a:lnTo>
                  <a:lnTo>
                    <a:pt x="2720" y="8347"/>
                  </a:lnTo>
                  <a:lnTo>
                    <a:pt x="2773" y="8347"/>
                  </a:lnTo>
                  <a:lnTo>
                    <a:pt x="2827" y="8298"/>
                  </a:lnTo>
                  <a:lnTo>
                    <a:pt x="2773" y="8249"/>
                  </a:lnTo>
                  <a:lnTo>
                    <a:pt x="2773" y="8201"/>
                  </a:lnTo>
                  <a:lnTo>
                    <a:pt x="2827" y="8201"/>
                  </a:lnTo>
                  <a:lnTo>
                    <a:pt x="2827" y="8152"/>
                  </a:lnTo>
                  <a:lnTo>
                    <a:pt x="2880" y="8152"/>
                  </a:lnTo>
                  <a:lnTo>
                    <a:pt x="2880" y="8103"/>
                  </a:lnTo>
                  <a:lnTo>
                    <a:pt x="2933" y="8103"/>
                  </a:lnTo>
                  <a:lnTo>
                    <a:pt x="2933" y="8005"/>
                  </a:lnTo>
                  <a:lnTo>
                    <a:pt x="2987" y="7957"/>
                  </a:lnTo>
                  <a:lnTo>
                    <a:pt x="2880" y="7908"/>
                  </a:lnTo>
                  <a:lnTo>
                    <a:pt x="2827" y="7908"/>
                  </a:lnTo>
                  <a:lnTo>
                    <a:pt x="2827" y="7859"/>
                  </a:lnTo>
                  <a:lnTo>
                    <a:pt x="2773" y="7810"/>
                  </a:lnTo>
                  <a:lnTo>
                    <a:pt x="2773" y="7713"/>
                  </a:lnTo>
                  <a:lnTo>
                    <a:pt x="2827" y="7713"/>
                  </a:lnTo>
                  <a:lnTo>
                    <a:pt x="2827" y="7664"/>
                  </a:lnTo>
                  <a:lnTo>
                    <a:pt x="2880" y="7615"/>
                  </a:lnTo>
                  <a:lnTo>
                    <a:pt x="2827" y="7615"/>
                  </a:lnTo>
                  <a:lnTo>
                    <a:pt x="2827" y="7517"/>
                  </a:lnTo>
                  <a:lnTo>
                    <a:pt x="2880" y="7468"/>
                  </a:lnTo>
                  <a:lnTo>
                    <a:pt x="2827" y="7420"/>
                  </a:lnTo>
                  <a:lnTo>
                    <a:pt x="2773" y="7420"/>
                  </a:lnTo>
                  <a:lnTo>
                    <a:pt x="2720" y="7371"/>
                  </a:lnTo>
                  <a:lnTo>
                    <a:pt x="2720" y="7127"/>
                  </a:lnTo>
                  <a:lnTo>
                    <a:pt x="2773" y="7078"/>
                  </a:lnTo>
                  <a:lnTo>
                    <a:pt x="2827" y="7078"/>
                  </a:lnTo>
                  <a:lnTo>
                    <a:pt x="2827" y="7029"/>
                  </a:lnTo>
                  <a:lnTo>
                    <a:pt x="2880" y="7029"/>
                  </a:lnTo>
                  <a:lnTo>
                    <a:pt x="2880" y="6980"/>
                  </a:lnTo>
                  <a:lnTo>
                    <a:pt x="2987" y="6980"/>
                  </a:lnTo>
                  <a:lnTo>
                    <a:pt x="3040" y="6932"/>
                  </a:lnTo>
                  <a:lnTo>
                    <a:pt x="3040" y="6687"/>
                  </a:lnTo>
                  <a:lnTo>
                    <a:pt x="3093" y="6590"/>
                  </a:lnTo>
                  <a:lnTo>
                    <a:pt x="3093" y="6395"/>
                  </a:lnTo>
                  <a:lnTo>
                    <a:pt x="3040" y="6346"/>
                  </a:lnTo>
                  <a:lnTo>
                    <a:pt x="3093" y="6297"/>
                  </a:lnTo>
                  <a:lnTo>
                    <a:pt x="3040" y="6248"/>
                  </a:lnTo>
                  <a:lnTo>
                    <a:pt x="3040" y="6199"/>
                  </a:lnTo>
                  <a:lnTo>
                    <a:pt x="2987" y="6248"/>
                  </a:lnTo>
                  <a:lnTo>
                    <a:pt x="2933" y="6248"/>
                  </a:lnTo>
                  <a:lnTo>
                    <a:pt x="2933" y="6199"/>
                  </a:lnTo>
                  <a:lnTo>
                    <a:pt x="2987" y="6151"/>
                  </a:lnTo>
                  <a:lnTo>
                    <a:pt x="3040" y="6151"/>
                  </a:lnTo>
                  <a:lnTo>
                    <a:pt x="3040" y="6004"/>
                  </a:lnTo>
                  <a:lnTo>
                    <a:pt x="3093" y="6004"/>
                  </a:lnTo>
                  <a:lnTo>
                    <a:pt x="3093" y="5711"/>
                  </a:lnTo>
                  <a:lnTo>
                    <a:pt x="3147" y="5711"/>
                  </a:lnTo>
                  <a:lnTo>
                    <a:pt x="3200" y="5662"/>
                  </a:lnTo>
                  <a:lnTo>
                    <a:pt x="3200" y="5614"/>
                  </a:lnTo>
                  <a:lnTo>
                    <a:pt x="3147" y="5565"/>
                  </a:lnTo>
                  <a:lnTo>
                    <a:pt x="3147" y="5516"/>
                  </a:lnTo>
                  <a:lnTo>
                    <a:pt x="3200" y="5516"/>
                  </a:lnTo>
                  <a:lnTo>
                    <a:pt x="3147" y="5467"/>
                  </a:lnTo>
                  <a:lnTo>
                    <a:pt x="3147" y="5418"/>
                  </a:lnTo>
                  <a:lnTo>
                    <a:pt x="3200" y="5418"/>
                  </a:lnTo>
                  <a:lnTo>
                    <a:pt x="3200" y="5272"/>
                  </a:lnTo>
                  <a:lnTo>
                    <a:pt x="3253" y="5223"/>
                  </a:lnTo>
                  <a:lnTo>
                    <a:pt x="3307" y="5223"/>
                  </a:lnTo>
                  <a:lnTo>
                    <a:pt x="3413" y="5125"/>
                  </a:lnTo>
                  <a:lnTo>
                    <a:pt x="3360" y="5077"/>
                  </a:lnTo>
                  <a:lnTo>
                    <a:pt x="3360" y="4735"/>
                  </a:lnTo>
                  <a:lnTo>
                    <a:pt x="3307" y="4686"/>
                  </a:lnTo>
                  <a:lnTo>
                    <a:pt x="3307" y="4637"/>
                  </a:lnTo>
                  <a:lnTo>
                    <a:pt x="3360" y="4637"/>
                  </a:lnTo>
                  <a:lnTo>
                    <a:pt x="3520" y="4491"/>
                  </a:lnTo>
                  <a:lnTo>
                    <a:pt x="3573" y="4393"/>
                  </a:lnTo>
                  <a:lnTo>
                    <a:pt x="3573" y="4296"/>
                  </a:lnTo>
                  <a:lnTo>
                    <a:pt x="3627" y="4198"/>
                  </a:lnTo>
                  <a:lnTo>
                    <a:pt x="3733" y="4149"/>
                  </a:lnTo>
                  <a:lnTo>
                    <a:pt x="3840" y="4052"/>
                  </a:lnTo>
                  <a:lnTo>
                    <a:pt x="3947" y="4052"/>
                  </a:lnTo>
                  <a:lnTo>
                    <a:pt x="4000" y="4003"/>
                  </a:lnTo>
                  <a:lnTo>
                    <a:pt x="4107" y="4003"/>
                  </a:lnTo>
                  <a:lnTo>
                    <a:pt x="4320" y="3954"/>
                  </a:lnTo>
                  <a:lnTo>
                    <a:pt x="4480" y="3856"/>
                  </a:lnTo>
                  <a:lnTo>
                    <a:pt x="4533" y="3759"/>
                  </a:lnTo>
                  <a:lnTo>
                    <a:pt x="4587" y="3710"/>
                  </a:lnTo>
                  <a:lnTo>
                    <a:pt x="4800" y="3612"/>
                  </a:lnTo>
                  <a:lnTo>
                    <a:pt x="4907" y="3612"/>
                  </a:lnTo>
                  <a:lnTo>
                    <a:pt x="5013" y="3515"/>
                  </a:lnTo>
                  <a:lnTo>
                    <a:pt x="4960" y="3466"/>
                  </a:lnTo>
                  <a:lnTo>
                    <a:pt x="4960" y="3417"/>
                  </a:lnTo>
                  <a:lnTo>
                    <a:pt x="5013" y="3368"/>
                  </a:lnTo>
                  <a:lnTo>
                    <a:pt x="5120" y="3319"/>
                  </a:lnTo>
                  <a:lnTo>
                    <a:pt x="5120" y="2978"/>
                  </a:lnTo>
                  <a:lnTo>
                    <a:pt x="5067" y="2929"/>
                  </a:lnTo>
                  <a:lnTo>
                    <a:pt x="5067" y="2880"/>
                  </a:lnTo>
                  <a:lnTo>
                    <a:pt x="5173" y="2831"/>
                  </a:lnTo>
                  <a:lnTo>
                    <a:pt x="5227" y="2782"/>
                  </a:lnTo>
                  <a:lnTo>
                    <a:pt x="5280" y="2685"/>
                  </a:lnTo>
                  <a:lnTo>
                    <a:pt x="5227" y="2587"/>
                  </a:lnTo>
                  <a:lnTo>
                    <a:pt x="5280" y="2489"/>
                  </a:lnTo>
                  <a:lnTo>
                    <a:pt x="5280" y="2441"/>
                  </a:lnTo>
                  <a:lnTo>
                    <a:pt x="5227" y="2392"/>
                  </a:lnTo>
                  <a:lnTo>
                    <a:pt x="4000" y="1904"/>
                  </a:lnTo>
                  <a:lnTo>
                    <a:pt x="3893" y="1855"/>
                  </a:lnTo>
                  <a:lnTo>
                    <a:pt x="3787" y="1757"/>
                  </a:lnTo>
                  <a:lnTo>
                    <a:pt x="3787" y="1367"/>
                  </a:lnTo>
                  <a:lnTo>
                    <a:pt x="3893" y="1367"/>
                  </a:lnTo>
                  <a:lnTo>
                    <a:pt x="4000" y="1269"/>
                  </a:lnTo>
                  <a:lnTo>
                    <a:pt x="4000" y="1172"/>
                  </a:lnTo>
                  <a:lnTo>
                    <a:pt x="3947" y="1172"/>
                  </a:lnTo>
                  <a:lnTo>
                    <a:pt x="4107" y="1172"/>
                  </a:lnTo>
                  <a:lnTo>
                    <a:pt x="4107" y="1220"/>
                  </a:lnTo>
                  <a:lnTo>
                    <a:pt x="4160" y="1269"/>
                  </a:lnTo>
                  <a:lnTo>
                    <a:pt x="4160" y="1220"/>
                  </a:lnTo>
                  <a:lnTo>
                    <a:pt x="4213" y="1220"/>
                  </a:lnTo>
                  <a:lnTo>
                    <a:pt x="4213" y="1318"/>
                  </a:lnTo>
                  <a:lnTo>
                    <a:pt x="4267" y="1318"/>
                  </a:lnTo>
                  <a:lnTo>
                    <a:pt x="4267" y="1172"/>
                  </a:lnTo>
                  <a:lnTo>
                    <a:pt x="4373" y="1172"/>
                  </a:lnTo>
                  <a:lnTo>
                    <a:pt x="4480" y="1074"/>
                  </a:lnTo>
                  <a:lnTo>
                    <a:pt x="4480" y="976"/>
                  </a:lnTo>
                  <a:lnTo>
                    <a:pt x="4533" y="927"/>
                  </a:lnTo>
                  <a:lnTo>
                    <a:pt x="4533" y="830"/>
                  </a:lnTo>
                  <a:lnTo>
                    <a:pt x="4587" y="830"/>
                  </a:lnTo>
                  <a:lnTo>
                    <a:pt x="4587" y="781"/>
                  </a:lnTo>
                  <a:lnTo>
                    <a:pt x="4640" y="781"/>
                  </a:lnTo>
                  <a:lnTo>
                    <a:pt x="4640" y="732"/>
                  </a:lnTo>
                  <a:lnTo>
                    <a:pt x="4693" y="732"/>
                  </a:lnTo>
                  <a:lnTo>
                    <a:pt x="4693" y="683"/>
                  </a:lnTo>
                  <a:lnTo>
                    <a:pt x="4800" y="683"/>
                  </a:lnTo>
                  <a:lnTo>
                    <a:pt x="4800" y="732"/>
                  </a:lnTo>
                  <a:lnTo>
                    <a:pt x="4907" y="732"/>
                  </a:lnTo>
                  <a:lnTo>
                    <a:pt x="4907" y="537"/>
                  </a:lnTo>
                  <a:lnTo>
                    <a:pt x="4960" y="488"/>
                  </a:lnTo>
                  <a:lnTo>
                    <a:pt x="4960" y="391"/>
                  </a:lnTo>
                  <a:lnTo>
                    <a:pt x="4907" y="391"/>
                  </a:lnTo>
                  <a:lnTo>
                    <a:pt x="4907" y="342"/>
                  </a:lnTo>
                  <a:lnTo>
                    <a:pt x="4960" y="342"/>
                  </a:lnTo>
                  <a:lnTo>
                    <a:pt x="4907" y="293"/>
                  </a:lnTo>
                  <a:lnTo>
                    <a:pt x="4960" y="293"/>
                  </a:lnTo>
                  <a:lnTo>
                    <a:pt x="4960" y="244"/>
                  </a:lnTo>
                  <a:lnTo>
                    <a:pt x="4907" y="195"/>
                  </a:lnTo>
                  <a:lnTo>
                    <a:pt x="4907" y="49"/>
                  </a:lnTo>
                  <a:lnTo>
                    <a:pt x="4960" y="49"/>
                  </a:lnTo>
                  <a:lnTo>
                    <a:pt x="5013" y="98"/>
                  </a:lnTo>
                  <a:lnTo>
                    <a:pt x="5227" y="98"/>
                  </a:lnTo>
                  <a:lnTo>
                    <a:pt x="5280" y="49"/>
                  </a:lnTo>
                  <a:lnTo>
                    <a:pt x="5547" y="49"/>
                  </a:lnTo>
                  <a:lnTo>
                    <a:pt x="5600" y="0"/>
                  </a:lnTo>
                  <a:lnTo>
                    <a:pt x="5653" y="0"/>
                  </a:lnTo>
                  <a:lnTo>
                    <a:pt x="5653" y="98"/>
                  </a:lnTo>
                  <a:lnTo>
                    <a:pt x="6080" y="1220"/>
                  </a:lnTo>
                  <a:lnTo>
                    <a:pt x="6667" y="2685"/>
                  </a:lnTo>
                  <a:lnTo>
                    <a:pt x="6933" y="2929"/>
                  </a:lnTo>
                  <a:lnTo>
                    <a:pt x="7307" y="3612"/>
                  </a:lnTo>
                  <a:lnTo>
                    <a:pt x="7360" y="3905"/>
                  </a:lnTo>
                  <a:lnTo>
                    <a:pt x="7360" y="4052"/>
                  </a:lnTo>
                  <a:lnTo>
                    <a:pt x="7413" y="4100"/>
                  </a:lnTo>
                  <a:lnTo>
                    <a:pt x="7413" y="4149"/>
                  </a:lnTo>
                  <a:lnTo>
                    <a:pt x="7467" y="4198"/>
                  </a:lnTo>
                  <a:lnTo>
                    <a:pt x="7467" y="4247"/>
                  </a:lnTo>
                  <a:lnTo>
                    <a:pt x="7520" y="4296"/>
                  </a:lnTo>
                  <a:lnTo>
                    <a:pt x="7520" y="4588"/>
                  </a:lnTo>
                  <a:lnTo>
                    <a:pt x="7467" y="4637"/>
                  </a:lnTo>
                  <a:lnTo>
                    <a:pt x="7573" y="4637"/>
                  </a:lnTo>
                  <a:lnTo>
                    <a:pt x="7573" y="4979"/>
                  </a:lnTo>
                  <a:lnTo>
                    <a:pt x="7627" y="4979"/>
                  </a:lnTo>
                  <a:lnTo>
                    <a:pt x="7627" y="5125"/>
                  </a:lnTo>
                  <a:lnTo>
                    <a:pt x="7573" y="5174"/>
                  </a:lnTo>
                  <a:lnTo>
                    <a:pt x="7573" y="5369"/>
                  </a:lnTo>
                  <a:lnTo>
                    <a:pt x="7520" y="5418"/>
                  </a:lnTo>
                  <a:lnTo>
                    <a:pt x="7520" y="5565"/>
                  </a:lnTo>
                  <a:lnTo>
                    <a:pt x="7680" y="5565"/>
                  </a:lnTo>
                  <a:lnTo>
                    <a:pt x="7733" y="5516"/>
                  </a:lnTo>
                  <a:lnTo>
                    <a:pt x="7840" y="5516"/>
                  </a:lnTo>
                  <a:lnTo>
                    <a:pt x="7893" y="5467"/>
                  </a:lnTo>
                  <a:lnTo>
                    <a:pt x="7947" y="5467"/>
                  </a:lnTo>
                  <a:lnTo>
                    <a:pt x="8053" y="5565"/>
                  </a:lnTo>
                  <a:lnTo>
                    <a:pt x="8107" y="5565"/>
                  </a:lnTo>
                  <a:lnTo>
                    <a:pt x="8107" y="5614"/>
                  </a:lnTo>
                  <a:lnTo>
                    <a:pt x="8160" y="5614"/>
                  </a:lnTo>
                  <a:lnTo>
                    <a:pt x="8213" y="5662"/>
                  </a:lnTo>
                  <a:lnTo>
                    <a:pt x="8267" y="5662"/>
                  </a:lnTo>
                  <a:lnTo>
                    <a:pt x="8267" y="5711"/>
                  </a:lnTo>
                  <a:lnTo>
                    <a:pt x="8320" y="5711"/>
                  </a:lnTo>
                  <a:lnTo>
                    <a:pt x="8373" y="5760"/>
                  </a:lnTo>
                  <a:lnTo>
                    <a:pt x="8373" y="5809"/>
                  </a:lnTo>
                  <a:lnTo>
                    <a:pt x="8480" y="5906"/>
                  </a:lnTo>
                  <a:lnTo>
                    <a:pt x="8640" y="5906"/>
                  </a:lnTo>
                  <a:lnTo>
                    <a:pt x="8693" y="5955"/>
                  </a:lnTo>
                  <a:lnTo>
                    <a:pt x="9813" y="5955"/>
                  </a:lnTo>
                  <a:lnTo>
                    <a:pt x="9867" y="6004"/>
                  </a:lnTo>
                  <a:lnTo>
                    <a:pt x="10027" y="6004"/>
                  </a:lnTo>
                  <a:lnTo>
                    <a:pt x="10080" y="6053"/>
                  </a:lnTo>
                  <a:lnTo>
                    <a:pt x="10133" y="6053"/>
                  </a:lnTo>
                  <a:lnTo>
                    <a:pt x="10187" y="6102"/>
                  </a:lnTo>
                  <a:lnTo>
                    <a:pt x="10400" y="6102"/>
                  </a:lnTo>
                  <a:lnTo>
                    <a:pt x="10453" y="6151"/>
                  </a:lnTo>
                  <a:lnTo>
                    <a:pt x="10507" y="6151"/>
                  </a:lnTo>
                  <a:lnTo>
                    <a:pt x="10560" y="6199"/>
                  </a:lnTo>
                  <a:lnTo>
                    <a:pt x="10667" y="6199"/>
                  </a:lnTo>
                  <a:lnTo>
                    <a:pt x="10720" y="6248"/>
                  </a:lnTo>
                  <a:lnTo>
                    <a:pt x="10773" y="6248"/>
                  </a:lnTo>
                  <a:lnTo>
                    <a:pt x="10773" y="6297"/>
                  </a:lnTo>
                  <a:lnTo>
                    <a:pt x="10827" y="6346"/>
                  </a:lnTo>
                  <a:lnTo>
                    <a:pt x="10827" y="6443"/>
                  </a:lnTo>
                  <a:lnTo>
                    <a:pt x="10880" y="6443"/>
                  </a:lnTo>
                  <a:lnTo>
                    <a:pt x="10880" y="6492"/>
                  </a:lnTo>
                  <a:lnTo>
                    <a:pt x="10933" y="6541"/>
                  </a:lnTo>
                  <a:lnTo>
                    <a:pt x="10933" y="6590"/>
                  </a:lnTo>
                  <a:lnTo>
                    <a:pt x="11040" y="6687"/>
                  </a:lnTo>
                  <a:lnTo>
                    <a:pt x="11093" y="6687"/>
                  </a:lnTo>
                  <a:lnTo>
                    <a:pt x="11093" y="6736"/>
                  </a:lnTo>
                  <a:lnTo>
                    <a:pt x="11147" y="6736"/>
                  </a:lnTo>
                  <a:lnTo>
                    <a:pt x="11253" y="6834"/>
                  </a:lnTo>
                  <a:lnTo>
                    <a:pt x="11307" y="6834"/>
                  </a:lnTo>
                  <a:lnTo>
                    <a:pt x="11307" y="6883"/>
                  </a:lnTo>
                  <a:lnTo>
                    <a:pt x="11413" y="6883"/>
                  </a:lnTo>
                  <a:lnTo>
                    <a:pt x="11413" y="6932"/>
                  </a:lnTo>
                  <a:lnTo>
                    <a:pt x="11467" y="6980"/>
                  </a:lnTo>
                  <a:lnTo>
                    <a:pt x="11520" y="6980"/>
                  </a:lnTo>
                  <a:lnTo>
                    <a:pt x="11520" y="7029"/>
                  </a:lnTo>
                  <a:lnTo>
                    <a:pt x="11573" y="7078"/>
                  </a:lnTo>
                  <a:lnTo>
                    <a:pt x="11840" y="7078"/>
                  </a:lnTo>
                  <a:lnTo>
                    <a:pt x="12213" y="8054"/>
                  </a:lnTo>
                  <a:lnTo>
                    <a:pt x="12267" y="8347"/>
                  </a:lnTo>
                  <a:lnTo>
                    <a:pt x="12800" y="8591"/>
                  </a:lnTo>
                  <a:lnTo>
                    <a:pt x="13440" y="9519"/>
                  </a:lnTo>
                  <a:lnTo>
                    <a:pt x="13867" y="10251"/>
                  </a:lnTo>
                  <a:lnTo>
                    <a:pt x="13920" y="10300"/>
                  </a:lnTo>
                  <a:lnTo>
                    <a:pt x="13920" y="10348"/>
                  </a:lnTo>
                  <a:lnTo>
                    <a:pt x="13973" y="10348"/>
                  </a:lnTo>
                  <a:lnTo>
                    <a:pt x="13973" y="10397"/>
                  </a:lnTo>
                  <a:lnTo>
                    <a:pt x="14027" y="10446"/>
                  </a:lnTo>
                  <a:lnTo>
                    <a:pt x="14080" y="10446"/>
                  </a:lnTo>
                  <a:lnTo>
                    <a:pt x="14133" y="10495"/>
                  </a:lnTo>
                  <a:lnTo>
                    <a:pt x="14133" y="10544"/>
                  </a:lnTo>
                  <a:lnTo>
                    <a:pt x="14187" y="10544"/>
                  </a:lnTo>
                  <a:lnTo>
                    <a:pt x="14187" y="10593"/>
                  </a:lnTo>
                  <a:lnTo>
                    <a:pt x="14293" y="10690"/>
                  </a:lnTo>
                  <a:lnTo>
                    <a:pt x="14667" y="11276"/>
                  </a:lnTo>
                  <a:lnTo>
                    <a:pt x="15093" y="12057"/>
                  </a:lnTo>
                  <a:lnTo>
                    <a:pt x="15307" y="12399"/>
                  </a:lnTo>
                  <a:lnTo>
                    <a:pt x="15360" y="12447"/>
                  </a:lnTo>
                  <a:lnTo>
                    <a:pt x="15360" y="12496"/>
                  </a:lnTo>
                  <a:lnTo>
                    <a:pt x="15413" y="12496"/>
                  </a:lnTo>
                  <a:lnTo>
                    <a:pt x="15467" y="12569"/>
                  </a:lnTo>
                  <a:lnTo>
                    <a:pt x="15467" y="12618"/>
                  </a:lnTo>
                  <a:lnTo>
                    <a:pt x="15520" y="12618"/>
                  </a:lnTo>
                  <a:lnTo>
                    <a:pt x="15520" y="12667"/>
                  </a:lnTo>
                  <a:lnTo>
                    <a:pt x="15573" y="12667"/>
                  </a:lnTo>
                  <a:lnTo>
                    <a:pt x="15627" y="12716"/>
                  </a:lnTo>
                  <a:lnTo>
                    <a:pt x="15627" y="12765"/>
                  </a:lnTo>
                  <a:lnTo>
                    <a:pt x="15573" y="12814"/>
                  </a:lnTo>
                  <a:lnTo>
                    <a:pt x="15680" y="12814"/>
                  </a:lnTo>
                  <a:lnTo>
                    <a:pt x="15680" y="12716"/>
                  </a:lnTo>
                  <a:lnTo>
                    <a:pt x="15787" y="12618"/>
                  </a:lnTo>
                  <a:lnTo>
                    <a:pt x="15787" y="12569"/>
                  </a:lnTo>
                  <a:lnTo>
                    <a:pt x="15840" y="12496"/>
                  </a:lnTo>
                  <a:lnTo>
                    <a:pt x="15840" y="12569"/>
                  </a:lnTo>
                  <a:lnTo>
                    <a:pt x="15893" y="12618"/>
                  </a:lnTo>
                  <a:lnTo>
                    <a:pt x="15893" y="12667"/>
                  </a:lnTo>
                  <a:lnTo>
                    <a:pt x="15947" y="12716"/>
                  </a:lnTo>
                  <a:lnTo>
                    <a:pt x="16000" y="12716"/>
                  </a:lnTo>
                  <a:lnTo>
                    <a:pt x="16053" y="12667"/>
                  </a:lnTo>
                  <a:lnTo>
                    <a:pt x="16053" y="12716"/>
                  </a:lnTo>
                  <a:lnTo>
                    <a:pt x="16053" y="12618"/>
                  </a:lnTo>
                  <a:lnTo>
                    <a:pt x="16160" y="12618"/>
                  </a:lnTo>
                  <a:lnTo>
                    <a:pt x="16213" y="12569"/>
                  </a:lnTo>
                  <a:lnTo>
                    <a:pt x="16267" y="12569"/>
                  </a:lnTo>
                  <a:lnTo>
                    <a:pt x="16267" y="12496"/>
                  </a:lnTo>
                  <a:lnTo>
                    <a:pt x="16320" y="12496"/>
                  </a:lnTo>
                  <a:lnTo>
                    <a:pt x="16320" y="12447"/>
                  </a:lnTo>
                  <a:lnTo>
                    <a:pt x="16373" y="12447"/>
                  </a:lnTo>
                  <a:lnTo>
                    <a:pt x="16427" y="12399"/>
                  </a:lnTo>
                  <a:lnTo>
                    <a:pt x="16480" y="12399"/>
                  </a:lnTo>
                  <a:lnTo>
                    <a:pt x="16533" y="12447"/>
                  </a:lnTo>
                  <a:lnTo>
                    <a:pt x="16640" y="12447"/>
                  </a:lnTo>
                  <a:lnTo>
                    <a:pt x="16640" y="12399"/>
                  </a:lnTo>
                  <a:lnTo>
                    <a:pt x="16693" y="12399"/>
                  </a:lnTo>
                  <a:lnTo>
                    <a:pt x="16693" y="12350"/>
                  </a:lnTo>
                  <a:lnTo>
                    <a:pt x="16747" y="12350"/>
                  </a:lnTo>
                  <a:lnTo>
                    <a:pt x="16800" y="12399"/>
                  </a:lnTo>
                  <a:lnTo>
                    <a:pt x="16960" y="12399"/>
                  </a:lnTo>
                  <a:lnTo>
                    <a:pt x="16960" y="12350"/>
                  </a:lnTo>
                  <a:lnTo>
                    <a:pt x="17120" y="12350"/>
                  </a:lnTo>
                  <a:lnTo>
                    <a:pt x="17173" y="12301"/>
                  </a:lnTo>
                  <a:lnTo>
                    <a:pt x="17280" y="12301"/>
                  </a:lnTo>
                  <a:lnTo>
                    <a:pt x="17333" y="12350"/>
                  </a:lnTo>
                  <a:lnTo>
                    <a:pt x="17387" y="12301"/>
                  </a:lnTo>
                  <a:lnTo>
                    <a:pt x="17547" y="12301"/>
                  </a:lnTo>
                  <a:lnTo>
                    <a:pt x="17547" y="12252"/>
                  </a:lnTo>
                  <a:lnTo>
                    <a:pt x="17973" y="12252"/>
                  </a:lnTo>
                  <a:lnTo>
                    <a:pt x="18027" y="12203"/>
                  </a:lnTo>
                  <a:lnTo>
                    <a:pt x="18080" y="12203"/>
                  </a:lnTo>
                  <a:lnTo>
                    <a:pt x="18133" y="12252"/>
                  </a:lnTo>
                  <a:lnTo>
                    <a:pt x="18187" y="12252"/>
                  </a:lnTo>
                  <a:lnTo>
                    <a:pt x="18240" y="12203"/>
                  </a:lnTo>
                  <a:lnTo>
                    <a:pt x="18400" y="12203"/>
                  </a:lnTo>
                  <a:lnTo>
                    <a:pt x="18453" y="12155"/>
                  </a:lnTo>
                  <a:lnTo>
                    <a:pt x="18613" y="12155"/>
                  </a:lnTo>
                  <a:lnTo>
                    <a:pt x="18613" y="12106"/>
                  </a:lnTo>
                  <a:lnTo>
                    <a:pt x="18773" y="12106"/>
                  </a:lnTo>
                  <a:lnTo>
                    <a:pt x="18720" y="12057"/>
                  </a:lnTo>
                  <a:lnTo>
                    <a:pt x="18773" y="12057"/>
                  </a:lnTo>
                  <a:lnTo>
                    <a:pt x="18773" y="11911"/>
                  </a:lnTo>
                  <a:lnTo>
                    <a:pt x="18827" y="11911"/>
                  </a:lnTo>
                  <a:lnTo>
                    <a:pt x="18827" y="11764"/>
                  </a:lnTo>
                  <a:lnTo>
                    <a:pt x="18880" y="11715"/>
                  </a:lnTo>
                  <a:lnTo>
                    <a:pt x="18933" y="11764"/>
                  </a:lnTo>
                  <a:lnTo>
                    <a:pt x="20053" y="12569"/>
                  </a:lnTo>
                  <a:lnTo>
                    <a:pt x="20000" y="13887"/>
                  </a:lnTo>
                  <a:lnTo>
                    <a:pt x="20000" y="14132"/>
                  </a:lnTo>
                  <a:lnTo>
                    <a:pt x="20053" y="14668"/>
                  </a:lnTo>
                  <a:lnTo>
                    <a:pt x="20907" y="15694"/>
                  </a:lnTo>
                  <a:lnTo>
                    <a:pt x="21067" y="15889"/>
                  </a:lnTo>
                  <a:lnTo>
                    <a:pt x="21120" y="16719"/>
                  </a:lnTo>
                  <a:lnTo>
                    <a:pt x="21173" y="16865"/>
                  </a:lnTo>
                  <a:lnTo>
                    <a:pt x="21173" y="18085"/>
                  </a:lnTo>
                  <a:lnTo>
                    <a:pt x="21227" y="18964"/>
                  </a:lnTo>
                  <a:lnTo>
                    <a:pt x="21547" y="19159"/>
                  </a:lnTo>
                  <a:lnTo>
                    <a:pt x="21600" y="19208"/>
                  </a:lnTo>
                  <a:lnTo>
                    <a:pt x="21547" y="19208"/>
                  </a:lnTo>
                  <a:lnTo>
                    <a:pt x="21493" y="19257"/>
                  </a:lnTo>
                  <a:lnTo>
                    <a:pt x="21333" y="19257"/>
                  </a:lnTo>
                  <a:lnTo>
                    <a:pt x="21280" y="19306"/>
                  </a:lnTo>
                  <a:lnTo>
                    <a:pt x="21280" y="19257"/>
                  </a:lnTo>
                  <a:lnTo>
                    <a:pt x="21227" y="19257"/>
                  </a:lnTo>
                  <a:lnTo>
                    <a:pt x="21227" y="19208"/>
                  </a:lnTo>
                  <a:lnTo>
                    <a:pt x="21173" y="19159"/>
                  </a:lnTo>
                  <a:lnTo>
                    <a:pt x="21120" y="19159"/>
                  </a:lnTo>
                  <a:lnTo>
                    <a:pt x="21067" y="19111"/>
                  </a:lnTo>
                  <a:lnTo>
                    <a:pt x="21013" y="19111"/>
                  </a:lnTo>
                  <a:lnTo>
                    <a:pt x="21013" y="19062"/>
                  </a:lnTo>
                  <a:lnTo>
                    <a:pt x="20853" y="19062"/>
                  </a:lnTo>
                  <a:lnTo>
                    <a:pt x="20853" y="18964"/>
                  </a:lnTo>
                  <a:lnTo>
                    <a:pt x="20800" y="18964"/>
                  </a:lnTo>
                  <a:lnTo>
                    <a:pt x="20800" y="19111"/>
                  </a:lnTo>
                  <a:lnTo>
                    <a:pt x="20747" y="19111"/>
                  </a:lnTo>
                  <a:lnTo>
                    <a:pt x="20747" y="19159"/>
                  </a:lnTo>
                  <a:lnTo>
                    <a:pt x="20693" y="19159"/>
                  </a:lnTo>
                  <a:lnTo>
                    <a:pt x="20640" y="19208"/>
                  </a:lnTo>
                  <a:lnTo>
                    <a:pt x="20640" y="19257"/>
                  </a:lnTo>
                  <a:lnTo>
                    <a:pt x="20533" y="19257"/>
                  </a:lnTo>
                  <a:lnTo>
                    <a:pt x="20533" y="19306"/>
                  </a:lnTo>
                  <a:lnTo>
                    <a:pt x="20480" y="19306"/>
                  </a:lnTo>
                  <a:lnTo>
                    <a:pt x="20480" y="19355"/>
                  </a:lnTo>
                  <a:lnTo>
                    <a:pt x="20427" y="19355"/>
                  </a:lnTo>
                  <a:lnTo>
                    <a:pt x="20427" y="19403"/>
                  </a:lnTo>
                  <a:lnTo>
                    <a:pt x="20373" y="19403"/>
                  </a:lnTo>
                  <a:lnTo>
                    <a:pt x="20373" y="19452"/>
                  </a:lnTo>
                  <a:lnTo>
                    <a:pt x="20320" y="19501"/>
                  </a:lnTo>
                  <a:lnTo>
                    <a:pt x="20320" y="19550"/>
                  </a:lnTo>
                  <a:lnTo>
                    <a:pt x="20160" y="19550"/>
                  </a:lnTo>
                  <a:lnTo>
                    <a:pt x="20160" y="19599"/>
                  </a:lnTo>
                  <a:lnTo>
                    <a:pt x="20107" y="19647"/>
                  </a:lnTo>
                  <a:lnTo>
                    <a:pt x="20053" y="19647"/>
                  </a:lnTo>
                  <a:lnTo>
                    <a:pt x="20000" y="19696"/>
                  </a:lnTo>
                  <a:lnTo>
                    <a:pt x="19947" y="19696"/>
                  </a:lnTo>
                  <a:lnTo>
                    <a:pt x="19947" y="19745"/>
                  </a:lnTo>
                  <a:lnTo>
                    <a:pt x="19893" y="19745"/>
                  </a:lnTo>
                  <a:lnTo>
                    <a:pt x="19893" y="19843"/>
                  </a:lnTo>
                  <a:lnTo>
                    <a:pt x="19840" y="19892"/>
                  </a:lnTo>
                  <a:lnTo>
                    <a:pt x="19733" y="19892"/>
                  </a:lnTo>
                  <a:lnTo>
                    <a:pt x="19733" y="19940"/>
                  </a:lnTo>
                  <a:lnTo>
                    <a:pt x="19680" y="19940"/>
                  </a:lnTo>
                  <a:lnTo>
                    <a:pt x="19680" y="19989"/>
                  </a:lnTo>
                  <a:lnTo>
                    <a:pt x="19627" y="19989"/>
                  </a:lnTo>
                  <a:lnTo>
                    <a:pt x="19627" y="19892"/>
                  </a:lnTo>
                  <a:lnTo>
                    <a:pt x="19520" y="19892"/>
                  </a:lnTo>
                  <a:lnTo>
                    <a:pt x="19467" y="19843"/>
                  </a:lnTo>
                  <a:lnTo>
                    <a:pt x="19413" y="19843"/>
                  </a:lnTo>
                  <a:lnTo>
                    <a:pt x="19413" y="19794"/>
                  </a:lnTo>
                  <a:lnTo>
                    <a:pt x="19360" y="19745"/>
                  </a:lnTo>
                  <a:lnTo>
                    <a:pt x="19307" y="19745"/>
                  </a:lnTo>
                  <a:lnTo>
                    <a:pt x="19253" y="19696"/>
                  </a:lnTo>
                  <a:lnTo>
                    <a:pt x="19147" y="19696"/>
                  </a:lnTo>
                  <a:lnTo>
                    <a:pt x="19147" y="19843"/>
                  </a:lnTo>
                  <a:lnTo>
                    <a:pt x="19093" y="19843"/>
                  </a:lnTo>
                  <a:lnTo>
                    <a:pt x="19093" y="19892"/>
                  </a:lnTo>
                  <a:lnTo>
                    <a:pt x="18933" y="19892"/>
                  </a:lnTo>
                  <a:lnTo>
                    <a:pt x="18880" y="19940"/>
                  </a:lnTo>
                  <a:lnTo>
                    <a:pt x="18827" y="19940"/>
                  </a:lnTo>
                  <a:lnTo>
                    <a:pt x="18827" y="19989"/>
                  </a:lnTo>
                  <a:lnTo>
                    <a:pt x="18773" y="19989"/>
                  </a:lnTo>
                  <a:lnTo>
                    <a:pt x="18773" y="20087"/>
                  </a:lnTo>
                  <a:lnTo>
                    <a:pt x="18720" y="20136"/>
                  </a:lnTo>
                  <a:lnTo>
                    <a:pt x="18773" y="20184"/>
                  </a:lnTo>
                  <a:lnTo>
                    <a:pt x="18773" y="20233"/>
                  </a:lnTo>
                  <a:lnTo>
                    <a:pt x="18613" y="20380"/>
                  </a:lnTo>
                  <a:lnTo>
                    <a:pt x="18293" y="20380"/>
                  </a:lnTo>
                  <a:lnTo>
                    <a:pt x="18240" y="20428"/>
                  </a:lnTo>
                  <a:lnTo>
                    <a:pt x="18080" y="20428"/>
                  </a:lnTo>
                  <a:lnTo>
                    <a:pt x="18080" y="20380"/>
                  </a:lnTo>
                  <a:lnTo>
                    <a:pt x="17867" y="20380"/>
                  </a:lnTo>
                  <a:lnTo>
                    <a:pt x="17867" y="20428"/>
                  </a:lnTo>
                  <a:lnTo>
                    <a:pt x="17707" y="20428"/>
                  </a:lnTo>
                  <a:lnTo>
                    <a:pt x="17653" y="20380"/>
                  </a:lnTo>
                  <a:lnTo>
                    <a:pt x="17600" y="20380"/>
                  </a:lnTo>
                  <a:lnTo>
                    <a:pt x="17600" y="20428"/>
                  </a:lnTo>
                  <a:lnTo>
                    <a:pt x="17547" y="20428"/>
                  </a:lnTo>
                  <a:lnTo>
                    <a:pt x="17547" y="20477"/>
                  </a:lnTo>
                  <a:lnTo>
                    <a:pt x="17440" y="20575"/>
                  </a:lnTo>
                  <a:lnTo>
                    <a:pt x="17387" y="20575"/>
                  </a:lnTo>
                  <a:lnTo>
                    <a:pt x="17387" y="20624"/>
                  </a:lnTo>
                  <a:lnTo>
                    <a:pt x="17280" y="20624"/>
                  </a:lnTo>
                  <a:lnTo>
                    <a:pt x="17227" y="20575"/>
                  </a:lnTo>
                  <a:lnTo>
                    <a:pt x="17227" y="20526"/>
                  </a:lnTo>
                  <a:lnTo>
                    <a:pt x="17173" y="20477"/>
                  </a:lnTo>
                  <a:lnTo>
                    <a:pt x="17120" y="20526"/>
                  </a:lnTo>
                  <a:lnTo>
                    <a:pt x="16960" y="20526"/>
                  </a:lnTo>
                  <a:lnTo>
                    <a:pt x="16907" y="20575"/>
                  </a:lnTo>
                  <a:lnTo>
                    <a:pt x="16907" y="20624"/>
                  </a:lnTo>
                  <a:lnTo>
                    <a:pt x="16853" y="20624"/>
                  </a:lnTo>
                  <a:lnTo>
                    <a:pt x="16853" y="20770"/>
                  </a:lnTo>
                  <a:lnTo>
                    <a:pt x="16800" y="20770"/>
                  </a:lnTo>
                  <a:lnTo>
                    <a:pt x="16800" y="20819"/>
                  </a:lnTo>
                  <a:lnTo>
                    <a:pt x="16693" y="20819"/>
                  </a:lnTo>
                  <a:lnTo>
                    <a:pt x="16587" y="20917"/>
                  </a:lnTo>
                  <a:lnTo>
                    <a:pt x="16427" y="20917"/>
                  </a:lnTo>
                  <a:lnTo>
                    <a:pt x="16373" y="20965"/>
                  </a:lnTo>
                  <a:lnTo>
                    <a:pt x="16373" y="21014"/>
                  </a:lnTo>
                  <a:lnTo>
                    <a:pt x="16267" y="21014"/>
                  </a:lnTo>
                  <a:lnTo>
                    <a:pt x="16267" y="21063"/>
                  </a:lnTo>
                  <a:lnTo>
                    <a:pt x="16320" y="21063"/>
                  </a:lnTo>
                  <a:lnTo>
                    <a:pt x="16320" y="21112"/>
                  </a:lnTo>
                  <a:lnTo>
                    <a:pt x="16267" y="21112"/>
                  </a:lnTo>
                  <a:lnTo>
                    <a:pt x="16267" y="21209"/>
                  </a:lnTo>
                  <a:lnTo>
                    <a:pt x="16213" y="21258"/>
                  </a:lnTo>
                  <a:lnTo>
                    <a:pt x="16160" y="21258"/>
                  </a:lnTo>
                  <a:lnTo>
                    <a:pt x="16160" y="21209"/>
                  </a:lnTo>
                  <a:lnTo>
                    <a:pt x="16107" y="21209"/>
                  </a:lnTo>
                  <a:lnTo>
                    <a:pt x="16107" y="21258"/>
                  </a:lnTo>
                  <a:lnTo>
                    <a:pt x="16053" y="21209"/>
                  </a:lnTo>
                  <a:lnTo>
                    <a:pt x="16053" y="21258"/>
                  </a:lnTo>
                  <a:lnTo>
                    <a:pt x="16000" y="21258"/>
                  </a:lnTo>
                  <a:lnTo>
                    <a:pt x="16000" y="21307"/>
                  </a:lnTo>
                  <a:lnTo>
                    <a:pt x="15840" y="21307"/>
                  </a:lnTo>
                  <a:lnTo>
                    <a:pt x="15787" y="21356"/>
                  </a:lnTo>
                  <a:lnTo>
                    <a:pt x="15627" y="21356"/>
                  </a:lnTo>
                  <a:lnTo>
                    <a:pt x="15627" y="21551"/>
                  </a:lnTo>
                  <a:lnTo>
                    <a:pt x="15573" y="21502"/>
                  </a:lnTo>
                  <a:lnTo>
                    <a:pt x="15520" y="21551"/>
                  </a:lnTo>
                  <a:lnTo>
                    <a:pt x="15253" y="21551"/>
                  </a:lnTo>
                  <a:lnTo>
                    <a:pt x="15200" y="21502"/>
                  </a:lnTo>
                  <a:lnTo>
                    <a:pt x="15093" y="21502"/>
                  </a:lnTo>
                  <a:lnTo>
                    <a:pt x="15093" y="21551"/>
                  </a:lnTo>
                  <a:lnTo>
                    <a:pt x="15040" y="21600"/>
                  </a:lnTo>
                  <a:lnTo>
                    <a:pt x="14933" y="21600"/>
                  </a:lnTo>
                  <a:lnTo>
                    <a:pt x="14933" y="21551"/>
                  </a:lnTo>
                  <a:lnTo>
                    <a:pt x="14827" y="21551"/>
                  </a:lnTo>
                  <a:lnTo>
                    <a:pt x="14827" y="21600"/>
                  </a:lnTo>
                  <a:lnTo>
                    <a:pt x="14773" y="21600"/>
                  </a:lnTo>
                  <a:lnTo>
                    <a:pt x="14720" y="21551"/>
                  </a:lnTo>
                  <a:lnTo>
                    <a:pt x="14720" y="21502"/>
                  </a:lnTo>
                  <a:lnTo>
                    <a:pt x="14560" y="21502"/>
                  </a:lnTo>
                  <a:lnTo>
                    <a:pt x="14507" y="21454"/>
                  </a:lnTo>
                  <a:lnTo>
                    <a:pt x="14507" y="21405"/>
                  </a:lnTo>
                  <a:lnTo>
                    <a:pt x="14560" y="21405"/>
                  </a:lnTo>
                  <a:lnTo>
                    <a:pt x="14560" y="21356"/>
                  </a:lnTo>
                  <a:lnTo>
                    <a:pt x="14293" y="21356"/>
                  </a:lnTo>
                  <a:lnTo>
                    <a:pt x="14293" y="21307"/>
                  </a:lnTo>
                  <a:lnTo>
                    <a:pt x="14240" y="21307"/>
                  </a:lnTo>
                  <a:lnTo>
                    <a:pt x="14133" y="21405"/>
                  </a:lnTo>
                  <a:lnTo>
                    <a:pt x="14080" y="21405"/>
                  </a:lnTo>
                  <a:lnTo>
                    <a:pt x="14027" y="21454"/>
                  </a:lnTo>
                  <a:lnTo>
                    <a:pt x="13813" y="21454"/>
                  </a:lnTo>
                  <a:lnTo>
                    <a:pt x="13760" y="21405"/>
                  </a:lnTo>
                  <a:lnTo>
                    <a:pt x="13707" y="21454"/>
                  </a:lnTo>
                  <a:lnTo>
                    <a:pt x="13440" y="21454"/>
                  </a:lnTo>
                  <a:lnTo>
                    <a:pt x="13387" y="21502"/>
                  </a:lnTo>
                  <a:lnTo>
                    <a:pt x="13333" y="21502"/>
                  </a:lnTo>
                  <a:lnTo>
                    <a:pt x="13280" y="21454"/>
                  </a:lnTo>
                  <a:lnTo>
                    <a:pt x="13227" y="21454"/>
                  </a:lnTo>
                  <a:lnTo>
                    <a:pt x="13173" y="21405"/>
                  </a:lnTo>
                  <a:lnTo>
                    <a:pt x="13120" y="21405"/>
                  </a:lnTo>
                  <a:lnTo>
                    <a:pt x="13067" y="21356"/>
                  </a:lnTo>
                  <a:lnTo>
                    <a:pt x="12960" y="21356"/>
                  </a:lnTo>
                  <a:lnTo>
                    <a:pt x="12960" y="21258"/>
                  </a:lnTo>
                  <a:lnTo>
                    <a:pt x="12907" y="21258"/>
                  </a:lnTo>
                  <a:lnTo>
                    <a:pt x="12853" y="21209"/>
                  </a:lnTo>
                  <a:lnTo>
                    <a:pt x="12853" y="21014"/>
                  </a:lnTo>
                  <a:lnTo>
                    <a:pt x="12800" y="20965"/>
                  </a:lnTo>
                  <a:lnTo>
                    <a:pt x="12800" y="20917"/>
                  </a:lnTo>
                  <a:lnTo>
                    <a:pt x="12747" y="20917"/>
                  </a:lnTo>
                  <a:lnTo>
                    <a:pt x="12747" y="20770"/>
                  </a:lnTo>
                  <a:lnTo>
                    <a:pt x="12640" y="20770"/>
                  </a:lnTo>
                  <a:lnTo>
                    <a:pt x="12640" y="20721"/>
                  </a:lnTo>
                  <a:lnTo>
                    <a:pt x="12587" y="20721"/>
                  </a:lnTo>
                  <a:lnTo>
                    <a:pt x="12587" y="20673"/>
                  </a:lnTo>
                  <a:lnTo>
                    <a:pt x="12533" y="20624"/>
                  </a:lnTo>
                  <a:lnTo>
                    <a:pt x="12533" y="20526"/>
                  </a:lnTo>
                  <a:lnTo>
                    <a:pt x="12480" y="20477"/>
                  </a:lnTo>
                  <a:lnTo>
                    <a:pt x="12480" y="20428"/>
                  </a:lnTo>
                  <a:lnTo>
                    <a:pt x="12373" y="20331"/>
                  </a:lnTo>
                  <a:lnTo>
                    <a:pt x="12373" y="20282"/>
                  </a:lnTo>
                  <a:lnTo>
                    <a:pt x="12320" y="20233"/>
                  </a:lnTo>
                  <a:lnTo>
                    <a:pt x="12320" y="20136"/>
                  </a:lnTo>
                  <a:lnTo>
                    <a:pt x="12267" y="20087"/>
                  </a:lnTo>
                  <a:lnTo>
                    <a:pt x="12267" y="20038"/>
                  </a:lnTo>
                  <a:lnTo>
                    <a:pt x="12213" y="19989"/>
                  </a:lnTo>
                  <a:lnTo>
                    <a:pt x="12213" y="19892"/>
                  </a:lnTo>
                  <a:lnTo>
                    <a:pt x="12107" y="19794"/>
                  </a:lnTo>
                  <a:lnTo>
                    <a:pt x="12107" y="19745"/>
                  </a:lnTo>
                  <a:lnTo>
                    <a:pt x="12000" y="19745"/>
                  </a:lnTo>
                  <a:lnTo>
                    <a:pt x="11893" y="19647"/>
                  </a:lnTo>
                  <a:lnTo>
                    <a:pt x="11893" y="19599"/>
                  </a:lnTo>
                  <a:lnTo>
                    <a:pt x="11840" y="19599"/>
                  </a:lnTo>
                  <a:lnTo>
                    <a:pt x="11840" y="19550"/>
                  </a:lnTo>
                  <a:lnTo>
                    <a:pt x="11787" y="19550"/>
                  </a:lnTo>
                  <a:lnTo>
                    <a:pt x="11787" y="19501"/>
                  </a:lnTo>
                  <a:lnTo>
                    <a:pt x="11733" y="19452"/>
                  </a:lnTo>
                  <a:lnTo>
                    <a:pt x="11573" y="19452"/>
                  </a:lnTo>
                  <a:lnTo>
                    <a:pt x="11520" y="19501"/>
                  </a:lnTo>
                  <a:lnTo>
                    <a:pt x="11520" y="19550"/>
                  </a:lnTo>
                  <a:lnTo>
                    <a:pt x="11467" y="19550"/>
                  </a:lnTo>
                  <a:lnTo>
                    <a:pt x="11413" y="19599"/>
                  </a:lnTo>
                  <a:lnTo>
                    <a:pt x="11360" y="19599"/>
                  </a:lnTo>
                  <a:lnTo>
                    <a:pt x="11360" y="19647"/>
                  </a:lnTo>
                  <a:lnTo>
                    <a:pt x="11307" y="19696"/>
                  </a:lnTo>
                  <a:lnTo>
                    <a:pt x="11253" y="19696"/>
                  </a:lnTo>
                  <a:lnTo>
                    <a:pt x="11200" y="19745"/>
                  </a:lnTo>
                  <a:lnTo>
                    <a:pt x="11147" y="19696"/>
                  </a:lnTo>
                  <a:lnTo>
                    <a:pt x="11040" y="19696"/>
                  </a:lnTo>
                  <a:lnTo>
                    <a:pt x="11040" y="19647"/>
                  </a:lnTo>
                  <a:lnTo>
                    <a:pt x="10933" y="19647"/>
                  </a:lnTo>
                  <a:lnTo>
                    <a:pt x="10880" y="19696"/>
                  </a:lnTo>
                  <a:lnTo>
                    <a:pt x="10773" y="19696"/>
                  </a:lnTo>
                  <a:lnTo>
                    <a:pt x="10773" y="19647"/>
                  </a:lnTo>
                  <a:lnTo>
                    <a:pt x="10720" y="19647"/>
                  </a:lnTo>
                  <a:lnTo>
                    <a:pt x="10667" y="19696"/>
                  </a:lnTo>
                  <a:lnTo>
                    <a:pt x="10613" y="19696"/>
                  </a:lnTo>
                  <a:lnTo>
                    <a:pt x="10560" y="19647"/>
                  </a:lnTo>
                  <a:lnTo>
                    <a:pt x="10560" y="19599"/>
                  </a:lnTo>
                  <a:lnTo>
                    <a:pt x="10453" y="19599"/>
                  </a:lnTo>
                  <a:lnTo>
                    <a:pt x="10453" y="19501"/>
                  </a:lnTo>
                  <a:lnTo>
                    <a:pt x="10187" y="19501"/>
                  </a:lnTo>
                  <a:lnTo>
                    <a:pt x="10187" y="19452"/>
                  </a:lnTo>
                  <a:lnTo>
                    <a:pt x="10133" y="19452"/>
                  </a:lnTo>
                  <a:lnTo>
                    <a:pt x="10133" y="19403"/>
                  </a:lnTo>
                  <a:lnTo>
                    <a:pt x="10080" y="19355"/>
                  </a:lnTo>
                  <a:lnTo>
                    <a:pt x="10080" y="19306"/>
                  </a:lnTo>
                  <a:lnTo>
                    <a:pt x="10027" y="19257"/>
                  </a:lnTo>
                  <a:lnTo>
                    <a:pt x="9867" y="19257"/>
                  </a:lnTo>
                  <a:lnTo>
                    <a:pt x="9867" y="19159"/>
                  </a:lnTo>
                  <a:lnTo>
                    <a:pt x="9760" y="19159"/>
                  </a:lnTo>
                  <a:lnTo>
                    <a:pt x="9653" y="19257"/>
                  </a:lnTo>
                  <a:lnTo>
                    <a:pt x="9440" y="19257"/>
                  </a:lnTo>
                  <a:lnTo>
                    <a:pt x="9440" y="19306"/>
                  </a:lnTo>
                  <a:lnTo>
                    <a:pt x="9493" y="19355"/>
                  </a:lnTo>
                  <a:lnTo>
                    <a:pt x="9440" y="19403"/>
                  </a:lnTo>
                  <a:lnTo>
                    <a:pt x="9440" y="19452"/>
                  </a:lnTo>
                  <a:lnTo>
                    <a:pt x="9387" y="19403"/>
                  </a:lnTo>
                  <a:lnTo>
                    <a:pt x="9333" y="19403"/>
                  </a:lnTo>
                  <a:lnTo>
                    <a:pt x="9333" y="19355"/>
                  </a:lnTo>
                  <a:lnTo>
                    <a:pt x="9280" y="19355"/>
                  </a:lnTo>
                  <a:lnTo>
                    <a:pt x="9227" y="19403"/>
                  </a:lnTo>
                  <a:lnTo>
                    <a:pt x="9173" y="19403"/>
                  </a:lnTo>
                  <a:lnTo>
                    <a:pt x="9120" y="19452"/>
                  </a:lnTo>
                  <a:lnTo>
                    <a:pt x="9067" y="19452"/>
                  </a:lnTo>
                  <a:lnTo>
                    <a:pt x="9013" y="19501"/>
                  </a:lnTo>
                  <a:lnTo>
                    <a:pt x="8853" y="19501"/>
                  </a:lnTo>
                  <a:lnTo>
                    <a:pt x="8800" y="19550"/>
                  </a:lnTo>
                  <a:lnTo>
                    <a:pt x="8693" y="19550"/>
                  </a:lnTo>
                  <a:lnTo>
                    <a:pt x="8693" y="19599"/>
                  </a:lnTo>
                  <a:lnTo>
                    <a:pt x="8427" y="19599"/>
                  </a:lnTo>
                  <a:lnTo>
                    <a:pt x="8427" y="19647"/>
                  </a:lnTo>
                  <a:lnTo>
                    <a:pt x="8267" y="19647"/>
                  </a:lnTo>
                  <a:lnTo>
                    <a:pt x="8213" y="19696"/>
                  </a:lnTo>
                  <a:lnTo>
                    <a:pt x="8160" y="19696"/>
                  </a:lnTo>
                  <a:lnTo>
                    <a:pt x="8107" y="19647"/>
                  </a:lnTo>
                  <a:lnTo>
                    <a:pt x="7947" y="19647"/>
                  </a:lnTo>
                  <a:lnTo>
                    <a:pt x="7893" y="19599"/>
                  </a:lnTo>
                  <a:lnTo>
                    <a:pt x="7840" y="19599"/>
                  </a:lnTo>
                  <a:lnTo>
                    <a:pt x="7840" y="19550"/>
                  </a:lnTo>
                  <a:lnTo>
                    <a:pt x="7787" y="19550"/>
                  </a:lnTo>
                  <a:lnTo>
                    <a:pt x="7787" y="19696"/>
                  </a:lnTo>
                  <a:lnTo>
                    <a:pt x="7680" y="19696"/>
                  </a:lnTo>
                  <a:lnTo>
                    <a:pt x="7627" y="19745"/>
                  </a:lnTo>
                  <a:lnTo>
                    <a:pt x="7627" y="19794"/>
                  </a:lnTo>
                  <a:lnTo>
                    <a:pt x="7573" y="19843"/>
                  </a:lnTo>
                  <a:lnTo>
                    <a:pt x="7573" y="19892"/>
                  </a:lnTo>
                  <a:lnTo>
                    <a:pt x="7520" y="19892"/>
                  </a:lnTo>
                  <a:lnTo>
                    <a:pt x="7467" y="19843"/>
                  </a:lnTo>
                  <a:lnTo>
                    <a:pt x="7467" y="19794"/>
                  </a:lnTo>
                  <a:lnTo>
                    <a:pt x="7413" y="19745"/>
                  </a:lnTo>
                  <a:lnTo>
                    <a:pt x="7253" y="19745"/>
                  </a:lnTo>
                  <a:lnTo>
                    <a:pt x="7147" y="19843"/>
                  </a:lnTo>
                  <a:lnTo>
                    <a:pt x="7147" y="19794"/>
                  </a:lnTo>
                  <a:lnTo>
                    <a:pt x="7093" y="19745"/>
                  </a:lnTo>
                  <a:lnTo>
                    <a:pt x="6987" y="19745"/>
                  </a:lnTo>
                  <a:lnTo>
                    <a:pt x="6987" y="19647"/>
                  </a:lnTo>
                  <a:lnTo>
                    <a:pt x="6933" y="19599"/>
                  </a:lnTo>
                  <a:lnTo>
                    <a:pt x="6933" y="19501"/>
                  </a:lnTo>
                  <a:lnTo>
                    <a:pt x="6880" y="19452"/>
                  </a:lnTo>
                  <a:lnTo>
                    <a:pt x="6880" y="19403"/>
                  </a:lnTo>
                  <a:lnTo>
                    <a:pt x="6773" y="19306"/>
                  </a:lnTo>
                  <a:lnTo>
                    <a:pt x="6773" y="19208"/>
                  </a:lnTo>
                  <a:lnTo>
                    <a:pt x="6720" y="19208"/>
                  </a:lnTo>
                  <a:lnTo>
                    <a:pt x="6720" y="19111"/>
                  </a:lnTo>
                  <a:lnTo>
                    <a:pt x="6613" y="19013"/>
                  </a:lnTo>
                  <a:lnTo>
                    <a:pt x="6560" y="18915"/>
                  </a:lnTo>
                  <a:lnTo>
                    <a:pt x="6560" y="18769"/>
                  </a:lnTo>
                  <a:lnTo>
                    <a:pt x="6507" y="18769"/>
                  </a:lnTo>
                  <a:lnTo>
                    <a:pt x="6507" y="18720"/>
                  </a:lnTo>
                  <a:lnTo>
                    <a:pt x="6453" y="18720"/>
                  </a:lnTo>
                  <a:lnTo>
                    <a:pt x="6453" y="18671"/>
                  </a:lnTo>
                  <a:lnTo>
                    <a:pt x="6400" y="18574"/>
                  </a:lnTo>
                  <a:lnTo>
                    <a:pt x="6400" y="18525"/>
                  </a:lnTo>
                  <a:lnTo>
                    <a:pt x="6347" y="18427"/>
                  </a:lnTo>
                  <a:lnTo>
                    <a:pt x="6187" y="18378"/>
                  </a:lnTo>
                  <a:lnTo>
                    <a:pt x="6080" y="18281"/>
                  </a:lnTo>
                  <a:lnTo>
                    <a:pt x="5867" y="18329"/>
                  </a:lnTo>
                  <a:lnTo>
                    <a:pt x="5653" y="18427"/>
                  </a:lnTo>
                  <a:lnTo>
                    <a:pt x="5653" y="18476"/>
                  </a:lnTo>
                  <a:lnTo>
                    <a:pt x="5547" y="18574"/>
                  </a:lnTo>
                  <a:lnTo>
                    <a:pt x="5547" y="18671"/>
                  </a:lnTo>
                  <a:lnTo>
                    <a:pt x="5493" y="18671"/>
                  </a:lnTo>
                  <a:lnTo>
                    <a:pt x="5387" y="18769"/>
                  </a:lnTo>
                  <a:lnTo>
                    <a:pt x="5227" y="18818"/>
                  </a:lnTo>
                  <a:lnTo>
                    <a:pt x="5173" y="18818"/>
                  </a:lnTo>
                  <a:lnTo>
                    <a:pt x="5120" y="18866"/>
                  </a:lnTo>
                  <a:lnTo>
                    <a:pt x="4960" y="18866"/>
                  </a:lnTo>
                  <a:lnTo>
                    <a:pt x="4907" y="18818"/>
                  </a:lnTo>
                  <a:lnTo>
                    <a:pt x="4640" y="18818"/>
                  </a:lnTo>
                  <a:lnTo>
                    <a:pt x="4587" y="18866"/>
                  </a:lnTo>
                  <a:lnTo>
                    <a:pt x="2347" y="18866"/>
                  </a:lnTo>
                  <a:lnTo>
                    <a:pt x="2347" y="18720"/>
                  </a:lnTo>
                  <a:lnTo>
                    <a:pt x="2400" y="18720"/>
                  </a:lnTo>
                  <a:lnTo>
                    <a:pt x="2400" y="18574"/>
                  </a:lnTo>
                  <a:lnTo>
                    <a:pt x="2453" y="18574"/>
                  </a:lnTo>
                  <a:lnTo>
                    <a:pt x="2453" y="18525"/>
                  </a:lnTo>
                  <a:lnTo>
                    <a:pt x="2400" y="18525"/>
                  </a:lnTo>
                  <a:lnTo>
                    <a:pt x="2400" y="18476"/>
                  </a:lnTo>
                  <a:lnTo>
                    <a:pt x="2293" y="18476"/>
                  </a:lnTo>
                  <a:lnTo>
                    <a:pt x="2293" y="18427"/>
                  </a:lnTo>
                  <a:lnTo>
                    <a:pt x="2240" y="18427"/>
                  </a:lnTo>
                  <a:lnTo>
                    <a:pt x="2240" y="18378"/>
                  </a:lnTo>
                  <a:lnTo>
                    <a:pt x="2187" y="18378"/>
                  </a:lnTo>
                  <a:lnTo>
                    <a:pt x="2187" y="18329"/>
                  </a:lnTo>
                  <a:lnTo>
                    <a:pt x="2080" y="18329"/>
                  </a:lnTo>
                  <a:lnTo>
                    <a:pt x="2080" y="18281"/>
                  </a:lnTo>
                  <a:lnTo>
                    <a:pt x="2027" y="18281"/>
                  </a:lnTo>
                  <a:lnTo>
                    <a:pt x="2027" y="18232"/>
                  </a:lnTo>
                  <a:lnTo>
                    <a:pt x="1867" y="18232"/>
                  </a:lnTo>
                  <a:lnTo>
                    <a:pt x="1867" y="18183"/>
                  </a:lnTo>
                  <a:lnTo>
                    <a:pt x="1813" y="18183"/>
                  </a:lnTo>
                  <a:lnTo>
                    <a:pt x="1813" y="18134"/>
                  </a:lnTo>
                  <a:lnTo>
                    <a:pt x="1760" y="18134"/>
                  </a:lnTo>
                  <a:lnTo>
                    <a:pt x="1760" y="18085"/>
                  </a:lnTo>
                  <a:lnTo>
                    <a:pt x="1707" y="18085"/>
                  </a:lnTo>
                  <a:lnTo>
                    <a:pt x="1707" y="18037"/>
                  </a:lnTo>
                  <a:lnTo>
                    <a:pt x="1653" y="18037"/>
                  </a:lnTo>
                  <a:lnTo>
                    <a:pt x="1653" y="17939"/>
                  </a:lnTo>
                  <a:lnTo>
                    <a:pt x="1600" y="17939"/>
                  </a:lnTo>
                  <a:lnTo>
                    <a:pt x="1600" y="17890"/>
                  </a:lnTo>
                  <a:lnTo>
                    <a:pt x="1547" y="17890"/>
                  </a:lnTo>
                  <a:lnTo>
                    <a:pt x="1547" y="17939"/>
                  </a:lnTo>
                  <a:lnTo>
                    <a:pt x="1547" y="17890"/>
                  </a:lnTo>
                  <a:lnTo>
                    <a:pt x="1493" y="17939"/>
                  </a:lnTo>
                  <a:lnTo>
                    <a:pt x="1440" y="17939"/>
                  </a:lnTo>
                  <a:lnTo>
                    <a:pt x="1440" y="17890"/>
                  </a:lnTo>
                  <a:lnTo>
                    <a:pt x="1440" y="17939"/>
                  </a:lnTo>
                  <a:lnTo>
                    <a:pt x="1387" y="17939"/>
                  </a:lnTo>
                  <a:lnTo>
                    <a:pt x="1387" y="17890"/>
                  </a:lnTo>
                  <a:lnTo>
                    <a:pt x="1333" y="17890"/>
                  </a:lnTo>
                  <a:lnTo>
                    <a:pt x="1333" y="17841"/>
                  </a:lnTo>
                  <a:lnTo>
                    <a:pt x="1280" y="17841"/>
                  </a:lnTo>
                  <a:lnTo>
                    <a:pt x="1333" y="17841"/>
                  </a:lnTo>
                  <a:lnTo>
                    <a:pt x="1280" y="17841"/>
                  </a:lnTo>
                  <a:lnTo>
                    <a:pt x="1280" y="17695"/>
                  </a:lnTo>
                  <a:lnTo>
                    <a:pt x="1387" y="17695"/>
                  </a:lnTo>
                  <a:lnTo>
                    <a:pt x="1387" y="17646"/>
                  </a:lnTo>
                  <a:lnTo>
                    <a:pt x="1440" y="17597"/>
                  </a:lnTo>
                  <a:lnTo>
                    <a:pt x="1493" y="17597"/>
                  </a:lnTo>
                  <a:lnTo>
                    <a:pt x="1547" y="17548"/>
                  </a:lnTo>
                  <a:lnTo>
                    <a:pt x="1653" y="17548"/>
                  </a:lnTo>
                  <a:lnTo>
                    <a:pt x="1653" y="17500"/>
                  </a:lnTo>
                  <a:lnTo>
                    <a:pt x="1813" y="17353"/>
                  </a:lnTo>
                  <a:lnTo>
                    <a:pt x="1813" y="17304"/>
                  </a:lnTo>
                  <a:lnTo>
                    <a:pt x="1920" y="17207"/>
                  </a:lnTo>
                  <a:lnTo>
                    <a:pt x="1920" y="16914"/>
                  </a:lnTo>
                  <a:lnTo>
                    <a:pt x="1973" y="16816"/>
                  </a:lnTo>
                  <a:lnTo>
                    <a:pt x="2027" y="16816"/>
                  </a:lnTo>
                  <a:lnTo>
                    <a:pt x="2027" y="16719"/>
                  </a:lnTo>
                  <a:lnTo>
                    <a:pt x="1973" y="16621"/>
                  </a:lnTo>
                  <a:lnTo>
                    <a:pt x="1973" y="16523"/>
                  </a:lnTo>
                  <a:lnTo>
                    <a:pt x="1920" y="16426"/>
                  </a:lnTo>
                  <a:lnTo>
                    <a:pt x="1920" y="15986"/>
                  </a:lnTo>
                  <a:lnTo>
                    <a:pt x="1867" y="15938"/>
                  </a:lnTo>
                  <a:lnTo>
                    <a:pt x="1867" y="15694"/>
                  </a:lnTo>
                  <a:lnTo>
                    <a:pt x="1920" y="15694"/>
                  </a:lnTo>
                  <a:lnTo>
                    <a:pt x="1920" y="15498"/>
                  </a:lnTo>
                  <a:lnTo>
                    <a:pt x="1867" y="15401"/>
                  </a:lnTo>
                  <a:lnTo>
                    <a:pt x="1867" y="15352"/>
                  </a:lnTo>
                  <a:lnTo>
                    <a:pt x="1813" y="15303"/>
                  </a:lnTo>
                  <a:lnTo>
                    <a:pt x="1813" y="15205"/>
                  </a:lnTo>
                  <a:lnTo>
                    <a:pt x="1867" y="15108"/>
                  </a:lnTo>
                  <a:lnTo>
                    <a:pt x="1920" y="15059"/>
                  </a:lnTo>
                  <a:lnTo>
                    <a:pt x="1920" y="14913"/>
                  </a:lnTo>
                  <a:lnTo>
                    <a:pt x="1867" y="14913"/>
                  </a:lnTo>
                  <a:lnTo>
                    <a:pt x="1760" y="14864"/>
                  </a:lnTo>
                  <a:lnTo>
                    <a:pt x="1707" y="14864"/>
                  </a:lnTo>
                  <a:lnTo>
                    <a:pt x="1707" y="14815"/>
                  </a:lnTo>
                  <a:lnTo>
                    <a:pt x="1600" y="14815"/>
                  </a:lnTo>
                  <a:lnTo>
                    <a:pt x="1547" y="14864"/>
                  </a:lnTo>
                  <a:lnTo>
                    <a:pt x="1493" y="14864"/>
                  </a:lnTo>
                  <a:lnTo>
                    <a:pt x="1440" y="14913"/>
                  </a:lnTo>
                  <a:lnTo>
                    <a:pt x="1280" y="14913"/>
                  </a:lnTo>
                  <a:lnTo>
                    <a:pt x="1280" y="14864"/>
                  </a:lnTo>
                  <a:lnTo>
                    <a:pt x="1227" y="14815"/>
                  </a:lnTo>
                  <a:lnTo>
                    <a:pt x="1280" y="14766"/>
                  </a:lnTo>
                  <a:lnTo>
                    <a:pt x="1333" y="14766"/>
                  </a:lnTo>
                  <a:lnTo>
                    <a:pt x="1333" y="14376"/>
                  </a:lnTo>
                  <a:lnTo>
                    <a:pt x="1387" y="14327"/>
                  </a:lnTo>
                  <a:lnTo>
                    <a:pt x="1440" y="14327"/>
                  </a:lnTo>
                  <a:lnTo>
                    <a:pt x="1493" y="14278"/>
                  </a:lnTo>
                  <a:lnTo>
                    <a:pt x="1547" y="14278"/>
                  </a:lnTo>
                  <a:lnTo>
                    <a:pt x="1600" y="14327"/>
                  </a:lnTo>
                  <a:lnTo>
                    <a:pt x="1653" y="14278"/>
                  </a:lnTo>
                  <a:lnTo>
                    <a:pt x="1653" y="14180"/>
                  </a:lnTo>
                  <a:lnTo>
                    <a:pt x="1600" y="14132"/>
                  </a:lnTo>
                  <a:lnTo>
                    <a:pt x="1600" y="14034"/>
                  </a:lnTo>
                  <a:lnTo>
                    <a:pt x="1333" y="14034"/>
                  </a:lnTo>
                  <a:lnTo>
                    <a:pt x="1227" y="13936"/>
                  </a:lnTo>
                  <a:lnTo>
                    <a:pt x="1333" y="13839"/>
                  </a:lnTo>
                  <a:lnTo>
                    <a:pt x="1333" y="13790"/>
                  </a:lnTo>
                  <a:lnTo>
                    <a:pt x="1387" y="13790"/>
                  </a:lnTo>
                  <a:lnTo>
                    <a:pt x="1440" y="13839"/>
                  </a:lnTo>
                  <a:lnTo>
                    <a:pt x="1493" y="13790"/>
                  </a:lnTo>
                  <a:lnTo>
                    <a:pt x="1547" y="13790"/>
                  </a:lnTo>
                  <a:lnTo>
                    <a:pt x="1653" y="13887"/>
                  </a:lnTo>
                  <a:lnTo>
                    <a:pt x="1707" y="13887"/>
                  </a:lnTo>
                  <a:lnTo>
                    <a:pt x="1760" y="13936"/>
                  </a:lnTo>
                  <a:lnTo>
                    <a:pt x="1760" y="13887"/>
                  </a:lnTo>
                  <a:lnTo>
                    <a:pt x="1813" y="13936"/>
                  </a:lnTo>
                  <a:lnTo>
                    <a:pt x="1813" y="13985"/>
                  </a:lnTo>
                  <a:lnTo>
                    <a:pt x="1920" y="13985"/>
                  </a:lnTo>
                  <a:lnTo>
                    <a:pt x="1920" y="14034"/>
                  </a:lnTo>
                  <a:lnTo>
                    <a:pt x="1973" y="14034"/>
                  </a:lnTo>
                  <a:lnTo>
                    <a:pt x="1973" y="13839"/>
                  </a:lnTo>
                  <a:lnTo>
                    <a:pt x="1920" y="13790"/>
                  </a:lnTo>
                  <a:lnTo>
                    <a:pt x="1920" y="13741"/>
                  </a:lnTo>
                  <a:lnTo>
                    <a:pt x="1867" y="13692"/>
                  </a:lnTo>
                  <a:lnTo>
                    <a:pt x="1867" y="13643"/>
                  </a:lnTo>
                  <a:lnTo>
                    <a:pt x="1813" y="13595"/>
                  </a:lnTo>
                  <a:lnTo>
                    <a:pt x="1867" y="13546"/>
                  </a:lnTo>
                  <a:lnTo>
                    <a:pt x="1867" y="13497"/>
                  </a:lnTo>
                  <a:lnTo>
                    <a:pt x="1707" y="13497"/>
                  </a:lnTo>
                  <a:lnTo>
                    <a:pt x="1707" y="13546"/>
                  </a:lnTo>
                  <a:lnTo>
                    <a:pt x="1653" y="13595"/>
                  </a:lnTo>
                  <a:lnTo>
                    <a:pt x="1600" y="13595"/>
                  </a:lnTo>
                  <a:lnTo>
                    <a:pt x="1547" y="13546"/>
                  </a:lnTo>
                  <a:lnTo>
                    <a:pt x="1440" y="13546"/>
                  </a:lnTo>
                  <a:lnTo>
                    <a:pt x="1440" y="13448"/>
                  </a:lnTo>
                  <a:lnTo>
                    <a:pt x="1387" y="13448"/>
                  </a:lnTo>
                  <a:lnTo>
                    <a:pt x="1333" y="13399"/>
                  </a:lnTo>
                  <a:lnTo>
                    <a:pt x="1280" y="13399"/>
                  </a:lnTo>
                  <a:lnTo>
                    <a:pt x="1280" y="13351"/>
                  </a:lnTo>
                  <a:lnTo>
                    <a:pt x="1387" y="13351"/>
                  </a:lnTo>
                  <a:lnTo>
                    <a:pt x="1440" y="13302"/>
                  </a:lnTo>
                  <a:lnTo>
                    <a:pt x="1440" y="13253"/>
                  </a:lnTo>
                  <a:lnTo>
                    <a:pt x="1493" y="13253"/>
                  </a:lnTo>
                  <a:lnTo>
                    <a:pt x="1600" y="13155"/>
                  </a:lnTo>
                  <a:lnTo>
                    <a:pt x="1653" y="13155"/>
                  </a:lnTo>
                  <a:lnTo>
                    <a:pt x="1653" y="12960"/>
                  </a:lnTo>
                  <a:lnTo>
                    <a:pt x="1760" y="12960"/>
                  </a:lnTo>
                  <a:lnTo>
                    <a:pt x="1920" y="12814"/>
                  </a:lnTo>
                  <a:lnTo>
                    <a:pt x="2080" y="12814"/>
                  </a:lnTo>
                  <a:lnTo>
                    <a:pt x="2080" y="12765"/>
                  </a:lnTo>
                  <a:lnTo>
                    <a:pt x="2133" y="12667"/>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1" name="Freeform 71"/>
            <p:cNvSpPr/>
            <p:nvPr/>
          </p:nvSpPr>
          <p:spPr>
            <a:xfrm>
              <a:off x="169674" y="4890668"/>
              <a:ext cx="25402" cy="2540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2" name="Freeform 72"/>
            <p:cNvSpPr/>
            <p:nvPr/>
          </p:nvSpPr>
          <p:spPr>
            <a:xfrm>
              <a:off x="102950" y="4814471"/>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3" name="Freeform 73"/>
            <p:cNvSpPr/>
            <p:nvPr/>
          </p:nvSpPr>
          <p:spPr>
            <a:xfrm>
              <a:off x="73707" y="4818281"/>
              <a:ext cx="38131" cy="25401"/>
            </a:xfrm>
            <a:custGeom>
              <a:avLst/>
              <a:gdLst/>
              <a:ahLst/>
              <a:cxnLst>
                <a:cxn ang="0">
                  <a:pos x="wd2" y="hd2"/>
                </a:cxn>
                <a:cxn ang="5400000">
                  <a:pos x="wd2" y="hd2"/>
                </a:cxn>
                <a:cxn ang="10800000">
                  <a:pos x="wd2" y="hd2"/>
                </a:cxn>
                <a:cxn ang="16200000">
                  <a:pos x="wd2" y="hd2"/>
                </a:cxn>
              </a:cxnLst>
              <a:rect l="0" t="0" r="r" b="b"/>
              <a:pathLst>
                <a:path w="21600" h="21600" extrusionOk="0">
                  <a:moveTo>
                    <a:pt x="17280" y="7200"/>
                  </a:moveTo>
                  <a:lnTo>
                    <a:pt x="17280" y="0"/>
                  </a:lnTo>
                  <a:lnTo>
                    <a:pt x="2160" y="0"/>
                  </a:lnTo>
                  <a:lnTo>
                    <a:pt x="2160" y="7200"/>
                  </a:lnTo>
                  <a:lnTo>
                    <a:pt x="0" y="14400"/>
                  </a:lnTo>
                  <a:lnTo>
                    <a:pt x="4320" y="14400"/>
                  </a:lnTo>
                  <a:lnTo>
                    <a:pt x="4320" y="7200"/>
                  </a:lnTo>
                  <a:lnTo>
                    <a:pt x="6480" y="7200"/>
                  </a:lnTo>
                  <a:lnTo>
                    <a:pt x="6480" y="14400"/>
                  </a:lnTo>
                  <a:lnTo>
                    <a:pt x="12960" y="14400"/>
                  </a:lnTo>
                  <a:lnTo>
                    <a:pt x="12960" y="21600"/>
                  </a:lnTo>
                  <a:lnTo>
                    <a:pt x="21600" y="21600"/>
                  </a:lnTo>
                  <a:lnTo>
                    <a:pt x="21600" y="7200"/>
                  </a:lnTo>
                  <a:lnTo>
                    <a:pt x="17280" y="72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4" name="Freeform 74"/>
            <p:cNvSpPr/>
            <p:nvPr/>
          </p:nvSpPr>
          <p:spPr>
            <a:xfrm>
              <a:off x="196366" y="4902099"/>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14400" y="0"/>
                  </a:moveTo>
                  <a:lnTo>
                    <a:pt x="0" y="0"/>
                  </a:lnTo>
                  <a:lnTo>
                    <a:pt x="0" y="21600"/>
                  </a:lnTo>
                  <a:lnTo>
                    <a:pt x="21600" y="21600"/>
                  </a:lnTo>
                  <a:lnTo>
                    <a:pt x="21600" y="0"/>
                  </a:lnTo>
                  <a:lnTo>
                    <a:pt x="144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5" name="Rectangle 75"/>
            <p:cNvSpPr/>
            <p:nvPr/>
          </p:nvSpPr>
          <p:spPr>
            <a:xfrm>
              <a:off x="173488" y="4894479"/>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6" name="Freeform 76"/>
            <p:cNvSpPr/>
            <p:nvPr/>
          </p:nvSpPr>
          <p:spPr>
            <a:xfrm>
              <a:off x="160144" y="4812565"/>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lnTo>
                    <a:pt x="0" y="10800"/>
                  </a:lnTo>
                  <a:lnTo>
                    <a:pt x="10800" y="10800"/>
                  </a:lnTo>
                  <a:lnTo>
                    <a:pt x="10800" y="21600"/>
                  </a:lnTo>
                  <a:lnTo>
                    <a:pt x="2160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7" name="Freeform 77"/>
            <p:cNvSpPr/>
            <p:nvPr/>
          </p:nvSpPr>
          <p:spPr>
            <a:xfrm>
              <a:off x="158236" y="4776371"/>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lnTo>
                    <a:pt x="2160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8" name="Rectangle 78"/>
            <p:cNvSpPr/>
            <p:nvPr/>
          </p:nvSpPr>
          <p:spPr>
            <a:xfrm>
              <a:off x="425141" y="4867809"/>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79" name="Freeform 79"/>
            <p:cNvSpPr/>
            <p:nvPr/>
          </p:nvSpPr>
          <p:spPr>
            <a:xfrm>
              <a:off x="92771" y="4448083"/>
              <a:ext cx="476617" cy="613399"/>
            </a:xfrm>
            <a:custGeom>
              <a:avLst/>
              <a:gdLst/>
              <a:ahLst/>
              <a:cxnLst>
                <a:cxn ang="0">
                  <a:pos x="wd2" y="hd2"/>
                </a:cxn>
                <a:cxn ang="5400000">
                  <a:pos x="wd2" y="hd2"/>
                </a:cxn>
                <a:cxn ang="10800000">
                  <a:pos x="wd2" y="hd2"/>
                </a:cxn>
                <a:cxn ang="16200000">
                  <a:pos x="wd2" y="hd2"/>
                </a:cxn>
              </a:cxnLst>
              <a:rect l="0" t="0" r="r" b="b"/>
              <a:pathLst>
                <a:path w="21600" h="21600" extrusionOk="0">
                  <a:moveTo>
                    <a:pt x="21427" y="7781"/>
                  </a:moveTo>
                  <a:lnTo>
                    <a:pt x="21427" y="6842"/>
                  </a:lnTo>
                  <a:lnTo>
                    <a:pt x="21254" y="6842"/>
                  </a:lnTo>
                  <a:lnTo>
                    <a:pt x="21427" y="6842"/>
                  </a:lnTo>
                  <a:lnTo>
                    <a:pt x="21427" y="6574"/>
                  </a:lnTo>
                  <a:lnTo>
                    <a:pt x="21254" y="6440"/>
                  </a:lnTo>
                  <a:lnTo>
                    <a:pt x="21427" y="6440"/>
                  </a:lnTo>
                  <a:lnTo>
                    <a:pt x="21427" y="6171"/>
                  </a:lnTo>
                  <a:lnTo>
                    <a:pt x="21254" y="6171"/>
                  </a:lnTo>
                  <a:lnTo>
                    <a:pt x="21254" y="6037"/>
                  </a:lnTo>
                  <a:lnTo>
                    <a:pt x="20909" y="6037"/>
                  </a:lnTo>
                  <a:lnTo>
                    <a:pt x="21082" y="5903"/>
                  </a:lnTo>
                  <a:lnTo>
                    <a:pt x="21254" y="5903"/>
                  </a:lnTo>
                  <a:lnTo>
                    <a:pt x="21254" y="5501"/>
                  </a:lnTo>
                  <a:lnTo>
                    <a:pt x="21082" y="5501"/>
                  </a:lnTo>
                  <a:lnTo>
                    <a:pt x="21082" y="5366"/>
                  </a:lnTo>
                  <a:lnTo>
                    <a:pt x="20909" y="5232"/>
                  </a:lnTo>
                  <a:lnTo>
                    <a:pt x="20736" y="5232"/>
                  </a:lnTo>
                  <a:lnTo>
                    <a:pt x="20563" y="5366"/>
                  </a:lnTo>
                  <a:lnTo>
                    <a:pt x="20390" y="5366"/>
                  </a:lnTo>
                  <a:lnTo>
                    <a:pt x="20390" y="5635"/>
                  </a:lnTo>
                  <a:lnTo>
                    <a:pt x="20218" y="5635"/>
                  </a:lnTo>
                  <a:lnTo>
                    <a:pt x="20218" y="5769"/>
                  </a:lnTo>
                  <a:lnTo>
                    <a:pt x="20045" y="5635"/>
                  </a:lnTo>
                  <a:lnTo>
                    <a:pt x="19872" y="5635"/>
                  </a:lnTo>
                  <a:lnTo>
                    <a:pt x="19699" y="5769"/>
                  </a:lnTo>
                  <a:lnTo>
                    <a:pt x="19699" y="5903"/>
                  </a:lnTo>
                  <a:lnTo>
                    <a:pt x="19526" y="5903"/>
                  </a:lnTo>
                  <a:lnTo>
                    <a:pt x="19354" y="5769"/>
                  </a:lnTo>
                  <a:lnTo>
                    <a:pt x="19181" y="5769"/>
                  </a:lnTo>
                  <a:lnTo>
                    <a:pt x="19181" y="5903"/>
                  </a:lnTo>
                  <a:lnTo>
                    <a:pt x="19354" y="5903"/>
                  </a:lnTo>
                  <a:lnTo>
                    <a:pt x="19354" y="6037"/>
                  </a:lnTo>
                  <a:lnTo>
                    <a:pt x="19181" y="6171"/>
                  </a:lnTo>
                  <a:lnTo>
                    <a:pt x="19181" y="6306"/>
                  </a:lnTo>
                  <a:lnTo>
                    <a:pt x="19008" y="6306"/>
                  </a:lnTo>
                  <a:lnTo>
                    <a:pt x="19008" y="6440"/>
                  </a:lnTo>
                  <a:lnTo>
                    <a:pt x="18835" y="6306"/>
                  </a:lnTo>
                  <a:lnTo>
                    <a:pt x="18317" y="6306"/>
                  </a:lnTo>
                  <a:lnTo>
                    <a:pt x="18144" y="6440"/>
                  </a:lnTo>
                  <a:lnTo>
                    <a:pt x="18144" y="6171"/>
                  </a:lnTo>
                  <a:lnTo>
                    <a:pt x="18317" y="6037"/>
                  </a:lnTo>
                  <a:lnTo>
                    <a:pt x="18317" y="5903"/>
                  </a:lnTo>
                  <a:lnTo>
                    <a:pt x="18144" y="5903"/>
                  </a:lnTo>
                  <a:lnTo>
                    <a:pt x="17971" y="5769"/>
                  </a:lnTo>
                  <a:lnTo>
                    <a:pt x="17626" y="5769"/>
                  </a:lnTo>
                  <a:lnTo>
                    <a:pt x="17453" y="5635"/>
                  </a:lnTo>
                  <a:lnTo>
                    <a:pt x="17453" y="5501"/>
                  </a:lnTo>
                  <a:lnTo>
                    <a:pt x="18317" y="5501"/>
                  </a:lnTo>
                  <a:lnTo>
                    <a:pt x="18317" y="5366"/>
                  </a:lnTo>
                  <a:lnTo>
                    <a:pt x="18490" y="5366"/>
                  </a:lnTo>
                  <a:lnTo>
                    <a:pt x="18490" y="5232"/>
                  </a:lnTo>
                  <a:lnTo>
                    <a:pt x="18662" y="5232"/>
                  </a:lnTo>
                  <a:lnTo>
                    <a:pt x="18662" y="5098"/>
                  </a:lnTo>
                  <a:lnTo>
                    <a:pt x="18490" y="5098"/>
                  </a:lnTo>
                  <a:lnTo>
                    <a:pt x="18490" y="4830"/>
                  </a:lnTo>
                  <a:lnTo>
                    <a:pt x="18317" y="4696"/>
                  </a:lnTo>
                  <a:lnTo>
                    <a:pt x="17626" y="4696"/>
                  </a:lnTo>
                  <a:lnTo>
                    <a:pt x="17453" y="4830"/>
                  </a:lnTo>
                  <a:lnTo>
                    <a:pt x="17107" y="4830"/>
                  </a:lnTo>
                  <a:lnTo>
                    <a:pt x="16934" y="4964"/>
                  </a:lnTo>
                  <a:lnTo>
                    <a:pt x="16416" y="4964"/>
                  </a:lnTo>
                  <a:lnTo>
                    <a:pt x="16243" y="4830"/>
                  </a:lnTo>
                  <a:lnTo>
                    <a:pt x="16416" y="4830"/>
                  </a:lnTo>
                  <a:lnTo>
                    <a:pt x="16589" y="4696"/>
                  </a:lnTo>
                  <a:lnTo>
                    <a:pt x="16762" y="4696"/>
                  </a:lnTo>
                  <a:lnTo>
                    <a:pt x="16762" y="4561"/>
                  </a:lnTo>
                  <a:lnTo>
                    <a:pt x="16934" y="4427"/>
                  </a:lnTo>
                  <a:lnTo>
                    <a:pt x="16934" y="4293"/>
                  </a:lnTo>
                  <a:lnTo>
                    <a:pt x="16762" y="4293"/>
                  </a:lnTo>
                  <a:lnTo>
                    <a:pt x="16762" y="4159"/>
                  </a:lnTo>
                  <a:lnTo>
                    <a:pt x="16589" y="4159"/>
                  </a:lnTo>
                  <a:lnTo>
                    <a:pt x="16589" y="4025"/>
                  </a:lnTo>
                  <a:lnTo>
                    <a:pt x="16416" y="4025"/>
                  </a:lnTo>
                  <a:lnTo>
                    <a:pt x="16416" y="3891"/>
                  </a:lnTo>
                  <a:lnTo>
                    <a:pt x="16243" y="3891"/>
                  </a:lnTo>
                  <a:lnTo>
                    <a:pt x="16243" y="3622"/>
                  </a:lnTo>
                  <a:lnTo>
                    <a:pt x="16416" y="3622"/>
                  </a:lnTo>
                  <a:lnTo>
                    <a:pt x="16762" y="3354"/>
                  </a:lnTo>
                  <a:lnTo>
                    <a:pt x="17280" y="3354"/>
                  </a:lnTo>
                  <a:lnTo>
                    <a:pt x="17280" y="3220"/>
                  </a:lnTo>
                  <a:lnTo>
                    <a:pt x="17107" y="3086"/>
                  </a:lnTo>
                  <a:lnTo>
                    <a:pt x="17107" y="2952"/>
                  </a:lnTo>
                  <a:lnTo>
                    <a:pt x="16589" y="2952"/>
                  </a:lnTo>
                  <a:lnTo>
                    <a:pt x="16416" y="3086"/>
                  </a:lnTo>
                  <a:lnTo>
                    <a:pt x="16243" y="3086"/>
                  </a:lnTo>
                  <a:lnTo>
                    <a:pt x="16243" y="3354"/>
                  </a:lnTo>
                  <a:lnTo>
                    <a:pt x="16070" y="3354"/>
                  </a:lnTo>
                  <a:lnTo>
                    <a:pt x="15898" y="3488"/>
                  </a:lnTo>
                  <a:lnTo>
                    <a:pt x="15725" y="3488"/>
                  </a:lnTo>
                  <a:lnTo>
                    <a:pt x="15725" y="3622"/>
                  </a:lnTo>
                  <a:lnTo>
                    <a:pt x="15552" y="3622"/>
                  </a:lnTo>
                  <a:lnTo>
                    <a:pt x="15552" y="3757"/>
                  </a:lnTo>
                  <a:lnTo>
                    <a:pt x="15379" y="3757"/>
                  </a:lnTo>
                  <a:lnTo>
                    <a:pt x="15206" y="3891"/>
                  </a:lnTo>
                  <a:lnTo>
                    <a:pt x="15034" y="3891"/>
                  </a:lnTo>
                  <a:lnTo>
                    <a:pt x="14861" y="4025"/>
                  </a:lnTo>
                  <a:lnTo>
                    <a:pt x="14688" y="3891"/>
                  </a:lnTo>
                  <a:lnTo>
                    <a:pt x="14861" y="3757"/>
                  </a:lnTo>
                  <a:lnTo>
                    <a:pt x="14861" y="3622"/>
                  </a:lnTo>
                  <a:lnTo>
                    <a:pt x="15034" y="3622"/>
                  </a:lnTo>
                  <a:lnTo>
                    <a:pt x="15034" y="2952"/>
                  </a:lnTo>
                  <a:lnTo>
                    <a:pt x="14861" y="2817"/>
                  </a:lnTo>
                  <a:lnTo>
                    <a:pt x="14861" y="2683"/>
                  </a:lnTo>
                  <a:lnTo>
                    <a:pt x="14688" y="2683"/>
                  </a:lnTo>
                  <a:lnTo>
                    <a:pt x="15034" y="2415"/>
                  </a:lnTo>
                  <a:lnTo>
                    <a:pt x="15206" y="2415"/>
                  </a:lnTo>
                  <a:lnTo>
                    <a:pt x="15379" y="2281"/>
                  </a:lnTo>
                  <a:lnTo>
                    <a:pt x="15379" y="2147"/>
                  </a:lnTo>
                  <a:lnTo>
                    <a:pt x="15206" y="2147"/>
                  </a:lnTo>
                  <a:lnTo>
                    <a:pt x="15206" y="2012"/>
                  </a:lnTo>
                  <a:lnTo>
                    <a:pt x="15379" y="1878"/>
                  </a:lnTo>
                  <a:lnTo>
                    <a:pt x="15379" y="1476"/>
                  </a:lnTo>
                  <a:lnTo>
                    <a:pt x="15206" y="1342"/>
                  </a:lnTo>
                  <a:lnTo>
                    <a:pt x="15034" y="1342"/>
                  </a:lnTo>
                  <a:lnTo>
                    <a:pt x="15034" y="939"/>
                  </a:lnTo>
                  <a:lnTo>
                    <a:pt x="15206" y="939"/>
                  </a:lnTo>
                  <a:lnTo>
                    <a:pt x="15206" y="671"/>
                  </a:lnTo>
                  <a:lnTo>
                    <a:pt x="14861" y="402"/>
                  </a:lnTo>
                  <a:lnTo>
                    <a:pt x="14688" y="402"/>
                  </a:lnTo>
                  <a:lnTo>
                    <a:pt x="14515" y="268"/>
                  </a:lnTo>
                  <a:lnTo>
                    <a:pt x="14170" y="134"/>
                  </a:lnTo>
                  <a:lnTo>
                    <a:pt x="13824" y="268"/>
                  </a:lnTo>
                  <a:lnTo>
                    <a:pt x="13133" y="268"/>
                  </a:lnTo>
                  <a:lnTo>
                    <a:pt x="12442" y="134"/>
                  </a:lnTo>
                  <a:lnTo>
                    <a:pt x="11232" y="134"/>
                  </a:lnTo>
                  <a:lnTo>
                    <a:pt x="11059" y="268"/>
                  </a:lnTo>
                  <a:lnTo>
                    <a:pt x="10886" y="268"/>
                  </a:lnTo>
                  <a:lnTo>
                    <a:pt x="10886" y="134"/>
                  </a:lnTo>
                  <a:lnTo>
                    <a:pt x="9850" y="134"/>
                  </a:lnTo>
                  <a:lnTo>
                    <a:pt x="9677" y="0"/>
                  </a:lnTo>
                  <a:lnTo>
                    <a:pt x="9331" y="0"/>
                  </a:lnTo>
                  <a:lnTo>
                    <a:pt x="9331" y="268"/>
                  </a:lnTo>
                  <a:lnTo>
                    <a:pt x="9158" y="268"/>
                  </a:lnTo>
                  <a:lnTo>
                    <a:pt x="9158" y="402"/>
                  </a:lnTo>
                  <a:lnTo>
                    <a:pt x="8986" y="402"/>
                  </a:lnTo>
                  <a:lnTo>
                    <a:pt x="8986" y="537"/>
                  </a:lnTo>
                  <a:lnTo>
                    <a:pt x="8813" y="537"/>
                  </a:lnTo>
                  <a:lnTo>
                    <a:pt x="8813" y="671"/>
                  </a:lnTo>
                  <a:lnTo>
                    <a:pt x="7949" y="671"/>
                  </a:lnTo>
                  <a:lnTo>
                    <a:pt x="7949" y="805"/>
                  </a:lnTo>
                  <a:lnTo>
                    <a:pt x="7776" y="805"/>
                  </a:lnTo>
                  <a:lnTo>
                    <a:pt x="7776" y="1342"/>
                  </a:lnTo>
                  <a:lnTo>
                    <a:pt x="7603" y="1342"/>
                  </a:lnTo>
                  <a:lnTo>
                    <a:pt x="7603" y="1207"/>
                  </a:lnTo>
                  <a:lnTo>
                    <a:pt x="7258" y="1207"/>
                  </a:lnTo>
                  <a:lnTo>
                    <a:pt x="7085" y="1073"/>
                  </a:lnTo>
                  <a:lnTo>
                    <a:pt x="7085" y="939"/>
                  </a:lnTo>
                  <a:lnTo>
                    <a:pt x="6912" y="939"/>
                  </a:lnTo>
                  <a:lnTo>
                    <a:pt x="6912" y="671"/>
                  </a:lnTo>
                  <a:lnTo>
                    <a:pt x="6739" y="671"/>
                  </a:lnTo>
                  <a:lnTo>
                    <a:pt x="6739" y="537"/>
                  </a:lnTo>
                  <a:lnTo>
                    <a:pt x="6566" y="537"/>
                  </a:lnTo>
                  <a:lnTo>
                    <a:pt x="6566" y="402"/>
                  </a:lnTo>
                  <a:lnTo>
                    <a:pt x="6048" y="402"/>
                  </a:lnTo>
                  <a:lnTo>
                    <a:pt x="6048" y="537"/>
                  </a:lnTo>
                  <a:lnTo>
                    <a:pt x="5875" y="671"/>
                  </a:lnTo>
                  <a:lnTo>
                    <a:pt x="5875" y="805"/>
                  </a:lnTo>
                  <a:lnTo>
                    <a:pt x="5702" y="805"/>
                  </a:lnTo>
                  <a:lnTo>
                    <a:pt x="5702" y="1073"/>
                  </a:lnTo>
                  <a:lnTo>
                    <a:pt x="5530" y="1073"/>
                  </a:lnTo>
                  <a:lnTo>
                    <a:pt x="5530" y="1342"/>
                  </a:lnTo>
                  <a:lnTo>
                    <a:pt x="5357" y="1342"/>
                  </a:lnTo>
                  <a:lnTo>
                    <a:pt x="5357" y="1476"/>
                  </a:lnTo>
                  <a:lnTo>
                    <a:pt x="5184" y="1476"/>
                  </a:lnTo>
                  <a:lnTo>
                    <a:pt x="5184" y="1610"/>
                  </a:lnTo>
                  <a:lnTo>
                    <a:pt x="5011" y="1744"/>
                  </a:lnTo>
                  <a:lnTo>
                    <a:pt x="5011" y="1878"/>
                  </a:lnTo>
                  <a:lnTo>
                    <a:pt x="4666" y="1878"/>
                  </a:lnTo>
                  <a:lnTo>
                    <a:pt x="4666" y="2012"/>
                  </a:lnTo>
                  <a:lnTo>
                    <a:pt x="4493" y="2012"/>
                  </a:lnTo>
                  <a:lnTo>
                    <a:pt x="4147" y="2281"/>
                  </a:lnTo>
                  <a:lnTo>
                    <a:pt x="4320" y="2281"/>
                  </a:lnTo>
                  <a:lnTo>
                    <a:pt x="4320" y="2817"/>
                  </a:lnTo>
                  <a:lnTo>
                    <a:pt x="4147" y="2952"/>
                  </a:lnTo>
                  <a:lnTo>
                    <a:pt x="4147" y="3220"/>
                  </a:lnTo>
                  <a:lnTo>
                    <a:pt x="3974" y="3220"/>
                  </a:lnTo>
                  <a:lnTo>
                    <a:pt x="3974" y="3622"/>
                  </a:lnTo>
                  <a:lnTo>
                    <a:pt x="3802" y="3622"/>
                  </a:lnTo>
                  <a:lnTo>
                    <a:pt x="3802" y="3891"/>
                  </a:lnTo>
                  <a:lnTo>
                    <a:pt x="3974" y="3891"/>
                  </a:lnTo>
                  <a:lnTo>
                    <a:pt x="3974" y="4830"/>
                  </a:lnTo>
                  <a:lnTo>
                    <a:pt x="4147" y="4830"/>
                  </a:lnTo>
                  <a:lnTo>
                    <a:pt x="4147" y="5232"/>
                  </a:lnTo>
                  <a:lnTo>
                    <a:pt x="3974" y="5366"/>
                  </a:lnTo>
                  <a:lnTo>
                    <a:pt x="3974" y="5501"/>
                  </a:lnTo>
                  <a:lnTo>
                    <a:pt x="3802" y="5635"/>
                  </a:lnTo>
                  <a:lnTo>
                    <a:pt x="3802" y="5366"/>
                  </a:lnTo>
                  <a:lnTo>
                    <a:pt x="3629" y="5366"/>
                  </a:lnTo>
                  <a:lnTo>
                    <a:pt x="3629" y="5501"/>
                  </a:lnTo>
                  <a:lnTo>
                    <a:pt x="3456" y="5501"/>
                  </a:lnTo>
                  <a:lnTo>
                    <a:pt x="3456" y="5635"/>
                  </a:lnTo>
                  <a:lnTo>
                    <a:pt x="3110" y="5635"/>
                  </a:lnTo>
                  <a:lnTo>
                    <a:pt x="3110" y="5769"/>
                  </a:lnTo>
                  <a:lnTo>
                    <a:pt x="2765" y="5769"/>
                  </a:lnTo>
                  <a:lnTo>
                    <a:pt x="2765" y="5903"/>
                  </a:lnTo>
                  <a:lnTo>
                    <a:pt x="2592" y="5903"/>
                  </a:lnTo>
                  <a:lnTo>
                    <a:pt x="2592" y="6171"/>
                  </a:lnTo>
                  <a:lnTo>
                    <a:pt x="2765" y="6171"/>
                  </a:lnTo>
                  <a:lnTo>
                    <a:pt x="2765" y="6306"/>
                  </a:lnTo>
                  <a:lnTo>
                    <a:pt x="2592" y="6306"/>
                  </a:lnTo>
                  <a:lnTo>
                    <a:pt x="2592" y="6574"/>
                  </a:lnTo>
                  <a:lnTo>
                    <a:pt x="2419" y="6574"/>
                  </a:lnTo>
                  <a:lnTo>
                    <a:pt x="2419" y="6842"/>
                  </a:lnTo>
                  <a:lnTo>
                    <a:pt x="2246" y="6842"/>
                  </a:lnTo>
                  <a:lnTo>
                    <a:pt x="2246" y="6976"/>
                  </a:lnTo>
                  <a:lnTo>
                    <a:pt x="1728" y="8855"/>
                  </a:lnTo>
                  <a:lnTo>
                    <a:pt x="1382" y="9391"/>
                  </a:lnTo>
                  <a:lnTo>
                    <a:pt x="1382" y="9525"/>
                  </a:lnTo>
                  <a:lnTo>
                    <a:pt x="1210" y="9794"/>
                  </a:lnTo>
                  <a:lnTo>
                    <a:pt x="864" y="10062"/>
                  </a:lnTo>
                  <a:lnTo>
                    <a:pt x="691" y="10062"/>
                  </a:lnTo>
                  <a:lnTo>
                    <a:pt x="518" y="10196"/>
                  </a:lnTo>
                  <a:lnTo>
                    <a:pt x="0" y="10196"/>
                  </a:lnTo>
                  <a:lnTo>
                    <a:pt x="0" y="10330"/>
                  </a:lnTo>
                  <a:lnTo>
                    <a:pt x="173" y="10330"/>
                  </a:lnTo>
                  <a:lnTo>
                    <a:pt x="173" y="10733"/>
                  </a:lnTo>
                  <a:lnTo>
                    <a:pt x="691" y="10733"/>
                  </a:lnTo>
                  <a:lnTo>
                    <a:pt x="691" y="10599"/>
                  </a:lnTo>
                  <a:lnTo>
                    <a:pt x="1037" y="10599"/>
                  </a:lnTo>
                  <a:lnTo>
                    <a:pt x="1037" y="10733"/>
                  </a:lnTo>
                  <a:lnTo>
                    <a:pt x="1210" y="10733"/>
                  </a:lnTo>
                  <a:lnTo>
                    <a:pt x="1210" y="11001"/>
                  </a:lnTo>
                  <a:lnTo>
                    <a:pt x="1382" y="11001"/>
                  </a:lnTo>
                  <a:lnTo>
                    <a:pt x="1382" y="11135"/>
                  </a:lnTo>
                  <a:lnTo>
                    <a:pt x="1555" y="11135"/>
                  </a:lnTo>
                  <a:lnTo>
                    <a:pt x="1555" y="11001"/>
                  </a:lnTo>
                  <a:lnTo>
                    <a:pt x="1728" y="10867"/>
                  </a:lnTo>
                  <a:lnTo>
                    <a:pt x="1728" y="10599"/>
                  </a:lnTo>
                  <a:lnTo>
                    <a:pt x="1555" y="10599"/>
                  </a:lnTo>
                  <a:lnTo>
                    <a:pt x="1555" y="10330"/>
                  </a:lnTo>
                  <a:lnTo>
                    <a:pt x="2419" y="10330"/>
                  </a:lnTo>
                  <a:lnTo>
                    <a:pt x="2419" y="10465"/>
                  </a:lnTo>
                  <a:lnTo>
                    <a:pt x="2592" y="10465"/>
                  </a:lnTo>
                  <a:lnTo>
                    <a:pt x="2592" y="10599"/>
                  </a:lnTo>
                  <a:lnTo>
                    <a:pt x="2419" y="10599"/>
                  </a:lnTo>
                  <a:lnTo>
                    <a:pt x="2419" y="10867"/>
                  </a:lnTo>
                  <a:lnTo>
                    <a:pt x="1901" y="10867"/>
                  </a:lnTo>
                  <a:lnTo>
                    <a:pt x="1901" y="11135"/>
                  </a:lnTo>
                  <a:lnTo>
                    <a:pt x="1555" y="11135"/>
                  </a:lnTo>
                  <a:lnTo>
                    <a:pt x="1382" y="11270"/>
                  </a:lnTo>
                  <a:lnTo>
                    <a:pt x="1382" y="11538"/>
                  </a:lnTo>
                  <a:lnTo>
                    <a:pt x="1037" y="11538"/>
                  </a:lnTo>
                  <a:lnTo>
                    <a:pt x="1210" y="11672"/>
                  </a:lnTo>
                  <a:lnTo>
                    <a:pt x="1037" y="11672"/>
                  </a:lnTo>
                  <a:lnTo>
                    <a:pt x="1037" y="11806"/>
                  </a:lnTo>
                  <a:lnTo>
                    <a:pt x="1555" y="11806"/>
                  </a:lnTo>
                  <a:lnTo>
                    <a:pt x="1728" y="11672"/>
                  </a:lnTo>
                  <a:lnTo>
                    <a:pt x="2074" y="11672"/>
                  </a:lnTo>
                  <a:lnTo>
                    <a:pt x="2074" y="11538"/>
                  </a:lnTo>
                  <a:lnTo>
                    <a:pt x="2419" y="11538"/>
                  </a:lnTo>
                  <a:lnTo>
                    <a:pt x="2419" y="11806"/>
                  </a:lnTo>
                  <a:lnTo>
                    <a:pt x="2592" y="11806"/>
                  </a:lnTo>
                  <a:lnTo>
                    <a:pt x="2592" y="12209"/>
                  </a:lnTo>
                  <a:lnTo>
                    <a:pt x="2246" y="12209"/>
                  </a:lnTo>
                  <a:lnTo>
                    <a:pt x="2246" y="12343"/>
                  </a:lnTo>
                  <a:lnTo>
                    <a:pt x="2074" y="12343"/>
                  </a:lnTo>
                  <a:lnTo>
                    <a:pt x="2074" y="12477"/>
                  </a:lnTo>
                  <a:lnTo>
                    <a:pt x="2246" y="12611"/>
                  </a:lnTo>
                  <a:lnTo>
                    <a:pt x="2246" y="12880"/>
                  </a:lnTo>
                  <a:lnTo>
                    <a:pt x="2419" y="12880"/>
                  </a:lnTo>
                  <a:lnTo>
                    <a:pt x="2419" y="12745"/>
                  </a:lnTo>
                  <a:lnTo>
                    <a:pt x="2938" y="12745"/>
                  </a:lnTo>
                  <a:lnTo>
                    <a:pt x="2938" y="12611"/>
                  </a:lnTo>
                  <a:lnTo>
                    <a:pt x="3110" y="12611"/>
                  </a:lnTo>
                  <a:lnTo>
                    <a:pt x="3110" y="12477"/>
                  </a:lnTo>
                  <a:lnTo>
                    <a:pt x="2592" y="12477"/>
                  </a:lnTo>
                  <a:lnTo>
                    <a:pt x="2592" y="12343"/>
                  </a:lnTo>
                  <a:lnTo>
                    <a:pt x="2765" y="12343"/>
                  </a:lnTo>
                  <a:lnTo>
                    <a:pt x="2765" y="12209"/>
                  </a:lnTo>
                  <a:lnTo>
                    <a:pt x="3110" y="12209"/>
                  </a:lnTo>
                  <a:lnTo>
                    <a:pt x="3110" y="11940"/>
                  </a:lnTo>
                  <a:lnTo>
                    <a:pt x="3456" y="11940"/>
                  </a:lnTo>
                  <a:lnTo>
                    <a:pt x="3456" y="11806"/>
                  </a:lnTo>
                  <a:lnTo>
                    <a:pt x="3110" y="11806"/>
                  </a:lnTo>
                  <a:lnTo>
                    <a:pt x="2938" y="11672"/>
                  </a:lnTo>
                  <a:lnTo>
                    <a:pt x="2765" y="11672"/>
                  </a:lnTo>
                  <a:lnTo>
                    <a:pt x="2765" y="11538"/>
                  </a:lnTo>
                  <a:lnTo>
                    <a:pt x="3110" y="11538"/>
                  </a:lnTo>
                  <a:lnTo>
                    <a:pt x="3110" y="11404"/>
                  </a:lnTo>
                  <a:lnTo>
                    <a:pt x="3629" y="11404"/>
                  </a:lnTo>
                  <a:lnTo>
                    <a:pt x="3629" y="11270"/>
                  </a:lnTo>
                  <a:lnTo>
                    <a:pt x="3802" y="11270"/>
                  </a:lnTo>
                  <a:lnTo>
                    <a:pt x="3802" y="11538"/>
                  </a:lnTo>
                  <a:lnTo>
                    <a:pt x="3974" y="11538"/>
                  </a:lnTo>
                  <a:lnTo>
                    <a:pt x="3974" y="11672"/>
                  </a:lnTo>
                  <a:lnTo>
                    <a:pt x="4147" y="11672"/>
                  </a:lnTo>
                  <a:lnTo>
                    <a:pt x="4147" y="11538"/>
                  </a:lnTo>
                  <a:lnTo>
                    <a:pt x="4320" y="11538"/>
                  </a:lnTo>
                  <a:lnTo>
                    <a:pt x="4493" y="11404"/>
                  </a:lnTo>
                  <a:lnTo>
                    <a:pt x="4666" y="11404"/>
                  </a:lnTo>
                  <a:lnTo>
                    <a:pt x="4666" y="11270"/>
                  </a:lnTo>
                  <a:lnTo>
                    <a:pt x="4838" y="11270"/>
                  </a:lnTo>
                  <a:lnTo>
                    <a:pt x="4838" y="11135"/>
                  </a:lnTo>
                  <a:lnTo>
                    <a:pt x="5011" y="11135"/>
                  </a:lnTo>
                  <a:lnTo>
                    <a:pt x="5011" y="11001"/>
                  </a:lnTo>
                  <a:lnTo>
                    <a:pt x="5357" y="11001"/>
                  </a:lnTo>
                  <a:lnTo>
                    <a:pt x="5357" y="11270"/>
                  </a:lnTo>
                  <a:lnTo>
                    <a:pt x="5184" y="11270"/>
                  </a:lnTo>
                  <a:lnTo>
                    <a:pt x="5184" y="11404"/>
                  </a:lnTo>
                  <a:lnTo>
                    <a:pt x="5011" y="11404"/>
                  </a:lnTo>
                  <a:lnTo>
                    <a:pt x="5011" y="11672"/>
                  </a:lnTo>
                  <a:lnTo>
                    <a:pt x="4838" y="11672"/>
                  </a:lnTo>
                  <a:lnTo>
                    <a:pt x="5011" y="11806"/>
                  </a:lnTo>
                  <a:lnTo>
                    <a:pt x="5357" y="11806"/>
                  </a:lnTo>
                  <a:lnTo>
                    <a:pt x="5357" y="12209"/>
                  </a:lnTo>
                  <a:lnTo>
                    <a:pt x="5184" y="12343"/>
                  </a:lnTo>
                  <a:lnTo>
                    <a:pt x="5011" y="12343"/>
                  </a:lnTo>
                  <a:lnTo>
                    <a:pt x="5011" y="12477"/>
                  </a:lnTo>
                  <a:lnTo>
                    <a:pt x="4320" y="12477"/>
                  </a:lnTo>
                  <a:lnTo>
                    <a:pt x="4320" y="12611"/>
                  </a:lnTo>
                  <a:lnTo>
                    <a:pt x="4147" y="12611"/>
                  </a:lnTo>
                  <a:lnTo>
                    <a:pt x="4147" y="12880"/>
                  </a:lnTo>
                  <a:lnTo>
                    <a:pt x="4320" y="12880"/>
                  </a:lnTo>
                  <a:lnTo>
                    <a:pt x="4493" y="12745"/>
                  </a:lnTo>
                  <a:lnTo>
                    <a:pt x="4493" y="12880"/>
                  </a:lnTo>
                  <a:lnTo>
                    <a:pt x="5184" y="12880"/>
                  </a:lnTo>
                  <a:lnTo>
                    <a:pt x="5184" y="12745"/>
                  </a:lnTo>
                  <a:lnTo>
                    <a:pt x="5357" y="12745"/>
                  </a:lnTo>
                  <a:lnTo>
                    <a:pt x="5357" y="12880"/>
                  </a:lnTo>
                  <a:lnTo>
                    <a:pt x="5702" y="12880"/>
                  </a:lnTo>
                  <a:lnTo>
                    <a:pt x="5702" y="13014"/>
                  </a:lnTo>
                  <a:lnTo>
                    <a:pt x="5530" y="13014"/>
                  </a:lnTo>
                  <a:lnTo>
                    <a:pt x="5530" y="13148"/>
                  </a:lnTo>
                  <a:lnTo>
                    <a:pt x="5357" y="13148"/>
                  </a:lnTo>
                  <a:lnTo>
                    <a:pt x="5184" y="13282"/>
                  </a:lnTo>
                  <a:lnTo>
                    <a:pt x="4493" y="13282"/>
                  </a:lnTo>
                  <a:lnTo>
                    <a:pt x="4493" y="13014"/>
                  </a:lnTo>
                  <a:lnTo>
                    <a:pt x="4320" y="13014"/>
                  </a:lnTo>
                  <a:lnTo>
                    <a:pt x="4320" y="13148"/>
                  </a:lnTo>
                  <a:lnTo>
                    <a:pt x="4147" y="13148"/>
                  </a:lnTo>
                  <a:lnTo>
                    <a:pt x="4147" y="13416"/>
                  </a:lnTo>
                  <a:lnTo>
                    <a:pt x="3974" y="13416"/>
                  </a:lnTo>
                  <a:lnTo>
                    <a:pt x="3974" y="13550"/>
                  </a:lnTo>
                  <a:lnTo>
                    <a:pt x="3802" y="13550"/>
                  </a:lnTo>
                  <a:lnTo>
                    <a:pt x="3802" y="13684"/>
                  </a:lnTo>
                  <a:lnTo>
                    <a:pt x="3283" y="13684"/>
                  </a:lnTo>
                  <a:lnTo>
                    <a:pt x="3283" y="13819"/>
                  </a:lnTo>
                  <a:lnTo>
                    <a:pt x="3456" y="13819"/>
                  </a:lnTo>
                  <a:lnTo>
                    <a:pt x="3456" y="13953"/>
                  </a:lnTo>
                  <a:lnTo>
                    <a:pt x="3629" y="13953"/>
                  </a:lnTo>
                  <a:lnTo>
                    <a:pt x="3629" y="14087"/>
                  </a:lnTo>
                  <a:lnTo>
                    <a:pt x="3802" y="14221"/>
                  </a:lnTo>
                  <a:lnTo>
                    <a:pt x="3802" y="14489"/>
                  </a:lnTo>
                  <a:lnTo>
                    <a:pt x="3974" y="14489"/>
                  </a:lnTo>
                  <a:lnTo>
                    <a:pt x="4147" y="14355"/>
                  </a:lnTo>
                  <a:lnTo>
                    <a:pt x="4147" y="14489"/>
                  </a:lnTo>
                  <a:lnTo>
                    <a:pt x="4320" y="14489"/>
                  </a:lnTo>
                  <a:lnTo>
                    <a:pt x="4320" y="14624"/>
                  </a:lnTo>
                  <a:lnTo>
                    <a:pt x="4493" y="14624"/>
                  </a:lnTo>
                  <a:lnTo>
                    <a:pt x="4493" y="14892"/>
                  </a:lnTo>
                  <a:lnTo>
                    <a:pt x="4147" y="14892"/>
                  </a:lnTo>
                  <a:lnTo>
                    <a:pt x="4147" y="15026"/>
                  </a:lnTo>
                  <a:lnTo>
                    <a:pt x="4838" y="15026"/>
                  </a:lnTo>
                  <a:lnTo>
                    <a:pt x="4838" y="15294"/>
                  </a:lnTo>
                  <a:lnTo>
                    <a:pt x="5184" y="15294"/>
                  </a:lnTo>
                  <a:lnTo>
                    <a:pt x="5184" y="15429"/>
                  </a:lnTo>
                  <a:lnTo>
                    <a:pt x="5357" y="15429"/>
                  </a:lnTo>
                  <a:lnTo>
                    <a:pt x="5357" y="15697"/>
                  </a:lnTo>
                  <a:lnTo>
                    <a:pt x="5702" y="15697"/>
                  </a:lnTo>
                  <a:lnTo>
                    <a:pt x="5702" y="15429"/>
                  </a:lnTo>
                  <a:lnTo>
                    <a:pt x="5875" y="15429"/>
                  </a:lnTo>
                  <a:lnTo>
                    <a:pt x="5875" y="15294"/>
                  </a:lnTo>
                  <a:lnTo>
                    <a:pt x="6048" y="15294"/>
                  </a:lnTo>
                  <a:lnTo>
                    <a:pt x="6048" y="15429"/>
                  </a:lnTo>
                  <a:lnTo>
                    <a:pt x="6739" y="15429"/>
                  </a:lnTo>
                  <a:lnTo>
                    <a:pt x="6739" y="15294"/>
                  </a:lnTo>
                  <a:lnTo>
                    <a:pt x="6912" y="15294"/>
                  </a:lnTo>
                  <a:lnTo>
                    <a:pt x="6912" y="15160"/>
                  </a:lnTo>
                  <a:lnTo>
                    <a:pt x="7258" y="15160"/>
                  </a:lnTo>
                  <a:lnTo>
                    <a:pt x="7258" y="15026"/>
                  </a:lnTo>
                  <a:lnTo>
                    <a:pt x="7430" y="15026"/>
                  </a:lnTo>
                  <a:lnTo>
                    <a:pt x="7430" y="15294"/>
                  </a:lnTo>
                  <a:lnTo>
                    <a:pt x="7258" y="15294"/>
                  </a:lnTo>
                  <a:lnTo>
                    <a:pt x="7258" y="15429"/>
                  </a:lnTo>
                  <a:lnTo>
                    <a:pt x="7085" y="15563"/>
                  </a:lnTo>
                  <a:lnTo>
                    <a:pt x="7085" y="15697"/>
                  </a:lnTo>
                  <a:lnTo>
                    <a:pt x="6912" y="15697"/>
                  </a:lnTo>
                  <a:lnTo>
                    <a:pt x="7085" y="15831"/>
                  </a:lnTo>
                  <a:lnTo>
                    <a:pt x="7258" y="15831"/>
                  </a:lnTo>
                  <a:lnTo>
                    <a:pt x="7430" y="15697"/>
                  </a:lnTo>
                  <a:lnTo>
                    <a:pt x="7430" y="15831"/>
                  </a:lnTo>
                  <a:lnTo>
                    <a:pt x="7776" y="15831"/>
                  </a:lnTo>
                  <a:lnTo>
                    <a:pt x="7776" y="16099"/>
                  </a:lnTo>
                  <a:lnTo>
                    <a:pt x="7430" y="16099"/>
                  </a:lnTo>
                  <a:lnTo>
                    <a:pt x="7430" y="16234"/>
                  </a:lnTo>
                  <a:lnTo>
                    <a:pt x="7776" y="16234"/>
                  </a:lnTo>
                  <a:lnTo>
                    <a:pt x="7776" y="16502"/>
                  </a:lnTo>
                  <a:lnTo>
                    <a:pt x="7949" y="16502"/>
                  </a:lnTo>
                  <a:lnTo>
                    <a:pt x="7949" y="16770"/>
                  </a:lnTo>
                  <a:lnTo>
                    <a:pt x="8294" y="16770"/>
                  </a:lnTo>
                  <a:lnTo>
                    <a:pt x="8294" y="16636"/>
                  </a:lnTo>
                  <a:lnTo>
                    <a:pt x="8122" y="16636"/>
                  </a:lnTo>
                  <a:lnTo>
                    <a:pt x="8122" y="16502"/>
                  </a:lnTo>
                  <a:lnTo>
                    <a:pt x="9331" y="16502"/>
                  </a:lnTo>
                  <a:lnTo>
                    <a:pt x="9331" y="16636"/>
                  </a:lnTo>
                  <a:lnTo>
                    <a:pt x="9504" y="16636"/>
                  </a:lnTo>
                  <a:lnTo>
                    <a:pt x="9504" y="16770"/>
                  </a:lnTo>
                  <a:lnTo>
                    <a:pt x="9677" y="16770"/>
                  </a:lnTo>
                  <a:lnTo>
                    <a:pt x="9677" y="17039"/>
                  </a:lnTo>
                  <a:lnTo>
                    <a:pt x="9850" y="17039"/>
                  </a:lnTo>
                  <a:lnTo>
                    <a:pt x="9850" y="17173"/>
                  </a:lnTo>
                  <a:lnTo>
                    <a:pt x="10195" y="17173"/>
                  </a:lnTo>
                  <a:lnTo>
                    <a:pt x="10195" y="17441"/>
                  </a:lnTo>
                  <a:lnTo>
                    <a:pt x="10022" y="17441"/>
                  </a:lnTo>
                  <a:lnTo>
                    <a:pt x="10022" y="17575"/>
                  </a:lnTo>
                  <a:lnTo>
                    <a:pt x="9850" y="17575"/>
                  </a:lnTo>
                  <a:lnTo>
                    <a:pt x="9850" y="17978"/>
                  </a:lnTo>
                  <a:lnTo>
                    <a:pt x="9331" y="17978"/>
                  </a:lnTo>
                  <a:lnTo>
                    <a:pt x="9331" y="18112"/>
                  </a:lnTo>
                  <a:lnTo>
                    <a:pt x="9504" y="18112"/>
                  </a:lnTo>
                  <a:lnTo>
                    <a:pt x="9504" y="18380"/>
                  </a:lnTo>
                  <a:lnTo>
                    <a:pt x="9331" y="18380"/>
                  </a:lnTo>
                  <a:lnTo>
                    <a:pt x="9331" y="18514"/>
                  </a:lnTo>
                  <a:lnTo>
                    <a:pt x="9504" y="18514"/>
                  </a:lnTo>
                  <a:lnTo>
                    <a:pt x="9504" y="18648"/>
                  </a:lnTo>
                  <a:lnTo>
                    <a:pt x="10022" y="18648"/>
                  </a:lnTo>
                  <a:lnTo>
                    <a:pt x="10022" y="18514"/>
                  </a:lnTo>
                  <a:lnTo>
                    <a:pt x="10195" y="18514"/>
                  </a:lnTo>
                  <a:lnTo>
                    <a:pt x="10195" y="18783"/>
                  </a:lnTo>
                  <a:lnTo>
                    <a:pt x="10022" y="18783"/>
                  </a:lnTo>
                  <a:lnTo>
                    <a:pt x="10022" y="18917"/>
                  </a:lnTo>
                  <a:lnTo>
                    <a:pt x="9850" y="18917"/>
                  </a:lnTo>
                  <a:lnTo>
                    <a:pt x="9850" y="19051"/>
                  </a:lnTo>
                  <a:lnTo>
                    <a:pt x="10195" y="19051"/>
                  </a:lnTo>
                  <a:lnTo>
                    <a:pt x="10195" y="19185"/>
                  </a:lnTo>
                  <a:lnTo>
                    <a:pt x="10022" y="19185"/>
                  </a:lnTo>
                  <a:lnTo>
                    <a:pt x="10022" y="19319"/>
                  </a:lnTo>
                  <a:lnTo>
                    <a:pt x="9850" y="19319"/>
                  </a:lnTo>
                  <a:lnTo>
                    <a:pt x="9850" y="19453"/>
                  </a:lnTo>
                  <a:lnTo>
                    <a:pt x="10368" y="19453"/>
                  </a:lnTo>
                  <a:lnTo>
                    <a:pt x="10368" y="19856"/>
                  </a:lnTo>
                  <a:lnTo>
                    <a:pt x="10886" y="19856"/>
                  </a:lnTo>
                  <a:lnTo>
                    <a:pt x="10886" y="19722"/>
                  </a:lnTo>
                  <a:lnTo>
                    <a:pt x="11059" y="19856"/>
                  </a:lnTo>
                  <a:lnTo>
                    <a:pt x="11232" y="19856"/>
                  </a:lnTo>
                  <a:lnTo>
                    <a:pt x="11232" y="20258"/>
                  </a:lnTo>
                  <a:lnTo>
                    <a:pt x="11405" y="20258"/>
                  </a:lnTo>
                  <a:lnTo>
                    <a:pt x="11405" y="20393"/>
                  </a:lnTo>
                  <a:lnTo>
                    <a:pt x="11578" y="20527"/>
                  </a:lnTo>
                  <a:lnTo>
                    <a:pt x="11578" y="20661"/>
                  </a:lnTo>
                  <a:lnTo>
                    <a:pt x="11232" y="20661"/>
                  </a:lnTo>
                  <a:lnTo>
                    <a:pt x="11232" y="20929"/>
                  </a:lnTo>
                  <a:lnTo>
                    <a:pt x="10714" y="20929"/>
                  </a:lnTo>
                  <a:lnTo>
                    <a:pt x="10714" y="21063"/>
                  </a:lnTo>
                  <a:lnTo>
                    <a:pt x="10886" y="21063"/>
                  </a:lnTo>
                  <a:lnTo>
                    <a:pt x="10886" y="21332"/>
                  </a:lnTo>
                  <a:lnTo>
                    <a:pt x="10714" y="21332"/>
                  </a:lnTo>
                  <a:lnTo>
                    <a:pt x="10714" y="21466"/>
                  </a:lnTo>
                  <a:lnTo>
                    <a:pt x="11059" y="21466"/>
                  </a:lnTo>
                  <a:lnTo>
                    <a:pt x="11059" y="21600"/>
                  </a:lnTo>
                  <a:lnTo>
                    <a:pt x="11232" y="21600"/>
                  </a:lnTo>
                  <a:lnTo>
                    <a:pt x="11232" y="21332"/>
                  </a:lnTo>
                  <a:lnTo>
                    <a:pt x="11578" y="21332"/>
                  </a:lnTo>
                  <a:lnTo>
                    <a:pt x="11578" y="21600"/>
                  </a:lnTo>
                  <a:lnTo>
                    <a:pt x="11750" y="21600"/>
                  </a:lnTo>
                  <a:lnTo>
                    <a:pt x="11750" y="21466"/>
                  </a:lnTo>
                  <a:lnTo>
                    <a:pt x="11923" y="21466"/>
                  </a:lnTo>
                  <a:lnTo>
                    <a:pt x="11923" y="21332"/>
                  </a:lnTo>
                  <a:lnTo>
                    <a:pt x="12096" y="21332"/>
                  </a:lnTo>
                  <a:lnTo>
                    <a:pt x="12096" y="21063"/>
                  </a:lnTo>
                  <a:lnTo>
                    <a:pt x="11923" y="21063"/>
                  </a:lnTo>
                  <a:lnTo>
                    <a:pt x="11923" y="20929"/>
                  </a:lnTo>
                  <a:lnTo>
                    <a:pt x="12096" y="20795"/>
                  </a:lnTo>
                  <a:lnTo>
                    <a:pt x="11923" y="20795"/>
                  </a:lnTo>
                  <a:lnTo>
                    <a:pt x="11923" y="20661"/>
                  </a:lnTo>
                  <a:lnTo>
                    <a:pt x="12269" y="20661"/>
                  </a:lnTo>
                  <a:lnTo>
                    <a:pt x="12269" y="20258"/>
                  </a:lnTo>
                  <a:lnTo>
                    <a:pt x="12442" y="20258"/>
                  </a:lnTo>
                  <a:lnTo>
                    <a:pt x="12442" y="20124"/>
                  </a:lnTo>
                  <a:lnTo>
                    <a:pt x="12960" y="20124"/>
                  </a:lnTo>
                  <a:lnTo>
                    <a:pt x="12960" y="19990"/>
                  </a:lnTo>
                  <a:lnTo>
                    <a:pt x="13306" y="19990"/>
                  </a:lnTo>
                  <a:lnTo>
                    <a:pt x="13306" y="19856"/>
                  </a:lnTo>
                  <a:lnTo>
                    <a:pt x="13133" y="19856"/>
                  </a:lnTo>
                  <a:lnTo>
                    <a:pt x="13133" y="19722"/>
                  </a:lnTo>
                  <a:lnTo>
                    <a:pt x="13651" y="19722"/>
                  </a:lnTo>
                  <a:lnTo>
                    <a:pt x="13651" y="19453"/>
                  </a:lnTo>
                  <a:lnTo>
                    <a:pt x="13824" y="19453"/>
                  </a:lnTo>
                  <a:lnTo>
                    <a:pt x="13824" y="19319"/>
                  </a:lnTo>
                  <a:lnTo>
                    <a:pt x="13997" y="19319"/>
                  </a:lnTo>
                  <a:lnTo>
                    <a:pt x="13997" y="19185"/>
                  </a:lnTo>
                  <a:lnTo>
                    <a:pt x="14170" y="19185"/>
                  </a:lnTo>
                  <a:lnTo>
                    <a:pt x="14342" y="19051"/>
                  </a:lnTo>
                  <a:lnTo>
                    <a:pt x="14342" y="18783"/>
                  </a:lnTo>
                  <a:lnTo>
                    <a:pt x="14861" y="18783"/>
                  </a:lnTo>
                  <a:lnTo>
                    <a:pt x="15034" y="18648"/>
                  </a:lnTo>
                  <a:lnTo>
                    <a:pt x="15034" y="18514"/>
                  </a:lnTo>
                  <a:lnTo>
                    <a:pt x="15206" y="18514"/>
                  </a:lnTo>
                  <a:lnTo>
                    <a:pt x="15206" y="18380"/>
                  </a:lnTo>
                  <a:lnTo>
                    <a:pt x="15379" y="18380"/>
                  </a:lnTo>
                  <a:lnTo>
                    <a:pt x="15379" y="17978"/>
                  </a:lnTo>
                  <a:lnTo>
                    <a:pt x="15552" y="17978"/>
                  </a:lnTo>
                  <a:lnTo>
                    <a:pt x="15552" y="17843"/>
                  </a:lnTo>
                  <a:lnTo>
                    <a:pt x="15379" y="17843"/>
                  </a:lnTo>
                  <a:lnTo>
                    <a:pt x="15379" y="17575"/>
                  </a:lnTo>
                  <a:lnTo>
                    <a:pt x="15206" y="17575"/>
                  </a:lnTo>
                  <a:lnTo>
                    <a:pt x="15206" y="17441"/>
                  </a:lnTo>
                  <a:lnTo>
                    <a:pt x="15034" y="17307"/>
                  </a:lnTo>
                  <a:lnTo>
                    <a:pt x="15034" y="17039"/>
                  </a:lnTo>
                  <a:lnTo>
                    <a:pt x="14861" y="16904"/>
                  </a:lnTo>
                  <a:lnTo>
                    <a:pt x="14861" y="16502"/>
                  </a:lnTo>
                  <a:lnTo>
                    <a:pt x="13651" y="16502"/>
                  </a:lnTo>
                  <a:lnTo>
                    <a:pt x="13651" y="16368"/>
                  </a:lnTo>
                  <a:lnTo>
                    <a:pt x="13478" y="16368"/>
                  </a:lnTo>
                  <a:lnTo>
                    <a:pt x="13478" y="16234"/>
                  </a:lnTo>
                  <a:lnTo>
                    <a:pt x="13133" y="16234"/>
                  </a:lnTo>
                  <a:lnTo>
                    <a:pt x="13133" y="16099"/>
                  </a:lnTo>
                  <a:lnTo>
                    <a:pt x="13306" y="16099"/>
                  </a:lnTo>
                  <a:lnTo>
                    <a:pt x="13306" y="15965"/>
                  </a:lnTo>
                  <a:lnTo>
                    <a:pt x="13133" y="15965"/>
                  </a:lnTo>
                  <a:lnTo>
                    <a:pt x="12960" y="15831"/>
                  </a:lnTo>
                  <a:lnTo>
                    <a:pt x="13133" y="15831"/>
                  </a:lnTo>
                  <a:lnTo>
                    <a:pt x="13133" y="15563"/>
                  </a:lnTo>
                  <a:lnTo>
                    <a:pt x="12960" y="15563"/>
                  </a:lnTo>
                  <a:lnTo>
                    <a:pt x="12960" y="15429"/>
                  </a:lnTo>
                  <a:lnTo>
                    <a:pt x="13133" y="15429"/>
                  </a:lnTo>
                  <a:lnTo>
                    <a:pt x="13133" y="15294"/>
                  </a:lnTo>
                  <a:lnTo>
                    <a:pt x="14342" y="15294"/>
                  </a:lnTo>
                  <a:lnTo>
                    <a:pt x="14342" y="15160"/>
                  </a:lnTo>
                  <a:lnTo>
                    <a:pt x="14515" y="15160"/>
                  </a:lnTo>
                  <a:lnTo>
                    <a:pt x="14515" y="15026"/>
                  </a:lnTo>
                  <a:lnTo>
                    <a:pt x="14688" y="15026"/>
                  </a:lnTo>
                  <a:lnTo>
                    <a:pt x="14688" y="15160"/>
                  </a:lnTo>
                  <a:lnTo>
                    <a:pt x="14861" y="15160"/>
                  </a:lnTo>
                  <a:lnTo>
                    <a:pt x="14861" y="15026"/>
                  </a:lnTo>
                  <a:lnTo>
                    <a:pt x="15725" y="15026"/>
                  </a:lnTo>
                  <a:lnTo>
                    <a:pt x="15725" y="15160"/>
                  </a:lnTo>
                  <a:lnTo>
                    <a:pt x="15898" y="15160"/>
                  </a:lnTo>
                  <a:lnTo>
                    <a:pt x="15898" y="14892"/>
                  </a:lnTo>
                  <a:lnTo>
                    <a:pt x="16070" y="14892"/>
                  </a:lnTo>
                  <a:lnTo>
                    <a:pt x="16070" y="14758"/>
                  </a:lnTo>
                  <a:lnTo>
                    <a:pt x="16243" y="14758"/>
                  </a:lnTo>
                  <a:lnTo>
                    <a:pt x="16243" y="14624"/>
                  </a:lnTo>
                  <a:lnTo>
                    <a:pt x="16416" y="14624"/>
                  </a:lnTo>
                  <a:lnTo>
                    <a:pt x="16416" y="14758"/>
                  </a:lnTo>
                  <a:lnTo>
                    <a:pt x="16762" y="14758"/>
                  </a:lnTo>
                  <a:lnTo>
                    <a:pt x="16934" y="14624"/>
                  </a:lnTo>
                  <a:lnTo>
                    <a:pt x="16762" y="14624"/>
                  </a:lnTo>
                  <a:lnTo>
                    <a:pt x="16762" y="14221"/>
                  </a:lnTo>
                  <a:lnTo>
                    <a:pt x="16589" y="14221"/>
                  </a:lnTo>
                  <a:lnTo>
                    <a:pt x="16589" y="13819"/>
                  </a:lnTo>
                  <a:lnTo>
                    <a:pt x="16416" y="13684"/>
                  </a:lnTo>
                  <a:lnTo>
                    <a:pt x="16416" y="13282"/>
                  </a:lnTo>
                  <a:lnTo>
                    <a:pt x="16243" y="13282"/>
                  </a:lnTo>
                  <a:lnTo>
                    <a:pt x="16243" y="12611"/>
                  </a:lnTo>
                  <a:lnTo>
                    <a:pt x="16070" y="12611"/>
                  </a:lnTo>
                  <a:lnTo>
                    <a:pt x="16070" y="12343"/>
                  </a:lnTo>
                  <a:lnTo>
                    <a:pt x="15898" y="12209"/>
                  </a:lnTo>
                  <a:lnTo>
                    <a:pt x="15898" y="11806"/>
                  </a:lnTo>
                  <a:lnTo>
                    <a:pt x="16070" y="11672"/>
                  </a:lnTo>
                  <a:lnTo>
                    <a:pt x="16243" y="11672"/>
                  </a:lnTo>
                  <a:lnTo>
                    <a:pt x="16243" y="11538"/>
                  </a:lnTo>
                  <a:lnTo>
                    <a:pt x="16416" y="11538"/>
                  </a:lnTo>
                  <a:lnTo>
                    <a:pt x="16416" y="11404"/>
                  </a:lnTo>
                  <a:lnTo>
                    <a:pt x="16589" y="11404"/>
                  </a:lnTo>
                  <a:lnTo>
                    <a:pt x="16589" y="11270"/>
                  </a:lnTo>
                  <a:lnTo>
                    <a:pt x="16934" y="11270"/>
                  </a:lnTo>
                  <a:lnTo>
                    <a:pt x="16934" y="11135"/>
                  </a:lnTo>
                  <a:lnTo>
                    <a:pt x="17107" y="11135"/>
                  </a:lnTo>
                  <a:lnTo>
                    <a:pt x="17107" y="11001"/>
                  </a:lnTo>
                  <a:lnTo>
                    <a:pt x="17453" y="11001"/>
                  </a:lnTo>
                  <a:lnTo>
                    <a:pt x="17453" y="10867"/>
                  </a:lnTo>
                  <a:lnTo>
                    <a:pt x="17626" y="10867"/>
                  </a:lnTo>
                  <a:lnTo>
                    <a:pt x="17626" y="10733"/>
                  </a:lnTo>
                  <a:lnTo>
                    <a:pt x="17798" y="10599"/>
                  </a:lnTo>
                  <a:lnTo>
                    <a:pt x="17971" y="10599"/>
                  </a:lnTo>
                  <a:lnTo>
                    <a:pt x="18144" y="10465"/>
                  </a:lnTo>
                  <a:lnTo>
                    <a:pt x="18490" y="10465"/>
                  </a:lnTo>
                  <a:lnTo>
                    <a:pt x="18490" y="10330"/>
                  </a:lnTo>
                  <a:lnTo>
                    <a:pt x="19008" y="10330"/>
                  </a:lnTo>
                  <a:lnTo>
                    <a:pt x="19008" y="10196"/>
                  </a:lnTo>
                  <a:lnTo>
                    <a:pt x="19699" y="10196"/>
                  </a:lnTo>
                  <a:lnTo>
                    <a:pt x="19872" y="10062"/>
                  </a:lnTo>
                  <a:lnTo>
                    <a:pt x="20390" y="10062"/>
                  </a:lnTo>
                  <a:lnTo>
                    <a:pt x="20390" y="9928"/>
                  </a:lnTo>
                  <a:lnTo>
                    <a:pt x="20563" y="9928"/>
                  </a:lnTo>
                  <a:lnTo>
                    <a:pt x="20390" y="9794"/>
                  </a:lnTo>
                  <a:lnTo>
                    <a:pt x="20736" y="9794"/>
                  </a:lnTo>
                  <a:lnTo>
                    <a:pt x="20736" y="9525"/>
                  </a:lnTo>
                  <a:lnTo>
                    <a:pt x="20563" y="9391"/>
                  </a:lnTo>
                  <a:lnTo>
                    <a:pt x="20736" y="9391"/>
                  </a:lnTo>
                  <a:lnTo>
                    <a:pt x="20736" y="9257"/>
                  </a:lnTo>
                  <a:lnTo>
                    <a:pt x="20909" y="9257"/>
                  </a:lnTo>
                  <a:lnTo>
                    <a:pt x="20909" y="8989"/>
                  </a:lnTo>
                  <a:lnTo>
                    <a:pt x="21082" y="8989"/>
                  </a:lnTo>
                  <a:lnTo>
                    <a:pt x="21082" y="8318"/>
                  </a:lnTo>
                  <a:lnTo>
                    <a:pt x="21254" y="8452"/>
                  </a:lnTo>
                  <a:lnTo>
                    <a:pt x="21254" y="8050"/>
                  </a:lnTo>
                  <a:lnTo>
                    <a:pt x="21600" y="8050"/>
                  </a:lnTo>
                  <a:lnTo>
                    <a:pt x="21600" y="7916"/>
                  </a:lnTo>
                  <a:lnTo>
                    <a:pt x="21427" y="7781"/>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0" name="Freeform 80"/>
            <p:cNvSpPr/>
            <p:nvPr/>
          </p:nvSpPr>
          <p:spPr>
            <a:xfrm>
              <a:off x="753055" y="4989727"/>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1" name="Freeform 81"/>
            <p:cNvSpPr/>
            <p:nvPr/>
          </p:nvSpPr>
          <p:spPr>
            <a:xfrm>
              <a:off x="499494" y="5088785"/>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0"/>
                  </a:lnTo>
                  <a:lnTo>
                    <a:pt x="0" y="21600"/>
                  </a:lnTo>
                  <a:lnTo>
                    <a:pt x="21600" y="21600"/>
                  </a:lnTo>
                  <a:lnTo>
                    <a:pt x="21600" y="0"/>
                  </a:lnTo>
                  <a:lnTo>
                    <a:pt x="108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2" name="Freeform 82"/>
            <p:cNvSpPr/>
            <p:nvPr/>
          </p:nvSpPr>
          <p:spPr>
            <a:xfrm>
              <a:off x="119463" y="4966232"/>
              <a:ext cx="846472" cy="497197"/>
            </a:xfrm>
            <a:custGeom>
              <a:avLst/>
              <a:gdLst/>
              <a:ahLst/>
              <a:cxnLst>
                <a:cxn ang="0">
                  <a:pos x="wd2" y="hd2"/>
                </a:cxn>
                <a:cxn ang="5400000">
                  <a:pos x="wd2" y="hd2"/>
                </a:cxn>
                <a:cxn ang="10800000">
                  <a:pos x="wd2" y="hd2"/>
                </a:cxn>
                <a:cxn ang="16200000">
                  <a:pos x="wd2" y="hd2"/>
                </a:cxn>
              </a:cxnLst>
              <a:rect l="0" t="0" r="r" b="b"/>
              <a:pathLst>
                <a:path w="21600" h="21600" extrusionOk="0">
                  <a:moveTo>
                    <a:pt x="21503" y="4138"/>
                  </a:moveTo>
                  <a:lnTo>
                    <a:pt x="21503" y="3807"/>
                  </a:lnTo>
                  <a:lnTo>
                    <a:pt x="21405" y="3807"/>
                  </a:lnTo>
                  <a:lnTo>
                    <a:pt x="21308" y="3641"/>
                  </a:lnTo>
                  <a:lnTo>
                    <a:pt x="21308" y="3972"/>
                  </a:lnTo>
                  <a:lnTo>
                    <a:pt x="21211" y="3972"/>
                  </a:lnTo>
                  <a:lnTo>
                    <a:pt x="21211" y="4303"/>
                  </a:lnTo>
                  <a:lnTo>
                    <a:pt x="20919" y="4303"/>
                  </a:lnTo>
                  <a:lnTo>
                    <a:pt x="20822" y="4469"/>
                  </a:lnTo>
                  <a:lnTo>
                    <a:pt x="20822" y="4634"/>
                  </a:lnTo>
                  <a:lnTo>
                    <a:pt x="20627" y="4634"/>
                  </a:lnTo>
                  <a:lnTo>
                    <a:pt x="20627" y="4469"/>
                  </a:lnTo>
                  <a:lnTo>
                    <a:pt x="20432" y="4469"/>
                  </a:lnTo>
                  <a:lnTo>
                    <a:pt x="20432" y="4634"/>
                  </a:lnTo>
                  <a:lnTo>
                    <a:pt x="19849" y="4634"/>
                  </a:lnTo>
                  <a:lnTo>
                    <a:pt x="19751" y="4469"/>
                  </a:lnTo>
                  <a:lnTo>
                    <a:pt x="19654" y="4469"/>
                  </a:lnTo>
                  <a:lnTo>
                    <a:pt x="19557" y="4303"/>
                  </a:lnTo>
                  <a:lnTo>
                    <a:pt x="19557" y="4138"/>
                  </a:lnTo>
                  <a:lnTo>
                    <a:pt x="19265" y="4138"/>
                  </a:lnTo>
                  <a:lnTo>
                    <a:pt x="19265" y="3476"/>
                  </a:lnTo>
                  <a:lnTo>
                    <a:pt x="19168" y="3476"/>
                  </a:lnTo>
                  <a:lnTo>
                    <a:pt x="19168" y="3641"/>
                  </a:lnTo>
                  <a:lnTo>
                    <a:pt x="18973" y="3641"/>
                  </a:lnTo>
                  <a:lnTo>
                    <a:pt x="18973" y="3807"/>
                  </a:lnTo>
                  <a:lnTo>
                    <a:pt x="18778" y="3807"/>
                  </a:lnTo>
                  <a:lnTo>
                    <a:pt x="18778" y="3972"/>
                  </a:lnTo>
                  <a:lnTo>
                    <a:pt x="18486" y="3972"/>
                  </a:lnTo>
                  <a:lnTo>
                    <a:pt x="18486" y="3807"/>
                  </a:lnTo>
                  <a:lnTo>
                    <a:pt x="18389" y="3972"/>
                  </a:lnTo>
                  <a:lnTo>
                    <a:pt x="18292" y="3972"/>
                  </a:lnTo>
                  <a:lnTo>
                    <a:pt x="18292" y="3807"/>
                  </a:lnTo>
                  <a:lnTo>
                    <a:pt x="18097" y="3807"/>
                  </a:lnTo>
                  <a:lnTo>
                    <a:pt x="18097" y="3972"/>
                  </a:lnTo>
                  <a:lnTo>
                    <a:pt x="18000" y="3972"/>
                  </a:lnTo>
                  <a:lnTo>
                    <a:pt x="18000" y="3807"/>
                  </a:lnTo>
                  <a:lnTo>
                    <a:pt x="17611" y="3807"/>
                  </a:lnTo>
                  <a:lnTo>
                    <a:pt x="17611" y="3641"/>
                  </a:lnTo>
                  <a:lnTo>
                    <a:pt x="17319" y="3641"/>
                  </a:lnTo>
                  <a:lnTo>
                    <a:pt x="17222" y="3476"/>
                  </a:lnTo>
                  <a:lnTo>
                    <a:pt x="17319" y="3476"/>
                  </a:lnTo>
                  <a:lnTo>
                    <a:pt x="17319" y="3310"/>
                  </a:lnTo>
                  <a:lnTo>
                    <a:pt x="17222" y="3310"/>
                  </a:lnTo>
                  <a:lnTo>
                    <a:pt x="17222" y="2814"/>
                  </a:lnTo>
                  <a:lnTo>
                    <a:pt x="17124" y="2814"/>
                  </a:lnTo>
                  <a:lnTo>
                    <a:pt x="17124" y="2483"/>
                  </a:lnTo>
                  <a:lnTo>
                    <a:pt x="17027" y="2483"/>
                  </a:lnTo>
                  <a:lnTo>
                    <a:pt x="17027" y="2152"/>
                  </a:lnTo>
                  <a:lnTo>
                    <a:pt x="16930" y="2152"/>
                  </a:lnTo>
                  <a:lnTo>
                    <a:pt x="16930" y="2317"/>
                  </a:lnTo>
                  <a:lnTo>
                    <a:pt x="16638" y="2317"/>
                  </a:lnTo>
                  <a:lnTo>
                    <a:pt x="16638" y="2152"/>
                  </a:lnTo>
                  <a:lnTo>
                    <a:pt x="16541" y="2152"/>
                  </a:lnTo>
                  <a:lnTo>
                    <a:pt x="16541" y="1821"/>
                  </a:lnTo>
                  <a:lnTo>
                    <a:pt x="16346" y="1821"/>
                  </a:lnTo>
                  <a:lnTo>
                    <a:pt x="16346" y="1490"/>
                  </a:lnTo>
                  <a:lnTo>
                    <a:pt x="16443" y="1490"/>
                  </a:lnTo>
                  <a:lnTo>
                    <a:pt x="16443" y="1324"/>
                  </a:lnTo>
                  <a:lnTo>
                    <a:pt x="16346" y="1324"/>
                  </a:lnTo>
                  <a:lnTo>
                    <a:pt x="16346" y="1159"/>
                  </a:lnTo>
                  <a:lnTo>
                    <a:pt x="16249" y="1159"/>
                  </a:lnTo>
                  <a:lnTo>
                    <a:pt x="16249" y="993"/>
                  </a:lnTo>
                  <a:lnTo>
                    <a:pt x="16151" y="993"/>
                  </a:lnTo>
                  <a:lnTo>
                    <a:pt x="16151" y="828"/>
                  </a:lnTo>
                  <a:lnTo>
                    <a:pt x="16054" y="828"/>
                  </a:lnTo>
                  <a:lnTo>
                    <a:pt x="16054" y="662"/>
                  </a:lnTo>
                  <a:lnTo>
                    <a:pt x="15957" y="662"/>
                  </a:lnTo>
                  <a:lnTo>
                    <a:pt x="15957" y="828"/>
                  </a:lnTo>
                  <a:lnTo>
                    <a:pt x="15762" y="828"/>
                  </a:lnTo>
                  <a:lnTo>
                    <a:pt x="15762" y="0"/>
                  </a:lnTo>
                  <a:lnTo>
                    <a:pt x="15665" y="0"/>
                  </a:lnTo>
                  <a:lnTo>
                    <a:pt x="15665" y="331"/>
                  </a:lnTo>
                  <a:lnTo>
                    <a:pt x="15568" y="331"/>
                  </a:lnTo>
                  <a:lnTo>
                    <a:pt x="15568" y="993"/>
                  </a:lnTo>
                  <a:lnTo>
                    <a:pt x="15762" y="993"/>
                  </a:lnTo>
                  <a:lnTo>
                    <a:pt x="15762" y="1159"/>
                  </a:lnTo>
                  <a:lnTo>
                    <a:pt x="15957" y="1159"/>
                  </a:lnTo>
                  <a:lnTo>
                    <a:pt x="15957" y="1821"/>
                  </a:lnTo>
                  <a:lnTo>
                    <a:pt x="15859" y="1821"/>
                  </a:lnTo>
                  <a:lnTo>
                    <a:pt x="15859" y="1986"/>
                  </a:lnTo>
                  <a:lnTo>
                    <a:pt x="15762" y="1986"/>
                  </a:lnTo>
                  <a:lnTo>
                    <a:pt x="15762" y="2152"/>
                  </a:lnTo>
                  <a:lnTo>
                    <a:pt x="15665" y="2152"/>
                  </a:lnTo>
                  <a:lnTo>
                    <a:pt x="15665" y="1986"/>
                  </a:lnTo>
                  <a:lnTo>
                    <a:pt x="15470" y="1986"/>
                  </a:lnTo>
                  <a:lnTo>
                    <a:pt x="15470" y="2152"/>
                  </a:lnTo>
                  <a:lnTo>
                    <a:pt x="14789" y="2152"/>
                  </a:lnTo>
                  <a:lnTo>
                    <a:pt x="14789" y="1986"/>
                  </a:lnTo>
                  <a:lnTo>
                    <a:pt x="14595" y="1986"/>
                  </a:lnTo>
                  <a:lnTo>
                    <a:pt x="14595" y="2152"/>
                  </a:lnTo>
                  <a:lnTo>
                    <a:pt x="14303" y="2152"/>
                  </a:lnTo>
                  <a:lnTo>
                    <a:pt x="14303" y="1986"/>
                  </a:lnTo>
                  <a:lnTo>
                    <a:pt x="14205" y="1986"/>
                  </a:lnTo>
                  <a:lnTo>
                    <a:pt x="14205" y="2152"/>
                  </a:lnTo>
                  <a:lnTo>
                    <a:pt x="14108" y="2152"/>
                  </a:lnTo>
                  <a:lnTo>
                    <a:pt x="14108" y="2317"/>
                  </a:lnTo>
                  <a:lnTo>
                    <a:pt x="13914" y="2317"/>
                  </a:lnTo>
                  <a:lnTo>
                    <a:pt x="13914" y="2152"/>
                  </a:lnTo>
                  <a:lnTo>
                    <a:pt x="13330" y="2152"/>
                  </a:lnTo>
                  <a:lnTo>
                    <a:pt x="13330" y="1986"/>
                  </a:lnTo>
                  <a:lnTo>
                    <a:pt x="13135" y="1986"/>
                  </a:lnTo>
                  <a:lnTo>
                    <a:pt x="13135" y="1821"/>
                  </a:lnTo>
                  <a:lnTo>
                    <a:pt x="12551" y="1821"/>
                  </a:lnTo>
                  <a:lnTo>
                    <a:pt x="12551" y="1986"/>
                  </a:lnTo>
                  <a:lnTo>
                    <a:pt x="12454" y="1986"/>
                  </a:lnTo>
                  <a:lnTo>
                    <a:pt x="12454" y="1821"/>
                  </a:lnTo>
                  <a:lnTo>
                    <a:pt x="11870" y="1821"/>
                  </a:lnTo>
                  <a:lnTo>
                    <a:pt x="11870" y="1655"/>
                  </a:lnTo>
                  <a:lnTo>
                    <a:pt x="11676" y="1655"/>
                  </a:lnTo>
                  <a:lnTo>
                    <a:pt x="11676" y="1490"/>
                  </a:lnTo>
                  <a:lnTo>
                    <a:pt x="11578" y="1490"/>
                  </a:lnTo>
                  <a:lnTo>
                    <a:pt x="11578" y="1324"/>
                  </a:lnTo>
                  <a:lnTo>
                    <a:pt x="10800" y="1324"/>
                  </a:lnTo>
                  <a:lnTo>
                    <a:pt x="10800" y="1490"/>
                  </a:lnTo>
                  <a:lnTo>
                    <a:pt x="10508" y="1490"/>
                  </a:lnTo>
                  <a:lnTo>
                    <a:pt x="10508" y="1655"/>
                  </a:lnTo>
                  <a:lnTo>
                    <a:pt x="10314" y="1655"/>
                  </a:lnTo>
                  <a:lnTo>
                    <a:pt x="10314" y="1821"/>
                  </a:lnTo>
                  <a:lnTo>
                    <a:pt x="9632" y="1821"/>
                  </a:lnTo>
                  <a:lnTo>
                    <a:pt x="9632" y="1986"/>
                  </a:lnTo>
                  <a:lnTo>
                    <a:pt x="9438" y="1986"/>
                  </a:lnTo>
                  <a:lnTo>
                    <a:pt x="9438" y="2152"/>
                  </a:lnTo>
                  <a:lnTo>
                    <a:pt x="9341" y="2152"/>
                  </a:lnTo>
                  <a:lnTo>
                    <a:pt x="9341" y="2317"/>
                  </a:lnTo>
                  <a:lnTo>
                    <a:pt x="9243" y="2317"/>
                  </a:lnTo>
                  <a:lnTo>
                    <a:pt x="9243" y="2648"/>
                  </a:lnTo>
                  <a:lnTo>
                    <a:pt x="9146" y="2648"/>
                  </a:lnTo>
                  <a:lnTo>
                    <a:pt x="9146" y="3145"/>
                  </a:lnTo>
                  <a:lnTo>
                    <a:pt x="9049" y="3145"/>
                  </a:lnTo>
                  <a:lnTo>
                    <a:pt x="9049" y="3641"/>
                  </a:lnTo>
                  <a:lnTo>
                    <a:pt x="8951" y="3641"/>
                  </a:lnTo>
                  <a:lnTo>
                    <a:pt x="8951" y="3972"/>
                  </a:lnTo>
                  <a:lnTo>
                    <a:pt x="9049" y="3972"/>
                  </a:lnTo>
                  <a:lnTo>
                    <a:pt x="9049" y="4469"/>
                  </a:lnTo>
                  <a:lnTo>
                    <a:pt x="9146" y="4469"/>
                  </a:lnTo>
                  <a:lnTo>
                    <a:pt x="9146" y="4800"/>
                  </a:lnTo>
                  <a:lnTo>
                    <a:pt x="9341" y="4800"/>
                  </a:lnTo>
                  <a:lnTo>
                    <a:pt x="9341" y="4966"/>
                  </a:lnTo>
                  <a:lnTo>
                    <a:pt x="9438" y="4966"/>
                  </a:lnTo>
                  <a:lnTo>
                    <a:pt x="9438" y="5297"/>
                  </a:lnTo>
                  <a:lnTo>
                    <a:pt x="9535" y="5297"/>
                  </a:lnTo>
                  <a:lnTo>
                    <a:pt x="9535" y="5462"/>
                  </a:lnTo>
                  <a:lnTo>
                    <a:pt x="9632" y="5462"/>
                  </a:lnTo>
                  <a:lnTo>
                    <a:pt x="9632" y="5628"/>
                  </a:lnTo>
                  <a:lnTo>
                    <a:pt x="9730" y="5628"/>
                  </a:lnTo>
                  <a:lnTo>
                    <a:pt x="9730" y="5793"/>
                  </a:lnTo>
                  <a:lnTo>
                    <a:pt x="10314" y="5793"/>
                  </a:lnTo>
                  <a:lnTo>
                    <a:pt x="10314" y="5959"/>
                  </a:lnTo>
                  <a:lnTo>
                    <a:pt x="10119" y="5959"/>
                  </a:lnTo>
                  <a:lnTo>
                    <a:pt x="10216" y="6124"/>
                  </a:lnTo>
                  <a:lnTo>
                    <a:pt x="10216" y="6372"/>
                  </a:lnTo>
                  <a:lnTo>
                    <a:pt x="10800" y="6372"/>
                  </a:lnTo>
                  <a:lnTo>
                    <a:pt x="10800" y="6124"/>
                  </a:lnTo>
                  <a:lnTo>
                    <a:pt x="10897" y="6124"/>
                  </a:lnTo>
                  <a:lnTo>
                    <a:pt x="10897" y="6372"/>
                  </a:lnTo>
                  <a:lnTo>
                    <a:pt x="11189" y="6372"/>
                  </a:lnTo>
                  <a:lnTo>
                    <a:pt x="11189" y="6703"/>
                  </a:lnTo>
                  <a:lnTo>
                    <a:pt x="10605" y="6703"/>
                  </a:lnTo>
                  <a:lnTo>
                    <a:pt x="10605" y="6538"/>
                  </a:lnTo>
                  <a:lnTo>
                    <a:pt x="10411" y="6869"/>
                  </a:lnTo>
                  <a:lnTo>
                    <a:pt x="10508" y="6869"/>
                  </a:lnTo>
                  <a:lnTo>
                    <a:pt x="10411" y="7034"/>
                  </a:lnTo>
                  <a:lnTo>
                    <a:pt x="10411" y="7200"/>
                  </a:lnTo>
                  <a:lnTo>
                    <a:pt x="10314" y="7200"/>
                  </a:lnTo>
                  <a:lnTo>
                    <a:pt x="10314" y="7366"/>
                  </a:lnTo>
                  <a:lnTo>
                    <a:pt x="10119" y="7366"/>
                  </a:lnTo>
                  <a:lnTo>
                    <a:pt x="10119" y="7531"/>
                  </a:lnTo>
                  <a:lnTo>
                    <a:pt x="10022" y="7531"/>
                  </a:lnTo>
                  <a:lnTo>
                    <a:pt x="10022" y="7697"/>
                  </a:lnTo>
                  <a:lnTo>
                    <a:pt x="9924" y="7697"/>
                  </a:lnTo>
                  <a:lnTo>
                    <a:pt x="9924" y="8028"/>
                  </a:lnTo>
                  <a:lnTo>
                    <a:pt x="9827" y="8028"/>
                  </a:lnTo>
                  <a:lnTo>
                    <a:pt x="9827" y="8193"/>
                  </a:lnTo>
                  <a:lnTo>
                    <a:pt x="9535" y="8193"/>
                  </a:lnTo>
                  <a:lnTo>
                    <a:pt x="9535" y="8359"/>
                  </a:lnTo>
                  <a:lnTo>
                    <a:pt x="9438" y="8359"/>
                  </a:lnTo>
                  <a:lnTo>
                    <a:pt x="9438" y="8524"/>
                  </a:lnTo>
                  <a:lnTo>
                    <a:pt x="9243" y="8524"/>
                  </a:lnTo>
                  <a:lnTo>
                    <a:pt x="9243" y="8690"/>
                  </a:lnTo>
                  <a:lnTo>
                    <a:pt x="8854" y="8690"/>
                  </a:lnTo>
                  <a:lnTo>
                    <a:pt x="8854" y="8855"/>
                  </a:lnTo>
                  <a:lnTo>
                    <a:pt x="8659" y="8855"/>
                  </a:lnTo>
                  <a:lnTo>
                    <a:pt x="8659" y="9021"/>
                  </a:lnTo>
                  <a:lnTo>
                    <a:pt x="8562" y="9021"/>
                  </a:lnTo>
                  <a:lnTo>
                    <a:pt x="8562" y="9186"/>
                  </a:lnTo>
                  <a:lnTo>
                    <a:pt x="8465" y="9186"/>
                  </a:lnTo>
                  <a:lnTo>
                    <a:pt x="8465" y="9021"/>
                  </a:lnTo>
                  <a:lnTo>
                    <a:pt x="8368" y="9021"/>
                  </a:lnTo>
                  <a:lnTo>
                    <a:pt x="8368" y="8359"/>
                  </a:lnTo>
                  <a:lnTo>
                    <a:pt x="8465" y="8359"/>
                  </a:lnTo>
                  <a:lnTo>
                    <a:pt x="8465" y="8028"/>
                  </a:lnTo>
                  <a:lnTo>
                    <a:pt x="8659" y="8028"/>
                  </a:lnTo>
                  <a:lnTo>
                    <a:pt x="8757" y="7862"/>
                  </a:lnTo>
                  <a:lnTo>
                    <a:pt x="8757" y="7697"/>
                  </a:lnTo>
                  <a:lnTo>
                    <a:pt x="8659" y="7531"/>
                  </a:lnTo>
                  <a:lnTo>
                    <a:pt x="8465" y="7531"/>
                  </a:lnTo>
                  <a:lnTo>
                    <a:pt x="8465" y="7697"/>
                  </a:lnTo>
                  <a:lnTo>
                    <a:pt x="8368" y="7697"/>
                  </a:lnTo>
                  <a:lnTo>
                    <a:pt x="8368" y="7200"/>
                  </a:lnTo>
                  <a:lnTo>
                    <a:pt x="8270" y="7200"/>
                  </a:lnTo>
                  <a:lnTo>
                    <a:pt x="8270" y="7034"/>
                  </a:lnTo>
                  <a:lnTo>
                    <a:pt x="8173" y="7034"/>
                  </a:lnTo>
                  <a:lnTo>
                    <a:pt x="8173" y="6869"/>
                  </a:lnTo>
                  <a:lnTo>
                    <a:pt x="8076" y="6869"/>
                  </a:lnTo>
                  <a:lnTo>
                    <a:pt x="8076" y="6703"/>
                  </a:lnTo>
                  <a:lnTo>
                    <a:pt x="8173" y="6703"/>
                  </a:lnTo>
                  <a:lnTo>
                    <a:pt x="8173" y="6538"/>
                  </a:lnTo>
                  <a:lnTo>
                    <a:pt x="8076" y="6538"/>
                  </a:lnTo>
                  <a:lnTo>
                    <a:pt x="8076" y="5959"/>
                  </a:lnTo>
                  <a:lnTo>
                    <a:pt x="7881" y="5959"/>
                  </a:lnTo>
                  <a:lnTo>
                    <a:pt x="7881" y="6124"/>
                  </a:lnTo>
                  <a:lnTo>
                    <a:pt x="7686" y="6124"/>
                  </a:lnTo>
                  <a:lnTo>
                    <a:pt x="7686" y="5959"/>
                  </a:lnTo>
                  <a:lnTo>
                    <a:pt x="7395" y="5959"/>
                  </a:lnTo>
                  <a:lnTo>
                    <a:pt x="7395" y="5793"/>
                  </a:lnTo>
                  <a:lnTo>
                    <a:pt x="7297" y="5793"/>
                  </a:lnTo>
                  <a:lnTo>
                    <a:pt x="7297" y="5959"/>
                  </a:lnTo>
                  <a:lnTo>
                    <a:pt x="7200" y="5959"/>
                  </a:lnTo>
                  <a:lnTo>
                    <a:pt x="7200" y="6372"/>
                  </a:lnTo>
                  <a:lnTo>
                    <a:pt x="7297" y="6372"/>
                  </a:lnTo>
                  <a:lnTo>
                    <a:pt x="7297" y="6538"/>
                  </a:lnTo>
                  <a:lnTo>
                    <a:pt x="7200" y="6538"/>
                  </a:lnTo>
                  <a:lnTo>
                    <a:pt x="7200" y="6703"/>
                  </a:lnTo>
                  <a:lnTo>
                    <a:pt x="7297" y="6703"/>
                  </a:lnTo>
                  <a:lnTo>
                    <a:pt x="7297" y="7034"/>
                  </a:lnTo>
                  <a:lnTo>
                    <a:pt x="7005" y="7034"/>
                  </a:lnTo>
                  <a:lnTo>
                    <a:pt x="6908" y="7200"/>
                  </a:lnTo>
                  <a:lnTo>
                    <a:pt x="6908" y="7697"/>
                  </a:lnTo>
                  <a:lnTo>
                    <a:pt x="6714" y="7697"/>
                  </a:lnTo>
                  <a:lnTo>
                    <a:pt x="6519" y="7366"/>
                  </a:lnTo>
                  <a:lnTo>
                    <a:pt x="6519" y="6703"/>
                  </a:lnTo>
                  <a:lnTo>
                    <a:pt x="6422" y="6703"/>
                  </a:lnTo>
                  <a:lnTo>
                    <a:pt x="6422" y="6538"/>
                  </a:lnTo>
                  <a:lnTo>
                    <a:pt x="6324" y="6538"/>
                  </a:lnTo>
                  <a:lnTo>
                    <a:pt x="6324" y="6372"/>
                  </a:lnTo>
                  <a:lnTo>
                    <a:pt x="6227" y="6372"/>
                  </a:lnTo>
                  <a:lnTo>
                    <a:pt x="6227" y="5793"/>
                  </a:lnTo>
                  <a:lnTo>
                    <a:pt x="6130" y="5793"/>
                  </a:lnTo>
                  <a:lnTo>
                    <a:pt x="6130" y="6124"/>
                  </a:lnTo>
                  <a:lnTo>
                    <a:pt x="6032" y="6372"/>
                  </a:lnTo>
                  <a:lnTo>
                    <a:pt x="5935" y="6372"/>
                  </a:lnTo>
                  <a:lnTo>
                    <a:pt x="5935" y="6703"/>
                  </a:lnTo>
                  <a:lnTo>
                    <a:pt x="6032" y="6703"/>
                  </a:lnTo>
                  <a:lnTo>
                    <a:pt x="6032" y="6869"/>
                  </a:lnTo>
                  <a:lnTo>
                    <a:pt x="6130" y="7034"/>
                  </a:lnTo>
                  <a:lnTo>
                    <a:pt x="5935" y="7034"/>
                  </a:lnTo>
                  <a:lnTo>
                    <a:pt x="5935" y="6869"/>
                  </a:lnTo>
                  <a:lnTo>
                    <a:pt x="5741" y="6869"/>
                  </a:lnTo>
                  <a:lnTo>
                    <a:pt x="5741" y="6703"/>
                  </a:lnTo>
                  <a:lnTo>
                    <a:pt x="5449" y="6703"/>
                  </a:lnTo>
                  <a:lnTo>
                    <a:pt x="5449" y="6538"/>
                  </a:lnTo>
                  <a:lnTo>
                    <a:pt x="5351" y="6538"/>
                  </a:lnTo>
                  <a:lnTo>
                    <a:pt x="5351" y="6124"/>
                  </a:lnTo>
                  <a:lnTo>
                    <a:pt x="5449" y="6124"/>
                  </a:lnTo>
                  <a:lnTo>
                    <a:pt x="5449" y="5959"/>
                  </a:lnTo>
                  <a:lnTo>
                    <a:pt x="5351" y="5959"/>
                  </a:lnTo>
                  <a:lnTo>
                    <a:pt x="5254" y="6124"/>
                  </a:lnTo>
                  <a:lnTo>
                    <a:pt x="5157" y="6124"/>
                  </a:lnTo>
                  <a:lnTo>
                    <a:pt x="5157" y="5793"/>
                  </a:lnTo>
                  <a:lnTo>
                    <a:pt x="4865" y="5793"/>
                  </a:lnTo>
                  <a:lnTo>
                    <a:pt x="4865" y="5628"/>
                  </a:lnTo>
                  <a:lnTo>
                    <a:pt x="4768" y="5628"/>
                  </a:lnTo>
                  <a:lnTo>
                    <a:pt x="4768" y="5462"/>
                  </a:lnTo>
                  <a:lnTo>
                    <a:pt x="4670" y="5462"/>
                  </a:lnTo>
                  <a:lnTo>
                    <a:pt x="4670" y="5297"/>
                  </a:lnTo>
                  <a:lnTo>
                    <a:pt x="4573" y="5297"/>
                  </a:lnTo>
                  <a:lnTo>
                    <a:pt x="4573" y="5462"/>
                  </a:lnTo>
                  <a:lnTo>
                    <a:pt x="4184" y="5462"/>
                  </a:lnTo>
                  <a:lnTo>
                    <a:pt x="4184" y="5131"/>
                  </a:lnTo>
                  <a:lnTo>
                    <a:pt x="4086" y="5131"/>
                  </a:lnTo>
                  <a:lnTo>
                    <a:pt x="4086" y="5462"/>
                  </a:lnTo>
                  <a:lnTo>
                    <a:pt x="3892" y="5462"/>
                  </a:lnTo>
                  <a:lnTo>
                    <a:pt x="3892" y="5297"/>
                  </a:lnTo>
                  <a:lnTo>
                    <a:pt x="3795" y="5297"/>
                  </a:lnTo>
                  <a:lnTo>
                    <a:pt x="3795" y="4800"/>
                  </a:lnTo>
                  <a:lnTo>
                    <a:pt x="3697" y="4800"/>
                  </a:lnTo>
                  <a:lnTo>
                    <a:pt x="3697" y="5462"/>
                  </a:lnTo>
                  <a:lnTo>
                    <a:pt x="3600" y="5462"/>
                  </a:lnTo>
                  <a:lnTo>
                    <a:pt x="3600" y="5793"/>
                  </a:lnTo>
                  <a:lnTo>
                    <a:pt x="3503" y="5793"/>
                  </a:lnTo>
                  <a:lnTo>
                    <a:pt x="3503" y="5959"/>
                  </a:lnTo>
                  <a:lnTo>
                    <a:pt x="3405" y="5959"/>
                  </a:lnTo>
                  <a:lnTo>
                    <a:pt x="3405" y="6124"/>
                  </a:lnTo>
                  <a:lnTo>
                    <a:pt x="3308" y="6124"/>
                  </a:lnTo>
                  <a:lnTo>
                    <a:pt x="3308" y="6372"/>
                  </a:lnTo>
                  <a:lnTo>
                    <a:pt x="3114" y="6372"/>
                  </a:lnTo>
                  <a:lnTo>
                    <a:pt x="3114" y="6538"/>
                  </a:lnTo>
                  <a:lnTo>
                    <a:pt x="3016" y="6538"/>
                  </a:lnTo>
                  <a:lnTo>
                    <a:pt x="3016" y="6869"/>
                  </a:lnTo>
                  <a:lnTo>
                    <a:pt x="2919" y="6869"/>
                  </a:lnTo>
                  <a:lnTo>
                    <a:pt x="2919" y="7034"/>
                  </a:lnTo>
                  <a:lnTo>
                    <a:pt x="2822" y="7034"/>
                  </a:lnTo>
                  <a:lnTo>
                    <a:pt x="2822" y="7697"/>
                  </a:lnTo>
                  <a:lnTo>
                    <a:pt x="2724" y="7697"/>
                  </a:lnTo>
                  <a:lnTo>
                    <a:pt x="2724" y="9352"/>
                  </a:lnTo>
                  <a:lnTo>
                    <a:pt x="2432" y="9352"/>
                  </a:lnTo>
                  <a:lnTo>
                    <a:pt x="2432" y="9517"/>
                  </a:lnTo>
                  <a:lnTo>
                    <a:pt x="2238" y="9517"/>
                  </a:lnTo>
                  <a:lnTo>
                    <a:pt x="2238" y="9683"/>
                  </a:lnTo>
                  <a:lnTo>
                    <a:pt x="1751" y="9683"/>
                  </a:lnTo>
                  <a:lnTo>
                    <a:pt x="1751" y="9186"/>
                  </a:lnTo>
                  <a:lnTo>
                    <a:pt x="1557" y="9186"/>
                  </a:lnTo>
                  <a:lnTo>
                    <a:pt x="1557" y="9848"/>
                  </a:lnTo>
                  <a:lnTo>
                    <a:pt x="1459" y="9848"/>
                  </a:lnTo>
                  <a:lnTo>
                    <a:pt x="1459" y="10014"/>
                  </a:lnTo>
                  <a:lnTo>
                    <a:pt x="1362" y="10014"/>
                  </a:lnTo>
                  <a:lnTo>
                    <a:pt x="1362" y="10179"/>
                  </a:lnTo>
                  <a:lnTo>
                    <a:pt x="1265" y="10179"/>
                  </a:lnTo>
                  <a:lnTo>
                    <a:pt x="1265" y="10345"/>
                  </a:lnTo>
                  <a:lnTo>
                    <a:pt x="1070" y="10345"/>
                  </a:lnTo>
                  <a:lnTo>
                    <a:pt x="1070" y="10179"/>
                  </a:lnTo>
                  <a:lnTo>
                    <a:pt x="973" y="10179"/>
                  </a:lnTo>
                  <a:lnTo>
                    <a:pt x="876" y="10014"/>
                  </a:lnTo>
                  <a:lnTo>
                    <a:pt x="778" y="10014"/>
                  </a:lnTo>
                  <a:lnTo>
                    <a:pt x="681" y="10179"/>
                  </a:lnTo>
                  <a:lnTo>
                    <a:pt x="584" y="10179"/>
                  </a:lnTo>
                  <a:lnTo>
                    <a:pt x="584" y="10345"/>
                  </a:lnTo>
                  <a:lnTo>
                    <a:pt x="681" y="10345"/>
                  </a:lnTo>
                  <a:lnTo>
                    <a:pt x="681" y="10841"/>
                  </a:lnTo>
                  <a:lnTo>
                    <a:pt x="876" y="10841"/>
                  </a:lnTo>
                  <a:lnTo>
                    <a:pt x="876" y="11338"/>
                  </a:lnTo>
                  <a:lnTo>
                    <a:pt x="1168" y="11338"/>
                  </a:lnTo>
                  <a:lnTo>
                    <a:pt x="1265" y="11172"/>
                  </a:lnTo>
                  <a:lnTo>
                    <a:pt x="1265" y="11503"/>
                  </a:lnTo>
                  <a:lnTo>
                    <a:pt x="1362" y="11503"/>
                  </a:lnTo>
                  <a:lnTo>
                    <a:pt x="1362" y="11669"/>
                  </a:lnTo>
                  <a:lnTo>
                    <a:pt x="1265" y="11834"/>
                  </a:lnTo>
                  <a:lnTo>
                    <a:pt x="1168" y="11834"/>
                  </a:lnTo>
                  <a:lnTo>
                    <a:pt x="1168" y="12000"/>
                  </a:lnTo>
                  <a:lnTo>
                    <a:pt x="1070" y="12000"/>
                  </a:lnTo>
                  <a:lnTo>
                    <a:pt x="1070" y="12331"/>
                  </a:lnTo>
                  <a:lnTo>
                    <a:pt x="973" y="12331"/>
                  </a:lnTo>
                  <a:lnTo>
                    <a:pt x="973" y="12497"/>
                  </a:lnTo>
                  <a:lnTo>
                    <a:pt x="876" y="12497"/>
                  </a:lnTo>
                  <a:lnTo>
                    <a:pt x="876" y="12662"/>
                  </a:lnTo>
                  <a:lnTo>
                    <a:pt x="681" y="12662"/>
                  </a:lnTo>
                  <a:lnTo>
                    <a:pt x="584" y="12828"/>
                  </a:lnTo>
                  <a:lnTo>
                    <a:pt x="389" y="12828"/>
                  </a:lnTo>
                  <a:lnTo>
                    <a:pt x="389" y="13159"/>
                  </a:lnTo>
                  <a:lnTo>
                    <a:pt x="292" y="13159"/>
                  </a:lnTo>
                  <a:lnTo>
                    <a:pt x="195" y="13324"/>
                  </a:lnTo>
                  <a:lnTo>
                    <a:pt x="389" y="13324"/>
                  </a:lnTo>
                  <a:lnTo>
                    <a:pt x="389" y="13821"/>
                  </a:lnTo>
                  <a:lnTo>
                    <a:pt x="292" y="13821"/>
                  </a:lnTo>
                  <a:lnTo>
                    <a:pt x="389" y="13986"/>
                  </a:lnTo>
                  <a:lnTo>
                    <a:pt x="389" y="14483"/>
                  </a:lnTo>
                  <a:lnTo>
                    <a:pt x="292" y="14483"/>
                  </a:lnTo>
                  <a:lnTo>
                    <a:pt x="389" y="14648"/>
                  </a:lnTo>
                  <a:lnTo>
                    <a:pt x="389" y="14814"/>
                  </a:lnTo>
                  <a:lnTo>
                    <a:pt x="292" y="14814"/>
                  </a:lnTo>
                  <a:lnTo>
                    <a:pt x="292" y="15145"/>
                  </a:lnTo>
                  <a:lnTo>
                    <a:pt x="389" y="15145"/>
                  </a:lnTo>
                  <a:lnTo>
                    <a:pt x="389" y="15310"/>
                  </a:lnTo>
                  <a:lnTo>
                    <a:pt x="292" y="15310"/>
                  </a:lnTo>
                  <a:lnTo>
                    <a:pt x="292" y="15641"/>
                  </a:lnTo>
                  <a:lnTo>
                    <a:pt x="486" y="15641"/>
                  </a:lnTo>
                  <a:lnTo>
                    <a:pt x="486" y="15972"/>
                  </a:lnTo>
                  <a:lnTo>
                    <a:pt x="389" y="15972"/>
                  </a:lnTo>
                  <a:lnTo>
                    <a:pt x="389" y="16138"/>
                  </a:lnTo>
                  <a:lnTo>
                    <a:pt x="195" y="16138"/>
                  </a:lnTo>
                  <a:lnTo>
                    <a:pt x="195" y="16303"/>
                  </a:lnTo>
                  <a:lnTo>
                    <a:pt x="0" y="16303"/>
                  </a:lnTo>
                  <a:lnTo>
                    <a:pt x="0" y="16634"/>
                  </a:lnTo>
                  <a:lnTo>
                    <a:pt x="97" y="16800"/>
                  </a:lnTo>
                  <a:lnTo>
                    <a:pt x="97" y="16634"/>
                  </a:lnTo>
                  <a:lnTo>
                    <a:pt x="195" y="16634"/>
                  </a:lnTo>
                  <a:lnTo>
                    <a:pt x="195" y="16469"/>
                  </a:lnTo>
                  <a:lnTo>
                    <a:pt x="292" y="16303"/>
                  </a:lnTo>
                  <a:lnTo>
                    <a:pt x="292" y="16469"/>
                  </a:lnTo>
                  <a:lnTo>
                    <a:pt x="389" y="16469"/>
                  </a:lnTo>
                  <a:lnTo>
                    <a:pt x="389" y="16303"/>
                  </a:lnTo>
                  <a:lnTo>
                    <a:pt x="681" y="16303"/>
                  </a:lnTo>
                  <a:lnTo>
                    <a:pt x="681" y="16469"/>
                  </a:lnTo>
                  <a:lnTo>
                    <a:pt x="778" y="16469"/>
                  </a:lnTo>
                  <a:lnTo>
                    <a:pt x="778" y="16634"/>
                  </a:lnTo>
                  <a:lnTo>
                    <a:pt x="876" y="16800"/>
                  </a:lnTo>
                  <a:lnTo>
                    <a:pt x="876" y="17793"/>
                  </a:lnTo>
                  <a:lnTo>
                    <a:pt x="681" y="17793"/>
                  </a:lnTo>
                  <a:lnTo>
                    <a:pt x="681" y="17959"/>
                  </a:lnTo>
                  <a:lnTo>
                    <a:pt x="778" y="17959"/>
                  </a:lnTo>
                  <a:lnTo>
                    <a:pt x="876" y="17793"/>
                  </a:lnTo>
                  <a:lnTo>
                    <a:pt x="973" y="17793"/>
                  </a:lnTo>
                  <a:lnTo>
                    <a:pt x="973" y="18124"/>
                  </a:lnTo>
                  <a:lnTo>
                    <a:pt x="1070" y="18124"/>
                  </a:lnTo>
                  <a:lnTo>
                    <a:pt x="1070" y="18290"/>
                  </a:lnTo>
                  <a:lnTo>
                    <a:pt x="876" y="18290"/>
                  </a:lnTo>
                  <a:lnTo>
                    <a:pt x="876" y="18621"/>
                  </a:lnTo>
                  <a:lnTo>
                    <a:pt x="778" y="18621"/>
                  </a:lnTo>
                  <a:lnTo>
                    <a:pt x="778" y="18786"/>
                  </a:lnTo>
                  <a:lnTo>
                    <a:pt x="876" y="18952"/>
                  </a:lnTo>
                  <a:lnTo>
                    <a:pt x="876" y="19117"/>
                  </a:lnTo>
                  <a:lnTo>
                    <a:pt x="973" y="19117"/>
                  </a:lnTo>
                  <a:lnTo>
                    <a:pt x="973" y="18952"/>
                  </a:lnTo>
                  <a:lnTo>
                    <a:pt x="1070" y="18952"/>
                  </a:lnTo>
                  <a:lnTo>
                    <a:pt x="1070" y="18786"/>
                  </a:lnTo>
                  <a:lnTo>
                    <a:pt x="1168" y="18786"/>
                  </a:lnTo>
                  <a:lnTo>
                    <a:pt x="1168" y="18621"/>
                  </a:lnTo>
                  <a:lnTo>
                    <a:pt x="1265" y="18621"/>
                  </a:lnTo>
                  <a:lnTo>
                    <a:pt x="1265" y="18455"/>
                  </a:lnTo>
                  <a:lnTo>
                    <a:pt x="1362" y="18455"/>
                  </a:lnTo>
                  <a:lnTo>
                    <a:pt x="1362" y="18290"/>
                  </a:lnTo>
                  <a:lnTo>
                    <a:pt x="1654" y="18290"/>
                  </a:lnTo>
                  <a:lnTo>
                    <a:pt x="1654" y="18124"/>
                  </a:lnTo>
                  <a:lnTo>
                    <a:pt x="1751" y="18455"/>
                  </a:lnTo>
                  <a:lnTo>
                    <a:pt x="1849" y="18455"/>
                  </a:lnTo>
                  <a:lnTo>
                    <a:pt x="2141" y="17959"/>
                  </a:lnTo>
                  <a:lnTo>
                    <a:pt x="2238" y="18290"/>
                  </a:lnTo>
                  <a:lnTo>
                    <a:pt x="2627" y="17793"/>
                  </a:lnTo>
                  <a:lnTo>
                    <a:pt x="2724" y="17959"/>
                  </a:lnTo>
                  <a:lnTo>
                    <a:pt x="3016" y="17959"/>
                  </a:lnTo>
                  <a:lnTo>
                    <a:pt x="3016" y="17793"/>
                  </a:lnTo>
                  <a:lnTo>
                    <a:pt x="3114" y="17793"/>
                  </a:lnTo>
                  <a:lnTo>
                    <a:pt x="3114" y="17628"/>
                  </a:lnTo>
                  <a:lnTo>
                    <a:pt x="3211" y="17793"/>
                  </a:lnTo>
                  <a:lnTo>
                    <a:pt x="3405" y="17793"/>
                  </a:lnTo>
                  <a:lnTo>
                    <a:pt x="3600" y="17297"/>
                  </a:lnTo>
                  <a:lnTo>
                    <a:pt x="3697" y="17297"/>
                  </a:lnTo>
                  <a:lnTo>
                    <a:pt x="3697" y="17462"/>
                  </a:lnTo>
                  <a:lnTo>
                    <a:pt x="3795" y="17462"/>
                  </a:lnTo>
                  <a:lnTo>
                    <a:pt x="3795" y="17793"/>
                  </a:lnTo>
                  <a:lnTo>
                    <a:pt x="3892" y="17793"/>
                  </a:lnTo>
                  <a:lnTo>
                    <a:pt x="3892" y="17959"/>
                  </a:lnTo>
                  <a:lnTo>
                    <a:pt x="3989" y="17959"/>
                  </a:lnTo>
                  <a:lnTo>
                    <a:pt x="3989" y="18124"/>
                  </a:lnTo>
                  <a:lnTo>
                    <a:pt x="4086" y="18124"/>
                  </a:lnTo>
                  <a:lnTo>
                    <a:pt x="4086" y="18290"/>
                  </a:lnTo>
                  <a:lnTo>
                    <a:pt x="4281" y="18290"/>
                  </a:lnTo>
                  <a:lnTo>
                    <a:pt x="4281" y="18786"/>
                  </a:lnTo>
                  <a:lnTo>
                    <a:pt x="4378" y="18786"/>
                  </a:lnTo>
                  <a:lnTo>
                    <a:pt x="4378" y="18952"/>
                  </a:lnTo>
                  <a:lnTo>
                    <a:pt x="4476" y="18952"/>
                  </a:lnTo>
                  <a:lnTo>
                    <a:pt x="4476" y="19117"/>
                  </a:lnTo>
                  <a:lnTo>
                    <a:pt x="4573" y="19117"/>
                  </a:lnTo>
                  <a:lnTo>
                    <a:pt x="4573" y="19448"/>
                  </a:lnTo>
                  <a:lnTo>
                    <a:pt x="4768" y="19448"/>
                  </a:lnTo>
                  <a:lnTo>
                    <a:pt x="4768" y="19614"/>
                  </a:lnTo>
                  <a:lnTo>
                    <a:pt x="4865" y="19614"/>
                  </a:lnTo>
                  <a:lnTo>
                    <a:pt x="4962" y="19779"/>
                  </a:lnTo>
                  <a:lnTo>
                    <a:pt x="5351" y="19779"/>
                  </a:lnTo>
                  <a:lnTo>
                    <a:pt x="5449" y="19945"/>
                  </a:lnTo>
                  <a:lnTo>
                    <a:pt x="5449" y="20110"/>
                  </a:lnTo>
                  <a:lnTo>
                    <a:pt x="5546" y="20276"/>
                  </a:lnTo>
                  <a:lnTo>
                    <a:pt x="5643" y="20276"/>
                  </a:lnTo>
                  <a:lnTo>
                    <a:pt x="5643" y="20441"/>
                  </a:lnTo>
                  <a:lnTo>
                    <a:pt x="5741" y="20441"/>
                  </a:lnTo>
                  <a:lnTo>
                    <a:pt x="5741" y="20607"/>
                  </a:lnTo>
                  <a:lnTo>
                    <a:pt x="5838" y="20607"/>
                  </a:lnTo>
                  <a:lnTo>
                    <a:pt x="5838" y="20772"/>
                  </a:lnTo>
                  <a:lnTo>
                    <a:pt x="5935" y="20772"/>
                  </a:lnTo>
                  <a:lnTo>
                    <a:pt x="5935" y="21103"/>
                  </a:lnTo>
                  <a:lnTo>
                    <a:pt x="6032" y="21103"/>
                  </a:lnTo>
                  <a:lnTo>
                    <a:pt x="6032" y="21269"/>
                  </a:lnTo>
                  <a:lnTo>
                    <a:pt x="6130" y="21269"/>
                  </a:lnTo>
                  <a:lnTo>
                    <a:pt x="6130" y="20938"/>
                  </a:lnTo>
                  <a:lnTo>
                    <a:pt x="6324" y="20938"/>
                  </a:lnTo>
                  <a:lnTo>
                    <a:pt x="6324" y="21103"/>
                  </a:lnTo>
                  <a:lnTo>
                    <a:pt x="6519" y="21103"/>
                  </a:lnTo>
                  <a:lnTo>
                    <a:pt x="6519" y="20938"/>
                  </a:lnTo>
                  <a:lnTo>
                    <a:pt x="6811" y="20938"/>
                  </a:lnTo>
                  <a:lnTo>
                    <a:pt x="6811" y="21269"/>
                  </a:lnTo>
                  <a:lnTo>
                    <a:pt x="6908" y="21269"/>
                  </a:lnTo>
                  <a:lnTo>
                    <a:pt x="6908" y="20772"/>
                  </a:lnTo>
                  <a:lnTo>
                    <a:pt x="7200" y="21103"/>
                  </a:lnTo>
                  <a:lnTo>
                    <a:pt x="7297" y="21103"/>
                  </a:lnTo>
                  <a:lnTo>
                    <a:pt x="7297" y="20772"/>
                  </a:lnTo>
                  <a:lnTo>
                    <a:pt x="7492" y="20772"/>
                  </a:lnTo>
                  <a:lnTo>
                    <a:pt x="7492" y="20938"/>
                  </a:lnTo>
                  <a:lnTo>
                    <a:pt x="7589" y="20938"/>
                  </a:lnTo>
                  <a:lnTo>
                    <a:pt x="7589" y="20607"/>
                  </a:lnTo>
                  <a:lnTo>
                    <a:pt x="7686" y="20607"/>
                  </a:lnTo>
                  <a:lnTo>
                    <a:pt x="7686" y="20276"/>
                  </a:lnTo>
                  <a:lnTo>
                    <a:pt x="7784" y="20276"/>
                  </a:lnTo>
                  <a:lnTo>
                    <a:pt x="7784" y="19945"/>
                  </a:lnTo>
                  <a:lnTo>
                    <a:pt x="7686" y="19945"/>
                  </a:lnTo>
                  <a:lnTo>
                    <a:pt x="7686" y="19614"/>
                  </a:lnTo>
                  <a:lnTo>
                    <a:pt x="7881" y="19614"/>
                  </a:lnTo>
                  <a:lnTo>
                    <a:pt x="7978" y="19779"/>
                  </a:lnTo>
                  <a:lnTo>
                    <a:pt x="8076" y="19779"/>
                  </a:lnTo>
                  <a:lnTo>
                    <a:pt x="8076" y="19945"/>
                  </a:lnTo>
                  <a:lnTo>
                    <a:pt x="8173" y="19945"/>
                  </a:lnTo>
                  <a:lnTo>
                    <a:pt x="8173" y="20110"/>
                  </a:lnTo>
                  <a:lnTo>
                    <a:pt x="8270" y="20110"/>
                  </a:lnTo>
                  <a:lnTo>
                    <a:pt x="8368" y="20441"/>
                  </a:lnTo>
                  <a:lnTo>
                    <a:pt x="8368" y="20607"/>
                  </a:lnTo>
                  <a:lnTo>
                    <a:pt x="8465" y="20607"/>
                  </a:lnTo>
                  <a:lnTo>
                    <a:pt x="8465" y="20772"/>
                  </a:lnTo>
                  <a:lnTo>
                    <a:pt x="8562" y="20772"/>
                  </a:lnTo>
                  <a:lnTo>
                    <a:pt x="8562" y="20607"/>
                  </a:lnTo>
                  <a:lnTo>
                    <a:pt x="8659" y="20607"/>
                  </a:lnTo>
                  <a:lnTo>
                    <a:pt x="8757" y="20772"/>
                  </a:lnTo>
                  <a:lnTo>
                    <a:pt x="8951" y="20772"/>
                  </a:lnTo>
                  <a:lnTo>
                    <a:pt x="8951" y="20938"/>
                  </a:lnTo>
                  <a:lnTo>
                    <a:pt x="9146" y="21269"/>
                  </a:lnTo>
                  <a:lnTo>
                    <a:pt x="9146" y="21434"/>
                  </a:lnTo>
                  <a:lnTo>
                    <a:pt x="9243" y="21434"/>
                  </a:lnTo>
                  <a:lnTo>
                    <a:pt x="9243" y="21600"/>
                  </a:lnTo>
                  <a:lnTo>
                    <a:pt x="9341" y="21600"/>
                  </a:lnTo>
                  <a:lnTo>
                    <a:pt x="9341" y="20772"/>
                  </a:lnTo>
                  <a:lnTo>
                    <a:pt x="9438" y="20276"/>
                  </a:lnTo>
                  <a:lnTo>
                    <a:pt x="9632" y="20276"/>
                  </a:lnTo>
                  <a:lnTo>
                    <a:pt x="9632" y="20110"/>
                  </a:lnTo>
                  <a:lnTo>
                    <a:pt x="9730" y="20110"/>
                  </a:lnTo>
                  <a:lnTo>
                    <a:pt x="9827" y="19945"/>
                  </a:lnTo>
                  <a:lnTo>
                    <a:pt x="9827" y="19779"/>
                  </a:lnTo>
                  <a:lnTo>
                    <a:pt x="9924" y="19779"/>
                  </a:lnTo>
                  <a:lnTo>
                    <a:pt x="9924" y="19614"/>
                  </a:lnTo>
                  <a:lnTo>
                    <a:pt x="10022" y="19614"/>
                  </a:lnTo>
                  <a:lnTo>
                    <a:pt x="10022" y="19117"/>
                  </a:lnTo>
                  <a:lnTo>
                    <a:pt x="9924" y="19117"/>
                  </a:lnTo>
                  <a:lnTo>
                    <a:pt x="9924" y="18952"/>
                  </a:lnTo>
                  <a:lnTo>
                    <a:pt x="9730" y="18952"/>
                  </a:lnTo>
                  <a:lnTo>
                    <a:pt x="9730" y="18786"/>
                  </a:lnTo>
                  <a:lnTo>
                    <a:pt x="9827" y="18786"/>
                  </a:lnTo>
                  <a:lnTo>
                    <a:pt x="9827" y="18455"/>
                  </a:lnTo>
                  <a:lnTo>
                    <a:pt x="10022" y="18455"/>
                  </a:lnTo>
                  <a:lnTo>
                    <a:pt x="10022" y="18290"/>
                  </a:lnTo>
                  <a:lnTo>
                    <a:pt x="10119" y="18124"/>
                  </a:lnTo>
                  <a:lnTo>
                    <a:pt x="10216" y="18124"/>
                  </a:lnTo>
                  <a:lnTo>
                    <a:pt x="10216" y="17959"/>
                  </a:lnTo>
                  <a:lnTo>
                    <a:pt x="10314" y="17959"/>
                  </a:lnTo>
                  <a:lnTo>
                    <a:pt x="10314" y="17628"/>
                  </a:lnTo>
                  <a:lnTo>
                    <a:pt x="10703" y="17628"/>
                  </a:lnTo>
                  <a:lnTo>
                    <a:pt x="10703" y="17462"/>
                  </a:lnTo>
                  <a:lnTo>
                    <a:pt x="10800" y="17462"/>
                  </a:lnTo>
                  <a:lnTo>
                    <a:pt x="10800" y="17131"/>
                  </a:lnTo>
                  <a:lnTo>
                    <a:pt x="10897" y="16966"/>
                  </a:lnTo>
                  <a:lnTo>
                    <a:pt x="10897" y="16303"/>
                  </a:lnTo>
                  <a:lnTo>
                    <a:pt x="10995" y="16303"/>
                  </a:lnTo>
                  <a:lnTo>
                    <a:pt x="10995" y="15145"/>
                  </a:lnTo>
                  <a:lnTo>
                    <a:pt x="11092" y="15145"/>
                  </a:lnTo>
                  <a:lnTo>
                    <a:pt x="11092" y="14814"/>
                  </a:lnTo>
                  <a:lnTo>
                    <a:pt x="11189" y="14814"/>
                  </a:lnTo>
                  <a:lnTo>
                    <a:pt x="11189" y="14483"/>
                  </a:lnTo>
                  <a:lnTo>
                    <a:pt x="11286" y="14483"/>
                  </a:lnTo>
                  <a:lnTo>
                    <a:pt x="11286" y="14317"/>
                  </a:lnTo>
                  <a:lnTo>
                    <a:pt x="11384" y="14317"/>
                  </a:lnTo>
                  <a:lnTo>
                    <a:pt x="11384" y="13986"/>
                  </a:lnTo>
                  <a:lnTo>
                    <a:pt x="11578" y="13986"/>
                  </a:lnTo>
                  <a:lnTo>
                    <a:pt x="11578" y="13821"/>
                  </a:lnTo>
                  <a:lnTo>
                    <a:pt x="11968" y="13821"/>
                  </a:lnTo>
                  <a:lnTo>
                    <a:pt x="12065" y="13655"/>
                  </a:lnTo>
                  <a:lnTo>
                    <a:pt x="12065" y="13490"/>
                  </a:lnTo>
                  <a:lnTo>
                    <a:pt x="12162" y="13490"/>
                  </a:lnTo>
                  <a:lnTo>
                    <a:pt x="12162" y="13655"/>
                  </a:lnTo>
                  <a:lnTo>
                    <a:pt x="12259" y="13655"/>
                  </a:lnTo>
                  <a:lnTo>
                    <a:pt x="12259" y="13490"/>
                  </a:lnTo>
                  <a:lnTo>
                    <a:pt x="12551" y="13490"/>
                  </a:lnTo>
                  <a:lnTo>
                    <a:pt x="12551" y="13655"/>
                  </a:lnTo>
                  <a:lnTo>
                    <a:pt x="12941" y="13655"/>
                  </a:lnTo>
                  <a:lnTo>
                    <a:pt x="12941" y="13821"/>
                  </a:lnTo>
                  <a:lnTo>
                    <a:pt x="13135" y="13821"/>
                  </a:lnTo>
                  <a:lnTo>
                    <a:pt x="13135" y="13159"/>
                  </a:lnTo>
                  <a:lnTo>
                    <a:pt x="13232" y="13159"/>
                  </a:lnTo>
                  <a:lnTo>
                    <a:pt x="13232" y="12662"/>
                  </a:lnTo>
                  <a:lnTo>
                    <a:pt x="13330" y="12662"/>
                  </a:lnTo>
                  <a:lnTo>
                    <a:pt x="13330" y="12497"/>
                  </a:lnTo>
                  <a:lnTo>
                    <a:pt x="13427" y="12497"/>
                  </a:lnTo>
                  <a:lnTo>
                    <a:pt x="13427" y="12166"/>
                  </a:lnTo>
                  <a:lnTo>
                    <a:pt x="13524" y="12166"/>
                  </a:lnTo>
                  <a:lnTo>
                    <a:pt x="13524" y="12000"/>
                  </a:lnTo>
                  <a:lnTo>
                    <a:pt x="13622" y="11834"/>
                  </a:lnTo>
                  <a:lnTo>
                    <a:pt x="13719" y="11834"/>
                  </a:lnTo>
                  <a:lnTo>
                    <a:pt x="14205" y="11669"/>
                  </a:lnTo>
                  <a:lnTo>
                    <a:pt x="14303" y="11338"/>
                  </a:lnTo>
                  <a:lnTo>
                    <a:pt x="14497" y="10841"/>
                  </a:lnTo>
                  <a:lnTo>
                    <a:pt x="14595" y="10841"/>
                  </a:lnTo>
                  <a:lnTo>
                    <a:pt x="14595" y="10676"/>
                  </a:lnTo>
                  <a:lnTo>
                    <a:pt x="14692" y="10676"/>
                  </a:lnTo>
                  <a:lnTo>
                    <a:pt x="14789" y="10510"/>
                  </a:lnTo>
                  <a:lnTo>
                    <a:pt x="14789" y="10014"/>
                  </a:lnTo>
                  <a:lnTo>
                    <a:pt x="15178" y="10014"/>
                  </a:lnTo>
                  <a:lnTo>
                    <a:pt x="15178" y="9848"/>
                  </a:lnTo>
                  <a:lnTo>
                    <a:pt x="15276" y="9848"/>
                  </a:lnTo>
                  <a:lnTo>
                    <a:pt x="15276" y="10014"/>
                  </a:lnTo>
                  <a:lnTo>
                    <a:pt x="15373" y="10014"/>
                  </a:lnTo>
                  <a:lnTo>
                    <a:pt x="15470" y="10179"/>
                  </a:lnTo>
                  <a:lnTo>
                    <a:pt x="15470" y="10014"/>
                  </a:lnTo>
                  <a:lnTo>
                    <a:pt x="15665" y="10014"/>
                  </a:lnTo>
                  <a:lnTo>
                    <a:pt x="15665" y="9848"/>
                  </a:lnTo>
                  <a:lnTo>
                    <a:pt x="15859" y="9683"/>
                  </a:lnTo>
                  <a:lnTo>
                    <a:pt x="16346" y="9352"/>
                  </a:lnTo>
                  <a:lnTo>
                    <a:pt x="16541" y="9186"/>
                  </a:lnTo>
                  <a:lnTo>
                    <a:pt x="16638" y="9021"/>
                  </a:lnTo>
                  <a:lnTo>
                    <a:pt x="16832" y="8855"/>
                  </a:lnTo>
                  <a:lnTo>
                    <a:pt x="16930" y="8855"/>
                  </a:lnTo>
                  <a:lnTo>
                    <a:pt x="16930" y="8690"/>
                  </a:lnTo>
                  <a:lnTo>
                    <a:pt x="17222" y="8690"/>
                  </a:lnTo>
                  <a:lnTo>
                    <a:pt x="17319" y="8524"/>
                  </a:lnTo>
                  <a:lnTo>
                    <a:pt x="17611" y="8524"/>
                  </a:lnTo>
                  <a:lnTo>
                    <a:pt x="17611" y="8359"/>
                  </a:lnTo>
                  <a:lnTo>
                    <a:pt x="17805" y="8359"/>
                  </a:lnTo>
                  <a:lnTo>
                    <a:pt x="17903" y="8028"/>
                  </a:lnTo>
                  <a:lnTo>
                    <a:pt x="18000" y="8028"/>
                  </a:lnTo>
                  <a:lnTo>
                    <a:pt x="18000" y="7862"/>
                  </a:lnTo>
                  <a:lnTo>
                    <a:pt x="18389" y="7531"/>
                  </a:lnTo>
                  <a:lnTo>
                    <a:pt x="18486" y="7366"/>
                  </a:lnTo>
                  <a:lnTo>
                    <a:pt x="18778" y="7366"/>
                  </a:lnTo>
                  <a:lnTo>
                    <a:pt x="19070" y="7200"/>
                  </a:lnTo>
                  <a:lnTo>
                    <a:pt x="19070" y="7034"/>
                  </a:lnTo>
                  <a:lnTo>
                    <a:pt x="19654" y="6703"/>
                  </a:lnTo>
                  <a:lnTo>
                    <a:pt x="19946" y="6372"/>
                  </a:lnTo>
                  <a:lnTo>
                    <a:pt x="20141" y="5959"/>
                  </a:lnTo>
                  <a:lnTo>
                    <a:pt x="20335" y="5793"/>
                  </a:lnTo>
                  <a:lnTo>
                    <a:pt x="20822" y="5462"/>
                  </a:lnTo>
                  <a:lnTo>
                    <a:pt x="21114" y="5131"/>
                  </a:lnTo>
                  <a:lnTo>
                    <a:pt x="21600" y="4469"/>
                  </a:lnTo>
                  <a:lnTo>
                    <a:pt x="21600" y="4138"/>
                  </a:lnTo>
                  <a:lnTo>
                    <a:pt x="21503" y="4138"/>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3" name="Freeform 83"/>
            <p:cNvSpPr/>
            <p:nvPr/>
          </p:nvSpPr>
          <p:spPr>
            <a:xfrm>
              <a:off x="154424" y="5155458"/>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14400" y="0"/>
                  </a:moveTo>
                  <a:lnTo>
                    <a:pt x="0" y="0"/>
                  </a:lnTo>
                  <a:lnTo>
                    <a:pt x="0" y="21600"/>
                  </a:lnTo>
                  <a:lnTo>
                    <a:pt x="14400" y="21600"/>
                  </a:lnTo>
                  <a:lnTo>
                    <a:pt x="21600" y="14400"/>
                  </a:lnTo>
                  <a:lnTo>
                    <a:pt x="14400" y="14400"/>
                  </a:lnTo>
                  <a:lnTo>
                    <a:pt x="144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4" name="Rectangle 84"/>
            <p:cNvSpPr/>
            <p:nvPr/>
          </p:nvSpPr>
          <p:spPr>
            <a:xfrm>
              <a:off x="17156" y="5092594"/>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5" name="Rectangle 85"/>
            <p:cNvSpPr/>
            <p:nvPr/>
          </p:nvSpPr>
          <p:spPr>
            <a:xfrm>
              <a:off x="36223" y="5081165"/>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6" name="Rectangle 86"/>
            <p:cNvSpPr/>
            <p:nvPr/>
          </p:nvSpPr>
          <p:spPr>
            <a:xfrm>
              <a:off x="36223" y="5121169"/>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7" name="Freeform 87"/>
            <p:cNvSpPr/>
            <p:nvPr/>
          </p:nvSpPr>
          <p:spPr>
            <a:xfrm>
              <a:off x="150610" y="5113549"/>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7200" y="14400"/>
                  </a:moveTo>
                  <a:lnTo>
                    <a:pt x="14400" y="14400"/>
                  </a:lnTo>
                  <a:lnTo>
                    <a:pt x="14400" y="7200"/>
                  </a:lnTo>
                  <a:lnTo>
                    <a:pt x="21600" y="7200"/>
                  </a:lnTo>
                  <a:lnTo>
                    <a:pt x="21600" y="0"/>
                  </a:lnTo>
                  <a:lnTo>
                    <a:pt x="0" y="0"/>
                  </a:lnTo>
                  <a:lnTo>
                    <a:pt x="0" y="21600"/>
                  </a:lnTo>
                  <a:lnTo>
                    <a:pt x="7200" y="21600"/>
                  </a:lnTo>
                  <a:lnTo>
                    <a:pt x="7200" y="144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8" name="Rectangle 88"/>
            <p:cNvSpPr/>
            <p:nvPr/>
          </p:nvSpPr>
          <p:spPr>
            <a:xfrm>
              <a:off x="158236" y="5105929"/>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89" name="Freeform 89"/>
            <p:cNvSpPr/>
            <p:nvPr/>
          </p:nvSpPr>
          <p:spPr>
            <a:xfrm>
              <a:off x="240213" y="5003062"/>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10800" y="16200"/>
                  </a:moveTo>
                  <a:lnTo>
                    <a:pt x="21600" y="16200"/>
                  </a:lnTo>
                  <a:lnTo>
                    <a:pt x="21600" y="10800"/>
                  </a:lnTo>
                  <a:lnTo>
                    <a:pt x="10800" y="10800"/>
                  </a:lnTo>
                  <a:lnTo>
                    <a:pt x="10800" y="0"/>
                  </a:lnTo>
                  <a:lnTo>
                    <a:pt x="0" y="0"/>
                  </a:lnTo>
                  <a:lnTo>
                    <a:pt x="0" y="21600"/>
                  </a:lnTo>
                  <a:lnTo>
                    <a:pt x="10800" y="21600"/>
                  </a:lnTo>
                  <a:lnTo>
                    <a:pt x="10800" y="162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0" name="Freeform 90"/>
            <p:cNvSpPr/>
            <p:nvPr/>
          </p:nvSpPr>
          <p:spPr>
            <a:xfrm>
              <a:off x="188094" y="5015762"/>
              <a:ext cx="95326" cy="80009"/>
            </a:xfrm>
            <a:custGeom>
              <a:avLst/>
              <a:gdLst/>
              <a:ahLst/>
              <a:cxnLst>
                <a:cxn ang="0">
                  <a:pos x="wd2" y="hd2"/>
                </a:cxn>
                <a:cxn ang="5400000">
                  <a:pos x="wd2" y="hd2"/>
                </a:cxn>
                <a:cxn ang="10800000">
                  <a:pos x="wd2" y="hd2"/>
                </a:cxn>
                <a:cxn ang="16200000">
                  <a:pos x="wd2" y="hd2"/>
                </a:cxn>
              </a:cxnLst>
              <a:rect l="0" t="0" r="r" b="b"/>
              <a:pathLst>
                <a:path w="21600" h="21600" extrusionOk="0">
                  <a:moveTo>
                    <a:pt x="17280" y="14400"/>
                  </a:moveTo>
                  <a:lnTo>
                    <a:pt x="18144" y="14400"/>
                  </a:lnTo>
                  <a:lnTo>
                    <a:pt x="18144" y="13371"/>
                  </a:lnTo>
                  <a:lnTo>
                    <a:pt x="19008" y="13371"/>
                  </a:lnTo>
                  <a:lnTo>
                    <a:pt x="19008" y="7200"/>
                  </a:lnTo>
                  <a:lnTo>
                    <a:pt x="19872" y="7200"/>
                  </a:lnTo>
                  <a:lnTo>
                    <a:pt x="19872" y="4114"/>
                  </a:lnTo>
                  <a:lnTo>
                    <a:pt x="20736" y="4114"/>
                  </a:lnTo>
                  <a:lnTo>
                    <a:pt x="20736" y="2057"/>
                  </a:lnTo>
                  <a:lnTo>
                    <a:pt x="21600" y="2057"/>
                  </a:lnTo>
                  <a:lnTo>
                    <a:pt x="21600" y="1029"/>
                  </a:lnTo>
                  <a:lnTo>
                    <a:pt x="20736" y="1029"/>
                  </a:lnTo>
                  <a:lnTo>
                    <a:pt x="20736" y="0"/>
                  </a:lnTo>
                  <a:lnTo>
                    <a:pt x="19872" y="0"/>
                  </a:lnTo>
                  <a:lnTo>
                    <a:pt x="19872" y="1029"/>
                  </a:lnTo>
                  <a:lnTo>
                    <a:pt x="19008" y="1029"/>
                  </a:lnTo>
                  <a:lnTo>
                    <a:pt x="19008" y="2057"/>
                  </a:lnTo>
                  <a:lnTo>
                    <a:pt x="18144" y="2057"/>
                  </a:lnTo>
                  <a:lnTo>
                    <a:pt x="18144" y="10286"/>
                  </a:lnTo>
                  <a:lnTo>
                    <a:pt x="15552" y="10286"/>
                  </a:lnTo>
                  <a:lnTo>
                    <a:pt x="15552" y="8229"/>
                  </a:lnTo>
                  <a:lnTo>
                    <a:pt x="13824" y="8229"/>
                  </a:lnTo>
                  <a:lnTo>
                    <a:pt x="13824" y="7200"/>
                  </a:lnTo>
                  <a:lnTo>
                    <a:pt x="12096" y="7200"/>
                  </a:lnTo>
                  <a:lnTo>
                    <a:pt x="11232" y="6171"/>
                  </a:lnTo>
                  <a:lnTo>
                    <a:pt x="10368" y="6171"/>
                  </a:lnTo>
                  <a:lnTo>
                    <a:pt x="9504" y="5143"/>
                  </a:lnTo>
                  <a:lnTo>
                    <a:pt x="9504" y="6171"/>
                  </a:lnTo>
                  <a:lnTo>
                    <a:pt x="7776" y="6171"/>
                  </a:lnTo>
                  <a:lnTo>
                    <a:pt x="8640" y="7200"/>
                  </a:lnTo>
                  <a:lnTo>
                    <a:pt x="8640" y="10286"/>
                  </a:lnTo>
                  <a:lnTo>
                    <a:pt x="7776" y="10286"/>
                  </a:lnTo>
                  <a:lnTo>
                    <a:pt x="7776" y="11314"/>
                  </a:lnTo>
                  <a:lnTo>
                    <a:pt x="6048" y="11314"/>
                  </a:lnTo>
                  <a:lnTo>
                    <a:pt x="5184" y="12343"/>
                  </a:lnTo>
                  <a:lnTo>
                    <a:pt x="5184" y="13371"/>
                  </a:lnTo>
                  <a:lnTo>
                    <a:pt x="4320" y="13371"/>
                  </a:lnTo>
                  <a:lnTo>
                    <a:pt x="4320" y="14400"/>
                  </a:lnTo>
                  <a:lnTo>
                    <a:pt x="864" y="14400"/>
                  </a:lnTo>
                  <a:lnTo>
                    <a:pt x="864" y="13371"/>
                  </a:lnTo>
                  <a:lnTo>
                    <a:pt x="0" y="13371"/>
                  </a:lnTo>
                  <a:lnTo>
                    <a:pt x="0" y="17486"/>
                  </a:lnTo>
                  <a:lnTo>
                    <a:pt x="864" y="17486"/>
                  </a:lnTo>
                  <a:lnTo>
                    <a:pt x="864" y="18514"/>
                  </a:lnTo>
                  <a:lnTo>
                    <a:pt x="1728" y="18514"/>
                  </a:lnTo>
                  <a:lnTo>
                    <a:pt x="1728" y="19543"/>
                  </a:lnTo>
                  <a:lnTo>
                    <a:pt x="2592" y="19543"/>
                  </a:lnTo>
                  <a:lnTo>
                    <a:pt x="2592" y="20571"/>
                  </a:lnTo>
                  <a:lnTo>
                    <a:pt x="3456" y="20571"/>
                  </a:lnTo>
                  <a:lnTo>
                    <a:pt x="3456" y="18514"/>
                  </a:lnTo>
                  <a:lnTo>
                    <a:pt x="4320" y="18514"/>
                  </a:lnTo>
                  <a:lnTo>
                    <a:pt x="4320" y="17486"/>
                  </a:lnTo>
                  <a:lnTo>
                    <a:pt x="5184" y="17486"/>
                  </a:lnTo>
                  <a:lnTo>
                    <a:pt x="5184" y="18514"/>
                  </a:lnTo>
                  <a:lnTo>
                    <a:pt x="6048" y="18514"/>
                  </a:lnTo>
                  <a:lnTo>
                    <a:pt x="6912" y="19543"/>
                  </a:lnTo>
                  <a:lnTo>
                    <a:pt x="7776" y="19543"/>
                  </a:lnTo>
                  <a:lnTo>
                    <a:pt x="7776" y="20571"/>
                  </a:lnTo>
                  <a:lnTo>
                    <a:pt x="8640" y="20571"/>
                  </a:lnTo>
                  <a:lnTo>
                    <a:pt x="8640" y="21600"/>
                  </a:lnTo>
                  <a:lnTo>
                    <a:pt x="9504" y="21600"/>
                  </a:lnTo>
                  <a:lnTo>
                    <a:pt x="9504" y="20571"/>
                  </a:lnTo>
                  <a:lnTo>
                    <a:pt x="10368" y="20571"/>
                  </a:lnTo>
                  <a:lnTo>
                    <a:pt x="10368" y="19543"/>
                  </a:lnTo>
                  <a:lnTo>
                    <a:pt x="11232" y="19543"/>
                  </a:lnTo>
                  <a:lnTo>
                    <a:pt x="12960" y="17486"/>
                  </a:lnTo>
                  <a:lnTo>
                    <a:pt x="12960" y="16457"/>
                  </a:lnTo>
                  <a:lnTo>
                    <a:pt x="14688" y="16457"/>
                  </a:lnTo>
                  <a:lnTo>
                    <a:pt x="14688" y="15429"/>
                  </a:lnTo>
                  <a:lnTo>
                    <a:pt x="16416" y="15429"/>
                  </a:lnTo>
                  <a:lnTo>
                    <a:pt x="16416" y="16457"/>
                  </a:lnTo>
                  <a:lnTo>
                    <a:pt x="17280" y="16457"/>
                  </a:lnTo>
                  <a:lnTo>
                    <a:pt x="17280" y="144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1" name="Freeform 91"/>
            <p:cNvSpPr/>
            <p:nvPr/>
          </p:nvSpPr>
          <p:spPr>
            <a:xfrm>
              <a:off x="43849" y="5113549"/>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lnTo>
                    <a:pt x="2160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2" name="Rectangle 92"/>
            <p:cNvSpPr/>
            <p:nvPr/>
          </p:nvSpPr>
          <p:spPr>
            <a:xfrm>
              <a:off x="272625" y="5069735"/>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3" name="Freeform 93"/>
            <p:cNvSpPr/>
            <p:nvPr/>
          </p:nvSpPr>
          <p:spPr>
            <a:xfrm>
              <a:off x="102950" y="5349764"/>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7200"/>
                  </a:moveTo>
                  <a:lnTo>
                    <a:pt x="0" y="21600"/>
                  </a:lnTo>
                  <a:lnTo>
                    <a:pt x="10800" y="21600"/>
                  </a:lnTo>
                  <a:lnTo>
                    <a:pt x="10800" y="7200"/>
                  </a:lnTo>
                  <a:lnTo>
                    <a:pt x="21600" y="0"/>
                  </a:lnTo>
                  <a:lnTo>
                    <a:pt x="10800" y="0"/>
                  </a:lnTo>
                  <a:lnTo>
                    <a:pt x="0" y="72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4" name="Rectangle 94"/>
            <p:cNvSpPr/>
            <p:nvPr/>
          </p:nvSpPr>
          <p:spPr>
            <a:xfrm>
              <a:off x="97229" y="5357383"/>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5" name="Freeform 95"/>
            <p:cNvSpPr/>
            <p:nvPr/>
          </p:nvSpPr>
          <p:spPr>
            <a:xfrm>
              <a:off x="43202" y="5076719"/>
              <a:ext cx="102952" cy="66675"/>
            </a:xfrm>
            <a:custGeom>
              <a:avLst/>
              <a:gdLst/>
              <a:ahLst/>
              <a:cxnLst>
                <a:cxn ang="0">
                  <a:pos x="wd2" y="hd2"/>
                </a:cxn>
                <a:cxn ang="5400000">
                  <a:pos x="wd2" y="hd2"/>
                </a:cxn>
                <a:cxn ang="10800000">
                  <a:pos x="wd2" y="hd2"/>
                </a:cxn>
                <a:cxn ang="16200000">
                  <a:pos x="wd2" y="hd2"/>
                </a:cxn>
              </a:cxnLst>
              <a:rect l="0" t="0" r="r" b="b"/>
              <a:pathLst>
                <a:path w="21600" h="21600" extrusionOk="0">
                  <a:moveTo>
                    <a:pt x="13600" y="21600"/>
                  </a:moveTo>
                  <a:lnTo>
                    <a:pt x="13600" y="20366"/>
                  </a:lnTo>
                  <a:lnTo>
                    <a:pt x="16800" y="20366"/>
                  </a:lnTo>
                  <a:lnTo>
                    <a:pt x="16800" y="19131"/>
                  </a:lnTo>
                  <a:lnTo>
                    <a:pt x="18400" y="19131"/>
                  </a:lnTo>
                  <a:lnTo>
                    <a:pt x="18400" y="17897"/>
                  </a:lnTo>
                  <a:lnTo>
                    <a:pt x="20800" y="17897"/>
                  </a:lnTo>
                  <a:lnTo>
                    <a:pt x="20800" y="16663"/>
                  </a:lnTo>
                  <a:lnTo>
                    <a:pt x="21600" y="15429"/>
                  </a:lnTo>
                  <a:lnTo>
                    <a:pt x="21600" y="12960"/>
                  </a:lnTo>
                  <a:lnTo>
                    <a:pt x="20800" y="12960"/>
                  </a:lnTo>
                  <a:lnTo>
                    <a:pt x="20800" y="9874"/>
                  </a:lnTo>
                  <a:lnTo>
                    <a:pt x="20000" y="8640"/>
                  </a:lnTo>
                  <a:lnTo>
                    <a:pt x="20000" y="7406"/>
                  </a:lnTo>
                  <a:lnTo>
                    <a:pt x="18400" y="7406"/>
                  </a:lnTo>
                  <a:lnTo>
                    <a:pt x="18400" y="6171"/>
                  </a:lnTo>
                  <a:lnTo>
                    <a:pt x="17600" y="6171"/>
                  </a:lnTo>
                  <a:lnTo>
                    <a:pt x="17600" y="4937"/>
                  </a:lnTo>
                  <a:lnTo>
                    <a:pt x="16800" y="4937"/>
                  </a:lnTo>
                  <a:lnTo>
                    <a:pt x="16800" y="3703"/>
                  </a:lnTo>
                  <a:lnTo>
                    <a:pt x="16000" y="3703"/>
                  </a:lnTo>
                  <a:lnTo>
                    <a:pt x="16000" y="2469"/>
                  </a:lnTo>
                  <a:lnTo>
                    <a:pt x="15200" y="1234"/>
                  </a:lnTo>
                  <a:lnTo>
                    <a:pt x="14400" y="1234"/>
                  </a:lnTo>
                  <a:lnTo>
                    <a:pt x="14400" y="0"/>
                  </a:lnTo>
                  <a:lnTo>
                    <a:pt x="13600" y="1234"/>
                  </a:lnTo>
                  <a:lnTo>
                    <a:pt x="12800" y="1234"/>
                  </a:lnTo>
                  <a:lnTo>
                    <a:pt x="12800" y="3703"/>
                  </a:lnTo>
                  <a:lnTo>
                    <a:pt x="12000" y="3703"/>
                  </a:lnTo>
                  <a:lnTo>
                    <a:pt x="12000" y="4937"/>
                  </a:lnTo>
                  <a:lnTo>
                    <a:pt x="8800" y="4937"/>
                  </a:lnTo>
                  <a:lnTo>
                    <a:pt x="8800" y="6171"/>
                  </a:lnTo>
                  <a:lnTo>
                    <a:pt x="8000" y="6171"/>
                  </a:lnTo>
                  <a:lnTo>
                    <a:pt x="7200" y="7406"/>
                  </a:lnTo>
                  <a:lnTo>
                    <a:pt x="4800" y="7406"/>
                  </a:lnTo>
                  <a:lnTo>
                    <a:pt x="4800" y="6171"/>
                  </a:lnTo>
                  <a:lnTo>
                    <a:pt x="4000" y="6171"/>
                  </a:lnTo>
                  <a:lnTo>
                    <a:pt x="4000" y="4937"/>
                  </a:lnTo>
                  <a:lnTo>
                    <a:pt x="3200" y="6171"/>
                  </a:lnTo>
                  <a:lnTo>
                    <a:pt x="3200" y="7406"/>
                  </a:lnTo>
                  <a:lnTo>
                    <a:pt x="800" y="7406"/>
                  </a:lnTo>
                  <a:lnTo>
                    <a:pt x="800" y="8640"/>
                  </a:lnTo>
                  <a:lnTo>
                    <a:pt x="1600" y="8640"/>
                  </a:lnTo>
                  <a:lnTo>
                    <a:pt x="1600" y="12960"/>
                  </a:lnTo>
                  <a:lnTo>
                    <a:pt x="0" y="12960"/>
                  </a:lnTo>
                  <a:lnTo>
                    <a:pt x="0" y="14194"/>
                  </a:lnTo>
                  <a:lnTo>
                    <a:pt x="3200" y="14194"/>
                  </a:lnTo>
                  <a:lnTo>
                    <a:pt x="3200" y="15429"/>
                  </a:lnTo>
                  <a:lnTo>
                    <a:pt x="4800" y="15429"/>
                  </a:lnTo>
                  <a:lnTo>
                    <a:pt x="4800" y="16663"/>
                  </a:lnTo>
                  <a:lnTo>
                    <a:pt x="7200" y="16663"/>
                  </a:lnTo>
                  <a:lnTo>
                    <a:pt x="7200" y="17897"/>
                  </a:lnTo>
                  <a:lnTo>
                    <a:pt x="8000" y="17897"/>
                  </a:lnTo>
                  <a:lnTo>
                    <a:pt x="8000" y="19131"/>
                  </a:lnTo>
                  <a:lnTo>
                    <a:pt x="8800" y="19131"/>
                  </a:lnTo>
                  <a:lnTo>
                    <a:pt x="8800" y="21600"/>
                  </a:lnTo>
                  <a:lnTo>
                    <a:pt x="12000" y="21600"/>
                  </a:lnTo>
                  <a:lnTo>
                    <a:pt x="12000" y="20366"/>
                  </a:lnTo>
                  <a:lnTo>
                    <a:pt x="12800" y="20366"/>
                  </a:lnTo>
                  <a:lnTo>
                    <a:pt x="12800" y="21600"/>
                  </a:lnTo>
                  <a:lnTo>
                    <a:pt x="13600" y="216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6" name="Freeform 96"/>
            <p:cNvSpPr/>
            <p:nvPr/>
          </p:nvSpPr>
          <p:spPr>
            <a:xfrm>
              <a:off x="3177437" y="7031210"/>
              <a:ext cx="1403161" cy="1253465"/>
            </a:xfrm>
            <a:custGeom>
              <a:avLst/>
              <a:gdLst/>
              <a:ahLst/>
              <a:cxnLst>
                <a:cxn ang="0">
                  <a:pos x="wd2" y="hd2"/>
                </a:cxn>
                <a:cxn ang="5400000">
                  <a:pos x="wd2" y="hd2"/>
                </a:cxn>
                <a:cxn ang="10800000">
                  <a:pos x="wd2" y="hd2"/>
                </a:cxn>
                <a:cxn ang="16200000">
                  <a:pos x="wd2" y="hd2"/>
                </a:cxn>
              </a:cxnLst>
              <a:rect l="0" t="0" r="r" b="b"/>
              <a:pathLst>
                <a:path w="21600" h="21600" extrusionOk="0">
                  <a:moveTo>
                    <a:pt x="18020" y="18908"/>
                  </a:moveTo>
                  <a:lnTo>
                    <a:pt x="17785" y="19040"/>
                  </a:lnTo>
                  <a:lnTo>
                    <a:pt x="16493" y="19565"/>
                  </a:lnTo>
                  <a:lnTo>
                    <a:pt x="15672" y="19959"/>
                  </a:lnTo>
                  <a:lnTo>
                    <a:pt x="12091" y="21337"/>
                  </a:lnTo>
                  <a:lnTo>
                    <a:pt x="11622" y="21534"/>
                  </a:lnTo>
                  <a:lnTo>
                    <a:pt x="11504" y="21600"/>
                  </a:lnTo>
                  <a:lnTo>
                    <a:pt x="11446" y="21600"/>
                  </a:lnTo>
                  <a:lnTo>
                    <a:pt x="8804" y="19565"/>
                  </a:lnTo>
                  <a:lnTo>
                    <a:pt x="2641" y="14706"/>
                  </a:lnTo>
                  <a:lnTo>
                    <a:pt x="2289" y="13853"/>
                  </a:lnTo>
                  <a:lnTo>
                    <a:pt x="2230" y="13590"/>
                  </a:lnTo>
                  <a:lnTo>
                    <a:pt x="2172" y="13262"/>
                  </a:lnTo>
                  <a:lnTo>
                    <a:pt x="2172" y="13131"/>
                  </a:lnTo>
                  <a:lnTo>
                    <a:pt x="2113" y="13131"/>
                  </a:lnTo>
                  <a:lnTo>
                    <a:pt x="2113" y="12802"/>
                  </a:lnTo>
                  <a:lnTo>
                    <a:pt x="2054" y="12802"/>
                  </a:lnTo>
                  <a:lnTo>
                    <a:pt x="2054" y="12737"/>
                  </a:lnTo>
                  <a:lnTo>
                    <a:pt x="1820" y="12671"/>
                  </a:lnTo>
                  <a:lnTo>
                    <a:pt x="1820" y="12540"/>
                  </a:lnTo>
                  <a:lnTo>
                    <a:pt x="1467" y="12540"/>
                  </a:lnTo>
                  <a:lnTo>
                    <a:pt x="1467" y="12474"/>
                  </a:lnTo>
                  <a:lnTo>
                    <a:pt x="1409" y="12474"/>
                  </a:lnTo>
                  <a:lnTo>
                    <a:pt x="1409" y="12409"/>
                  </a:lnTo>
                  <a:lnTo>
                    <a:pt x="1350" y="12409"/>
                  </a:lnTo>
                  <a:lnTo>
                    <a:pt x="1291" y="12343"/>
                  </a:lnTo>
                  <a:lnTo>
                    <a:pt x="1174" y="12343"/>
                  </a:lnTo>
                  <a:lnTo>
                    <a:pt x="1174" y="12212"/>
                  </a:lnTo>
                  <a:lnTo>
                    <a:pt x="939" y="12212"/>
                  </a:lnTo>
                  <a:lnTo>
                    <a:pt x="939" y="12277"/>
                  </a:lnTo>
                  <a:lnTo>
                    <a:pt x="880" y="12277"/>
                  </a:lnTo>
                  <a:lnTo>
                    <a:pt x="880" y="12343"/>
                  </a:lnTo>
                  <a:lnTo>
                    <a:pt x="763" y="12343"/>
                  </a:lnTo>
                  <a:lnTo>
                    <a:pt x="763" y="12409"/>
                  </a:lnTo>
                  <a:lnTo>
                    <a:pt x="411" y="12409"/>
                  </a:lnTo>
                  <a:lnTo>
                    <a:pt x="411" y="12474"/>
                  </a:lnTo>
                  <a:lnTo>
                    <a:pt x="352" y="12474"/>
                  </a:lnTo>
                  <a:lnTo>
                    <a:pt x="352" y="12409"/>
                  </a:lnTo>
                  <a:lnTo>
                    <a:pt x="235" y="12409"/>
                  </a:lnTo>
                  <a:lnTo>
                    <a:pt x="235" y="12343"/>
                  </a:lnTo>
                  <a:lnTo>
                    <a:pt x="293" y="12343"/>
                  </a:lnTo>
                  <a:lnTo>
                    <a:pt x="293" y="12212"/>
                  </a:lnTo>
                  <a:lnTo>
                    <a:pt x="352" y="12146"/>
                  </a:lnTo>
                  <a:lnTo>
                    <a:pt x="352" y="12080"/>
                  </a:lnTo>
                  <a:lnTo>
                    <a:pt x="411" y="12080"/>
                  </a:lnTo>
                  <a:lnTo>
                    <a:pt x="411" y="11949"/>
                  </a:lnTo>
                  <a:lnTo>
                    <a:pt x="470" y="11949"/>
                  </a:lnTo>
                  <a:lnTo>
                    <a:pt x="470" y="11621"/>
                  </a:lnTo>
                  <a:lnTo>
                    <a:pt x="411" y="11621"/>
                  </a:lnTo>
                  <a:lnTo>
                    <a:pt x="411" y="11555"/>
                  </a:lnTo>
                  <a:lnTo>
                    <a:pt x="293" y="11555"/>
                  </a:lnTo>
                  <a:lnTo>
                    <a:pt x="293" y="11489"/>
                  </a:lnTo>
                  <a:lnTo>
                    <a:pt x="117" y="11489"/>
                  </a:lnTo>
                  <a:lnTo>
                    <a:pt x="59" y="11555"/>
                  </a:lnTo>
                  <a:lnTo>
                    <a:pt x="59" y="11489"/>
                  </a:lnTo>
                  <a:lnTo>
                    <a:pt x="59" y="11555"/>
                  </a:lnTo>
                  <a:lnTo>
                    <a:pt x="0" y="11555"/>
                  </a:lnTo>
                  <a:lnTo>
                    <a:pt x="0" y="11227"/>
                  </a:lnTo>
                  <a:lnTo>
                    <a:pt x="587" y="10505"/>
                  </a:lnTo>
                  <a:lnTo>
                    <a:pt x="704" y="10308"/>
                  </a:lnTo>
                  <a:lnTo>
                    <a:pt x="998" y="9979"/>
                  </a:lnTo>
                  <a:lnTo>
                    <a:pt x="1233" y="9979"/>
                  </a:lnTo>
                  <a:lnTo>
                    <a:pt x="1291" y="9914"/>
                  </a:lnTo>
                  <a:lnTo>
                    <a:pt x="1291" y="9454"/>
                  </a:lnTo>
                  <a:lnTo>
                    <a:pt x="1643" y="9257"/>
                  </a:lnTo>
                  <a:lnTo>
                    <a:pt x="1526" y="8404"/>
                  </a:lnTo>
                  <a:lnTo>
                    <a:pt x="1409" y="7353"/>
                  </a:lnTo>
                  <a:lnTo>
                    <a:pt x="1409" y="7419"/>
                  </a:lnTo>
                  <a:lnTo>
                    <a:pt x="1526" y="7353"/>
                  </a:lnTo>
                  <a:lnTo>
                    <a:pt x="1878" y="7353"/>
                  </a:lnTo>
                  <a:lnTo>
                    <a:pt x="2289" y="7288"/>
                  </a:lnTo>
                  <a:lnTo>
                    <a:pt x="2759" y="7288"/>
                  </a:lnTo>
                  <a:lnTo>
                    <a:pt x="2817" y="7222"/>
                  </a:lnTo>
                  <a:lnTo>
                    <a:pt x="2876" y="7222"/>
                  </a:lnTo>
                  <a:lnTo>
                    <a:pt x="2876" y="7156"/>
                  </a:lnTo>
                  <a:lnTo>
                    <a:pt x="2935" y="7222"/>
                  </a:lnTo>
                  <a:lnTo>
                    <a:pt x="3052" y="7222"/>
                  </a:lnTo>
                  <a:lnTo>
                    <a:pt x="3052" y="7288"/>
                  </a:lnTo>
                  <a:lnTo>
                    <a:pt x="3170" y="7288"/>
                  </a:lnTo>
                  <a:lnTo>
                    <a:pt x="3170" y="7353"/>
                  </a:lnTo>
                  <a:lnTo>
                    <a:pt x="3228" y="7353"/>
                  </a:lnTo>
                  <a:lnTo>
                    <a:pt x="3228" y="7484"/>
                  </a:lnTo>
                  <a:lnTo>
                    <a:pt x="3346" y="7484"/>
                  </a:lnTo>
                  <a:lnTo>
                    <a:pt x="3346" y="7419"/>
                  </a:lnTo>
                  <a:lnTo>
                    <a:pt x="3463" y="7419"/>
                  </a:lnTo>
                  <a:lnTo>
                    <a:pt x="3463" y="7353"/>
                  </a:lnTo>
                  <a:lnTo>
                    <a:pt x="3522" y="7353"/>
                  </a:lnTo>
                  <a:lnTo>
                    <a:pt x="3522" y="5909"/>
                  </a:lnTo>
                  <a:lnTo>
                    <a:pt x="3757" y="5909"/>
                  </a:lnTo>
                  <a:lnTo>
                    <a:pt x="3815" y="5252"/>
                  </a:lnTo>
                  <a:lnTo>
                    <a:pt x="3874" y="4661"/>
                  </a:lnTo>
                  <a:lnTo>
                    <a:pt x="4050" y="3480"/>
                  </a:lnTo>
                  <a:lnTo>
                    <a:pt x="4109" y="2954"/>
                  </a:lnTo>
                  <a:lnTo>
                    <a:pt x="4402" y="2757"/>
                  </a:lnTo>
                  <a:lnTo>
                    <a:pt x="4461" y="2692"/>
                  </a:lnTo>
                  <a:lnTo>
                    <a:pt x="4637" y="1313"/>
                  </a:lnTo>
                  <a:lnTo>
                    <a:pt x="4696" y="1379"/>
                  </a:lnTo>
                  <a:lnTo>
                    <a:pt x="5107" y="1576"/>
                  </a:lnTo>
                  <a:lnTo>
                    <a:pt x="5811" y="1182"/>
                  </a:lnTo>
                  <a:lnTo>
                    <a:pt x="6809" y="525"/>
                  </a:lnTo>
                  <a:lnTo>
                    <a:pt x="6926" y="525"/>
                  </a:lnTo>
                  <a:lnTo>
                    <a:pt x="6985" y="460"/>
                  </a:lnTo>
                  <a:lnTo>
                    <a:pt x="7043" y="460"/>
                  </a:lnTo>
                  <a:lnTo>
                    <a:pt x="7043" y="328"/>
                  </a:lnTo>
                  <a:lnTo>
                    <a:pt x="7102" y="328"/>
                  </a:lnTo>
                  <a:lnTo>
                    <a:pt x="7161" y="263"/>
                  </a:lnTo>
                  <a:lnTo>
                    <a:pt x="7220" y="263"/>
                  </a:lnTo>
                  <a:lnTo>
                    <a:pt x="7278" y="197"/>
                  </a:lnTo>
                  <a:lnTo>
                    <a:pt x="7278" y="263"/>
                  </a:lnTo>
                  <a:lnTo>
                    <a:pt x="7513" y="263"/>
                  </a:lnTo>
                  <a:lnTo>
                    <a:pt x="7513" y="131"/>
                  </a:lnTo>
                  <a:lnTo>
                    <a:pt x="7572" y="66"/>
                  </a:lnTo>
                  <a:lnTo>
                    <a:pt x="7572" y="0"/>
                  </a:lnTo>
                  <a:lnTo>
                    <a:pt x="7630" y="131"/>
                  </a:lnTo>
                  <a:lnTo>
                    <a:pt x="7630" y="197"/>
                  </a:lnTo>
                  <a:lnTo>
                    <a:pt x="7807" y="197"/>
                  </a:lnTo>
                  <a:lnTo>
                    <a:pt x="7983" y="394"/>
                  </a:lnTo>
                  <a:lnTo>
                    <a:pt x="8041" y="394"/>
                  </a:lnTo>
                  <a:lnTo>
                    <a:pt x="8041" y="460"/>
                  </a:lnTo>
                  <a:lnTo>
                    <a:pt x="8100" y="460"/>
                  </a:lnTo>
                  <a:lnTo>
                    <a:pt x="8159" y="525"/>
                  </a:lnTo>
                  <a:lnTo>
                    <a:pt x="8217" y="525"/>
                  </a:lnTo>
                  <a:lnTo>
                    <a:pt x="8393" y="722"/>
                  </a:lnTo>
                  <a:lnTo>
                    <a:pt x="8452" y="722"/>
                  </a:lnTo>
                  <a:lnTo>
                    <a:pt x="8511" y="853"/>
                  </a:lnTo>
                  <a:lnTo>
                    <a:pt x="8746" y="985"/>
                  </a:lnTo>
                  <a:lnTo>
                    <a:pt x="8922" y="1116"/>
                  </a:lnTo>
                  <a:lnTo>
                    <a:pt x="8922" y="1182"/>
                  </a:lnTo>
                  <a:lnTo>
                    <a:pt x="9098" y="1379"/>
                  </a:lnTo>
                  <a:lnTo>
                    <a:pt x="9157" y="1379"/>
                  </a:lnTo>
                  <a:lnTo>
                    <a:pt x="9157" y="1444"/>
                  </a:lnTo>
                  <a:lnTo>
                    <a:pt x="9215" y="1510"/>
                  </a:lnTo>
                  <a:lnTo>
                    <a:pt x="9215" y="1576"/>
                  </a:lnTo>
                  <a:lnTo>
                    <a:pt x="9274" y="1576"/>
                  </a:lnTo>
                  <a:lnTo>
                    <a:pt x="9274" y="1641"/>
                  </a:lnTo>
                  <a:lnTo>
                    <a:pt x="9333" y="1707"/>
                  </a:lnTo>
                  <a:lnTo>
                    <a:pt x="9333" y="1773"/>
                  </a:lnTo>
                  <a:lnTo>
                    <a:pt x="9391" y="1773"/>
                  </a:lnTo>
                  <a:lnTo>
                    <a:pt x="9391" y="1838"/>
                  </a:lnTo>
                  <a:lnTo>
                    <a:pt x="9450" y="1904"/>
                  </a:lnTo>
                  <a:lnTo>
                    <a:pt x="9509" y="1904"/>
                  </a:lnTo>
                  <a:lnTo>
                    <a:pt x="9509" y="1970"/>
                  </a:lnTo>
                  <a:lnTo>
                    <a:pt x="9685" y="2167"/>
                  </a:lnTo>
                  <a:lnTo>
                    <a:pt x="9685" y="2232"/>
                  </a:lnTo>
                  <a:lnTo>
                    <a:pt x="9743" y="2232"/>
                  </a:lnTo>
                  <a:lnTo>
                    <a:pt x="10154" y="2954"/>
                  </a:lnTo>
                  <a:lnTo>
                    <a:pt x="10154" y="3020"/>
                  </a:lnTo>
                  <a:lnTo>
                    <a:pt x="10213" y="3086"/>
                  </a:lnTo>
                  <a:lnTo>
                    <a:pt x="10507" y="3480"/>
                  </a:lnTo>
                  <a:lnTo>
                    <a:pt x="10683" y="3611"/>
                  </a:lnTo>
                  <a:lnTo>
                    <a:pt x="10741" y="3677"/>
                  </a:lnTo>
                  <a:lnTo>
                    <a:pt x="10800" y="3611"/>
                  </a:lnTo>
                  <a:lnTo>
                    <a:pt x="10859" y="3611"/>
                  </a:lnTo>
                  <a:lnTo>
                    <a:pt x="10917" y="3677"/>
                  </a:lnTo>
                  <a:lnTo>
                    <a:pt x="10917" y="3742"/>
                  </a:lnTo>
                  <a:lnTo>
                    <a:pt x="10976" y="3742"/>
                  </a:lnTo>
                  <a:lnTo>
                    <a:pt x="10976" y="3808"/>
                  </a:lnTo>
                  <a:lnTo>
                    <a:pt x="11093" y="3939"/>
                  </a:lnTo>
                  <a:lnTo>
                    <a:pt x="11093" y="4005"/>
                  </a:lnTo>
                  <a:lnTo>
                    <a:pt x="11152" y="4005"/>
                  </a:lnTo>
                  <a:lnTo>
                    <a:pt x="11152" y="4071"/>
                  </a:lnTo>
                  <a:lnTo>
                    <a:pt x="11211" y="4136"/>
                  </a:lnTo>
                  <a:lnTo>
                    <a:pt x="11270" y="4136"/>
                  </a:lnTo>
                  <a:lnTo>
                    <a:pt x="11270" y="4202"/>
                  </a:lnTo>
                  <a:lnTo>
                    <a:pt x="11328" y="4202"/>
                  </a:lnTo>
                  <a:lnTo>
                    <a:pt x="11387" y="4267"/>
                  </a:lnTo>
                  <a:lnTo>
                    <a:pt x="11446" y="4267"/>
                  </a:lnTo>
                  <a:lnTo>
                    <a:pt x="11446" y="4399"/>
                  </a:lnTo>
                  <a:lnTo>
                    <a:pt x="11504" y="4399"/>
                  </a:lnTo>
                  <a:lnTo>
                    <a:pt x="11504" y="4530"/>
                  </a:lnTo>
                  <a:lnTo>
                    <a:pt x="11563" y="4530"/>
                  </a:lnTo>
                  <a:lnTo>
                    <a:pt x="11622" y="4596"/>
                  </a:lnTo>
                  <a:lnTo>
                    <a:pt x="11622" y="4530"/>
                  </a:lnTo>
                  <a:lnTo>
                    <a:pt x="11857" y="4530"/>
                  </a:lnTo>
                  <a:lnTo>
                    <a:pt x="11857" y="4464"/>
                  </a:lnTo>
                  <a:lnTo>
                    <a:pt x="11915" y="4464"/>
                  </a:lnTo>
                  <a:lnTo>
                    <a:pt x="11974" y="4530"/>
                  </a:lnTo>
                  <a:lnTo>
                    <a:pt x="12267" y="4530"/>
                  </a:lnTo>
                  <a:lnTo>
                    <a:pt x="12267" y="4464"/>
                  </a:lnTo>
                  <a:lnTo>
                    <a:pt x="12326" y="4464"/>
                  </a:lnTo>
                  <a:lnTo>
                    <a:pt x="12326" y="4399"/>
                  </a:lnTo>
                  <a:lnTo>
                    <a:pt x="12443" y="4399"/>
                  </a:lnTo>
                  <a:lnTo>
                    <a:pt x="12502" y="4464"/>
                  </a:lnTo>
                  <a:lnTo>
                    <a:pt x="12502" y="4399"/>
                  </a:lnTo>
                  <a:lnTo>
                    <a:pt x="12620" y="4399"/>
                  </a:lnTo>
                  <a:lnTo>
                    <a:pt x="12678" y="4464"/>
                  </a:lnTo>
                  <a:lnTo>
                    <a:pt x="12737" y="4464"/>
                  </a:lnTo>
                  <a:lnTo>
                    <a:pt x="12796" y="4530"/>
                  </a:lnTo>
                  <a:lnTo>
                    <a:pt x="13148" y="4530"/>
                  </a:lnTo>
                  <a:lnTo>
                    <a:pt x="13207" y="4596"/>
                  </a:lnTo>
                  <a:lnTo>
                    <a:pt x="13265" y="4596"/>
                  </a:lnTo>
                  <a:lnTo>
                    <a:pt x="13265" y="4661"/>
                  </a:lnTo>
                  <a:lnTo>
                    <a:pt x="13324" y="4661"/>
                  </a:lnTo>
                  <a:lnTo>
                    <a:pt x="13324" y="4727"/>
                  </a:lnTo>
                  <a:lnTo>
                    <a:pt x="13441" y="4727"/>
                  </a:lnTo>
                  <a:lnTo>
                    <a:pt x="13500" y="4661"/>
                  </a:lnTo>
                  <a:lnTo>
                    <a:pt x="13559" y="4661"/>
                  </a:lnTo>
                  <a:lnTo>
                    <a:pt x="13559" y="4727"/>
                  </a:lnTo>
                  <a:lnTo>
                    <a:pt x="13500" y="4727"/>
                  </a:lnTo>
                  <a:lnTo>
                    <a:pt x="13500" y="4793"/>
                  </a:lnTo>
                  <a:lnTo>
                    <a:pt x="13559" y="4793"/>
                  </a:lnTo>
                  <a:lnTo>
                    <a:pt x="13559" y="4858"/>
                  </a:lnTo>
                  <a:lnTo>
                    <a:pt x="13735" y="4858"/>
                  </a:lnTo>
                  <a:lnTo>
                    <a:pt x="13793" y="4924"/>
                  </a:lnTo>
                  <a:lnTo>
                    <a:pt x="14028" y="4924"/>
                  </a:lnTo>
                  <a:lnTo>
                    <a:pt x="14028" y="4990"/>
                  </a:lnTo>
                  <a:lnTo>
                    <a:pt x="14087" y="4990"/>
                  </a:lnTo>
                  <a:lnTo>
                    <a:pt x="14087" y="5055"/>
                  </a:lnTo>
                  <a:lnTo>
                    <a:pt x="14146" y="5055"/>
                  </a:lnTo>
                  <a:lnTo>
                    <a:pt x="14146" y="5121"/>
                  </a:lnTo>
                  <a:lnTo>
                    <a:pt x="14204" y="5121"/>
                  </a:lnTo>
                  <a:lnTo>
                    <a:pt x="14263" y="5187"/>
                  </a:lnTo>
                  <a:lnTo>
                    <a:pt x="14263" y="5318"/>
                  </a:lnTo>
                  <a:lnTo>
                    <a:pt x="14557" y="5318"/>
                  </a:lnTo>
                  <a:lnTo>
                    <a:pt x="14557" y="5252"/>
                  </a:lnTo>
                  <a:lnTo>
                    <a:pt x="15026" y="5252"/>
                  </a:lnTo>
                  <a:lnTo>
                    <a:pt x="15026" y="5318"/>
                  </a:lnTo>
                  <a:lnTo>
                    <a:pt x="15143" y="5318"/>
                  </a:lnTo>
                  <a:lnTo>
                    <a:pt x="15143" y="5384"/>
                  </a:lnTo>
                  <a:lnTo>
                    <a:pt x="15320" y="5384"/>
                  </a:lnTo>
                  <a:lnTo>
                    <a:pt x="15320" y="5449"/>
                  </a:lnTo>
                  <a:lnTo>
                    <a:pt x="15848" y="5449"/>
                  </a:lnTo>
                  <a:lnTo>
                    <a:pt x="15907" y="5515"/>
                  </a:lnTo>
                  <a:lnTo>
                    <a:pt x="16200" y="5515"/>
                  </a:lnTo>
                  <a:lnTo>
                    <a:pt x="16200" y="5646"/>
                  </a:lnTo>
                  <a:lnTo>
                    <a:pt x="16024" y="5646"/>
                  </a:lnTo>
                  <a:lnTo>
                    <a:pt x="16024" y="5712"/>
                  </a:lnTo>
                  <a:lnTo>
                    <a:pt x="16083" y="5712"/>
                  </a:lnTo>
                  <a:lnTo>
                    <a:pt x="16083" y="5778"/>
                  </a:lnTo>
                  <a:lnTo>
                    <a:pt x="16317" y="5778"/>
                  </a:lnTo>
                  <a:lnTo>
                    <a:pt x="16376" y="5712"/>
                  </a:lnTo>
                  <a:lnTo>
                    <a:pt x="16435" y="5712"/>
                  </a:lnTo>
                  <a:lnTo>
                    <a:pt x="16435" y="5646"/>
                  </a:lnTo>
                  <a:lnTo>
                    <a:pt x="16611" y="5646"/>
                  </a:lnTo>
                  <a:lnTo>
                    <a:pt x="16611" y="5581"/>
                  </a:lnTo>
                  <a:lnTo>
                    <a:pt x="16728" y="5581"/>
                  </a:lnTo>
                  <a:lnTo>
                    <a:pt x="16728" y="5646"/>
                  </a:lnTo>
                  <a:lnTo>
                    <a:pt x="16904" y="5646"/>
                  </a:lnTo>
                  <a:lnTo>
                    <a:pt x="16963" y="5581"/>
                  </a:lnTo>
                  <a:lnTo>
                    <a:pt x="17022" y="5581"/>
                  </a:lnTo>
                  <a:lnTo>
                    <a:pt x="17022" y="5515"/>
                  </a:lnTo>
                  <a:lnTo>
                    <a:pt x="17080" y="5515"/>
                  </a:lnTo>
                  <a:lnTo>
                    <a:pt x="17139" y="5449"/>
                  </a:lnTo>
                  <a:lnTo>
                    <a:pt x="17198" y="5449"/>
                  </a:lnTo>
                  <a:lnTo>
                    <a:pt x="17257" y="5384"/>
                  </a:lnTo>
                  <a:lnTo>
                    <a:pt x="17315" y="5384"/>
                  </a:lnTo>
                  <a:lnTo>
                    <a:pt x="17315" y="5318"/>
                  </a:lnTo>
                  <a:lnTo>
                    <a:pt x="17433" y="5318"/>
                  </a:lnTo>
                  <a:lnTo>
                    <a:pt x="17433" y="5384"/>
                  </a:lnTo>
                  <a:lnTo>
                    <a:pt x="17843" y="5384"/>
                  </a:lnTo>
                  <a:lnTo>
                    <a:pt x="17843" y="5318"/>
                  </a:lnTo>
                  <a:lnTo>
                    <a:pt x="17902" y="5318"/>
                  </a:lnTo>
                  <a:lnTo>
                    <a:pt x="17902" y="5252"/>
                  </a:lnTo>
                  <a:lnTo>
                    <a:pt x="17961" y="5318"/>
                  </a:lnTo>
                  <a:lnTo>
                    <a:pt x="18254" y="5318"/>
                  </a:lnTo>
                  <a:lnTo>
                    <a:pt x="18254" y="5384"/>
                  </a:lnTo>
                  <a:lnTo>
                    <a:pt x="18489" y="5384"/>
                  </a:lnTo>
                  <a:lnTo>
                    <a:pt x="18489" y="5318"/>
                  </a:lnTo>
                  <a:lnTo>
                    <a:pt x="18548" y="5318"/>
                  </a:lnTo>
                  <a:lnTo>
                    <a:pt x="18548" y="5252"/>
                  </a:lnTo>
                  <a:lnTo>
                    <a:pt x="18607" y="5252"/>
                  </a:lnTo>
                  <a:lnTo>
                    <a:pt x="18607" y="5187"/>
                  </a:lnTo>
                  <a:lnTo>
                    <a:pt x="18665" y="5121"/>
                  </a:lnTo>
                  <a:lnTo>
                    <a:pt x="18959" y="5121"/>
                  </a:lnTo>
                  <a:lnTo>
                    <a:pt x="18959" y="5055"/>
                  </a:lnTo>
                  <a:lnTo>
                    <a:pt x="19193" y="5055"/>
                  </a:lnTo>
                  <a:lnTo>
                    <a:pt x="19193" y="5121"/>
                  </a:lnTo>
                  <a:lnTo>
                    <a:pt x="19193" y="5055"/>
                  </a:lnTo>
                  <a:lnTo>
                    <a:pt x="19311" y="5055"/>
                  </a:lnTo>
                  <a:lnTo>
                    <a:pt x="19311" y="5187"/>
                  </a:lnTo>
                  <a:lnTo>
                    <a:pt x="19428" y="5187"/>
                  </a:lnTo>
                  <a:lnTo>
                    <a:pt x="19428" y="5252"/>
                  </a:lnTo>
                  <a:lnTo>
                    <a:pt x="19487" y="5252"/>
                  </a:lnTo>
                  <a:lnTo>
                    <a:pt x="19487" y="5318"/>
                  </a:lnTo>
                  <a:lnTo>
                    <a:pt x="19546" y="5318"/>
                  </a:lnTo>
                  <a:lnTo>
                    <a:pt x="19604" y="5384"/>
                  </a:lnTo>
                  <a:lnTo>
                    <a:pt x="19604" y="5318"/>
                  </a:lnTo>
                  <a:lnTo>
                    <a:pt x="19839" y="5384"/>
                  </a:lnTo>
                  <a:lnTo>
                    <a:pt x="19839" y="5449"/>
                  </a:lnTo>
                  <a:lnTo>
                    <a:pt x="19898" y="5449"/>
                  </a:lnTo>
                  <a:lnTo>
                    <a:pt x="19957" y="5384"/>
                  </a:lnTo>
                  <a:lnTo>
                    <a:pt x="19957" y="5318"/>
                  </a:lnTo>
                  <a:lnTo>
                    <a:pt x="20015" y="5318"/>
                  </a:lnTo>
                  <a:lnTo>
                    <a:pt x="20074" y="5252"/>
                  </a:lnTo>
                  <a:lnTo>
                    <a:pt x="20133" y="5252"/>
                  </a:lnTo>
                  <a:lnTo>
                    <a:pt x="20191" y="5187"/>
                  </a:lnTo>
                  <a:lnTo>
                    <a:pt x="20191" y="5055"/>
                  </a:lnTo>
                  <a:lnTo>
                    <a:pt x="20250" y="5055"/>
                  </a:lnTo>
                  <a:lnTo>
                    <a:pt x="20309" y="4990"/>
                  </a:lnTo>
                  <a:lnTo>
                    <a:pt x="20426" y="4990"/>
                  </a:lnTo>
                  <a:lnTo>
                    <a:pt x="20426" y="5055"/>
                  </a:lnTo>
                  <a:lnTo>
                    <a:pt x="20485" y="5055"/>
                  </a:lnTo>
                  <a:lnTo>
                    <a:pt x="20485" y="5318"/>
                  </a:lnTo>
                  <a:lnTo>
                    <a:pt x="20602" y="5318"/>
                  </a:lnTo>
                  <a:lnTo>
                    <a:pt x="20602" y="5384"/>
                  </a:lnTo>
                  <a:lnTo>
                    <a:pt x="20661" y="5449"/>
                  </a:lnTo>
                  <a:lnTo>
                    <a:pt x="20661" y="5384"/>
                  </a:lnTo>
                  <a:lnTo>
                    <a:pt x="20778" y="5384"/>
                  </a:lnTo>
                  <a:lnTo>
                    <a:pt x="20778" y="5449"/>
                  </a:lnTo>
                  <a:lnTo>
                    <a:pt x="20837" y="5449"/>
                  </a:lnTo>
                  <a:lnTo>
                    <a:pt x="20837" y="5515"/>
                  </a:lnTo>
                  <a:lnTo>
                    <a:pt x="20896" y="5581"/>
                  </a:lnTo>
                  <a:lnTo>
                    <a:pt x="20896" y="5646"/>
                  </a:lnTo>
                  <a:lnTo>
                    <a:pt x="20954" y="5712"/>
                  </a:lnTo>
                  <a:lnTo>
                    <a:pt x="21013" y="5712"/>
                  </a:lnTo>
                  <a:lnTo>
                    <a:pt x="21013" y="5646"/>
                  </a:lnTo>
                  <a:lnTo>
                    <a:pt x="21072" y="5581"/>
                  </a:lnTo>
                  <a:lnTo>
                    <a:pt x="21130" y="5581"/>
                  </a:lnTo>
                  <a:lnTo>
                    <a:pt x="21189" y="5646"/>
                  </a:lnTo>
                  <a:lnTo>
                    <a:pt x="21424" y="5646"/>
                  </a:lnTo>
                  <a:lnTo>
                    <a:pt x="21483" y="5712"/>
                  </a:lnTo>
                  <a:lnTo>
                    <a:pt x="21541" y="5712"/>
                  </a:lnTo>
                  <a:lnTo>
                    <a:pt x="21541" y="5646"/>
                  </a:lnTo>
                  <a:lnTo>
                    <a:pt x="21600" y="5646"/>
                  </a:lnTo>
                  <a:lnTo>
                    <a:pt x="21600" y="5778"/>
                  </a:lnTo>
                  <a:lnTo>
                    <a:pt x="21072" y="8404"/>
                  </a:lnTo>
                  <a:lnTo>
                    <a:pt x="20837" y="9388"/>
                  </a:lnTo>
                  <a:lnTo>
                    <a:pt x="19898" y="13196"/>
                  </a:lnTo>
                  <a:lnTo>
                    <a:pt x="19487" y="14903"/>
                  </a:lnTo>
                  <a:lnTo>
                    <a:pt x="18783" y="14378"/>
                  </a:lnTo>
                  <a:lnTo>
                    <a:pt x="18372" y="14116"/>
                  </a:lnTo>
                  <a:lnTo>
                    <a:pt x="18020" y="14641"/>
                  </a:lnTo>
                  <a:lnTo>
                    <a:pt x="17843" y="15035"/>
                  </a:lnTo>
                  <a:lnTo>
                    <a:pt x="18783" y="15626"/>
                  </a:lnTo>
                  <a:lnTo>
                    <a:pt x="19017" y="15822"/>
                  </a:lnTo>
                  <a:lnTo>
                    <a:pt x="19193" y="15888"/>
                  </a:lnTo>
                  <a:lnTo>
                    <a:pt x="18783" y="17070"/>
                  </a:lnTo>
                  <a:lnTo>
                    <a:pt x="18020" y="18908"/>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7" name="Freeform 97"/>
            <p:cNvSpPr/>
            <p:nvPr/>
          </p:nvSpPr>
          <p:spPr>
            <a:xfrm>
              <a:off x="3898081" y="4733828"/>
              <a:ext cx="2020857" cy="2632657"/>
            </a:xfrm>
            <a:custGeom>
              <a:avLst/>
              <a:gdLst/>
              <a:ahLst/>
              <a:cxnLst>
                <a:cxn ang="0">
                  <a:pos x="wd2" y="hd2"/>
                </a:cxn>
                <a:cxn ang="5400000">
                  <a:pos x="wd2" y="hd2"/>
                </a:cxn>
                <a:cxn ang="10800000">
                  <a:pos x="wd2" y="hd2"/>
                </a:cxn>
                <a:cxn ang="16200000">
                  <a:pos x="wd2" y="hd2"/>
                </a:cxn>
              </a:cxnLst>
              <a:rect l="0" t="0" r="r" b="b"/>
              <a:pathLst>
                <a:path w="21600" h="21600" extrusionOk="0">
                  <a:moveTo>
                    <a:pt x="18136" y="16849"/>
                  </a:moveTo>
                  <a:lnTo>
                    <a:pt x="18625" y="16849"/>
                  </a:lnTo>
                  <a:lnTo>
                    <a:pt x="18910" y="16911"/>
                  </a:lnTo>
                  <a:lnTo>
                    <a:pt x="19073" y="16974"/>
                  </a:lnTo>
                  <a:lnTo>
                    <a:pt x="19114" y="16974"/>
                  </a:lnTo>
                  <a:lnTo>
                    <a:pt x="19481" y="17067"/>
                  </a:lnTo>
                  <a:lnTo>
                    <a:pt x="19888" y="17161"/>
                  </a:lnTo>
                  <a:lnTo>
                    <a:pt x="20663" y="17318"/>
                  </a:lnTo>
                  <a:lnTo>
                    <a:pt x="21315" y="17255"/>
                  </a:lnTo>
                  <a:lnTo>
                    <a:pt x="21355" y="17255"/>
                  </a:lnTo>
                  <a:lnTo>
                    <a:pt x="21396" y="17224"/>
                  </a:lnTo>
                  <a:lnTo>
                    <a:pt x="21600" y="17224"/>
                  </a:lnTo>
                  <a:lnTo>
                    <a:pt x="21437" y="17380"/>
                  </a:lnTo>
                  <a:lnTo>
                    <a:pt x="21437" y="17411"/>
                  </a:lnTo>
                  <a:lnTo>
                    <a:pt x="21396" y="17411"/>
                  </a:lnTo>
                  <a:lnTo>
                    <a:pt x="21355" y="17443"/>
                  </a:lnTo>
                  <a:lnTo>
                    <a:pt x="21315" y="17443"/>
                  </a:lnTo>
                  <a:lnTo>
                    <a:pt x="21233" y="17505"/>
                  </a:lnTo>
                  <a:lnTo>
                    <a:pt x="21152" y="17505"/>
                  </a:lnTo>
                  <a:lnTo>
                    <a:pt x="21152" y="17536"/>
                  </a:lnTo>
                  <a:lnTo>
                    <a:pt x="21111" y="17536"/>
                  </a:lnTo>
                  <a:lnTo>
                    <a:pt x="21029" y="17599"/>
                  </a:lnTo>
                  <a:lnTo>
                    <a:pt x="21029" y="17630"/>
                  </a:lnTo>
                  <a:lnTo>
                    <a:pt x="20989" y="17630"/>
                  </a:lnTo>
                  <a:lnTo>
                    <a:pt x="20744" y="17818"/>
                  </a:lnTo>
                  <a:lnTo>
                    <a:pt x="20744" y="17849"/>
                  </a:lnTo>
                  <a:lnTo>
                    <a:pt x="20703" y="17849"/>
                  </a:lnTo>
                  <a:lnTo>
                    <a:pt x="20703" y="17880"/>
                  </a:lnTo>
                  <a:lnTo>
                    <a:pt x="20663" y="17911"/>
                  </a:lnTo>
                  <a:lnTo>
                    <a:pt x="20622" y="17974"/>
                  </a:lnTo>
                  <a:lnTo>
                    <a:pt x="20581" y="17974"/>
                  </a:lnTo>
                  <a:lnTo>
                    <a:pt x="20500" y="18036"/>
                  </a:lnTo>
                  <a:lnTo>
                    <a:pt x="20418" y="18036"/>
                  </a:lnTo>
                  <a:lnTo>
                    <a:pt x="20377" y="18068"/>
                  </a:lnTo>
                  <a:lnTo>
                    <a:pt x="20337" y="18068"/>
                  </a:lnTo>
                  <a:lnTo>
                    <a:pt x="20296" y="18099"/>
                  </a:lnTo>
                  <a:lnTo>
                    <a:pt x="20255" y="18099"/>
                  </a:lnTo>
                  <a:lnTo>
                    <a:pt x="20255" y="18130"/>
                  </a:lnTo>
                  <a:lnTo>
                    <a:pt x="20214" y="18130"/>
                  </a:lnTo>
                  <a:lnTo>
                    <a:pt x="20214" y="18099"/>
                  </a:lnTo>
                  <a:lnTo>
                    <a:pt x="20133" y="18099"/>
                  </a:lnTo>
                  <a:lnTo>
                    <a:pt x="20133" y="18068"/>
                  </a:lnTo>
                  <a:lnTo>
                    <a:pt x="19970" y="18068"/>
                  </a:lnTo>
                  <a:lnTo>
                    <a:pt x="19970" y="18036"/>
                  </a:lnTo>
                  <a:lnTo>
                    <a:pt x="19848" y="18036"/>
                  </a:lnTo>
                  <a:lnTo>
                    <a:pt x="19848" y="18005"/>
                  </a:lnTo>
                  <a:lnTo>
                    <a:pt x="19725" y="18005"/>
                  </a:lnTo>
                  <a:lnTo>
                    <a:pt x="19725" y="17974"/>
                  </a:lnTo>
                  <a:lnTo>
                    <a:pt x="19603" y="17974"/>
                  </a:lnTo>
                  <a:lnTo>
                    <a:pt x="19603" y="17943"/>
                  </a:lnTo>
                  <a:lnTo>
                    <a:pt x="19522" y="17943"/>
                  </a:lnTo>
                  <a:lnTo>
                    <a:pt x="19522" y="17911"/>
                  </a:lnTo>
                  <a:lnTo>
                    <a:pt x="19481" y="17911"/>
                  </a:lnTo>
                  <a:lnTo>
                    <a:pt x="19481" y="17880"/>
                  </a:lnTo>
                  <a:lnTo>
                    <a:pt x="19399" y="17880"/>
                  </a:lnTo>
                  <a:lnTo>
                    <a:pt x="19399" y="17849"/>
                  </a:lnTo>
                  <a:lnTo>
                    <a:pt x="19358" y="17849"/>
                  </a:lnTo>
                  <a:lnTo>
                    <a:pt x="19399" y="17849"/>
                  </a:lnTo>
                  <a:lnTo>
                    <a:pt x="19318" y="17849"/>
                  </a:lnTo>
                  <a:lnTo>
                    <a:pt x="19318" y="17818"/>
                  </a:lnTo>
                  <a:lnTo>
                    <a:pt x="19440" y="17818"/>
                  </a:lnTo>
                  <a:lnTo>
                    <a:pt x="19440" y="17786"/>
                  </a:lnTo>
                  <a:lnTo>
                    <a:pt x="19481" y="17786"/>
                  </a:lnTo>
                  <a:lnTo>
                    <a:pt x="19440" y="17786"/>
                  </a:lnTo>
                  <a:lnTo>
                    <a:pt x="19481" y="17818"/>
                  </a:lnTo>
                  <a:lnTo>
                    <a:pt x="19481" y="17724"/>
                  </a:lnTo>
                  <a:lnTo>
                    <a:pt x="19440" y="17724"/>
                  </a:lnTo>
                  <a:lnTo>
                    <a:pt x="19440" y="17755"/>
                  </a:lnTo>
                  <a:lnTo>
                    <a:pt x="19399" y="17755"/>
                  </a:lnTo>
                  <a:lnTo>
                    <a:pt x="19399" y="17724"/>
                  </a:lnTo>
                  <a:lnTo>
                    <a:pt x="19399" y="17755"/>
                  </a:lnTo>
                  <a:lnTo>
                    <a:pt x="19358" y="17755"/>
                  </a:lnTo>
                  <a:lnTo>
                    <a:pt x="19358" y="17724"/>
                  </a:lnTo>
                  <a:lnTo>
                    <a:pt x="19358" y="17755"/>
                  </a:lnTo>
                  <a:lnTo>
                    <a:pt x="19318" y="17755"/>
                  </a:lnTo>
                  <a:lnTo>
                    <a:pt x="19318" y="17724"/>
                  </a:lnTo>
                  <a:lnTo>
                    <a:pt x="19236" y="17724"/>
                  </a:lnTo>
                  <a:lnTo>
                    <a:pt x="19236" y="17849"/>
                  </a:lnTo>
                  <a:lnTo>
                    <a:pt x="19277" y="17880"/>
                  </a:lnTo>
                  <a:lnTo>
                    <a:pt x="19358" y="17880"/>
                  </a:lnTo>
                  <a:lnTo>
                    <a:pt x="19358" y="17911"/>
                  </a:lnTo>
                  <a:lnTo>
                    <a:pt x="19440" y="17911"/>
                  </a:lnTo>
                  <a:lnTo>
                    <a:pt x="19440" y="17943"/>
                  </a:lnTo>
                  <a:lnTo>
                    <a:pt x="19114" y="17943"/>
                  </a:lnTo>
                  <a:lnTo>
                    <a:pt x="19114" y="17974"/>
                  </a:lnTo>
                  <a:lnTo>
                    <a:pt x="18951" y="17974"/>
                  </a:lnTo>
                  <a:lnTo>
                    <a:pt x="18951" y="18005"/>
                  </a:lnTo>
                  <a:lnTo>
                    <a:pt x="18829" y="18005"/>
                  </a:lnTo>
                  <a:lnTo>
                    <a:pt x="18788" y="18036"/>
                  </a:lnTo>
                  <a:lnTo>
                    <a:pt x="18584" y="18036"/>
                  </a:lnTo>
                  <a:lnTo>
                    <a:pt x="18584" y="18068"/>
                  </a:lnTo>
                  <a:lnTo>
                    <a:pt x="18503" y="18068"/>
                  </a:lnTo>
                  <a:lnTo>
                    <a:pt x="18462" y="18099"/>
                  </a:lnTo>
                  <a:lnTo>
                    <a:pt x="18380" y="18099"/>
                  </a:lnTo>
                  <a:lnTo>
                    <a:pt x="18380" y="18130"/>
                  </a:lnTo>
                  <a:lnTo>
                    <a:pt x="18299" y="18130"/>
                  </a:lnTo>
                  <a:lnTo>
                    <a:pt x="18258" y="18162"/>
                  </a:lnTo>
                  <a:lnTo>
                    <a:pt x="18217" y="18162"/>
                  </a:lnTo>
                  <a:lnTo>
                    <a:pt x="18177" y="18193"/>
                  </a:lnTo>
                  <a:lnTo>
                    <a:pt x="18136" y="18193"/>
                  </a:lnTo>
                  <a:lnTo>
                    <a:pt x="18054" y="18255"/>
                  </a:lnTo>
                  <a:lnTo>
                    <a:pt x="18014" y="18255"/>
                  </a:lnTo>
                  <a:lnTo>
                    <a:pt x="17932" y="18318"/>
                  </a:lnTo>
                  <a:lnTo>
                    <a:pt x="17891" y="18318"/>
                  </a:lnTo>
                  <a:lnTo>
                    <a:pt x="17891" y="18349"/>
                  </a:lnTo>
                  <a:lnTo>
                    <a:pt x="17851" y="18349"/>
                  </a:lnTo>
                  <a:lnTo>
                    <a:pt x="17851" y="18318"/>
                  </a:lnTo>
                  <a:lnTo>
                    <a:pt x="17810" y="18318"/>
                  </a:lnTo>
                  <a:lnTo>
                    <a:pt x="17810" y="18349"/>
                  </a:lnTo>
                  <a:lnTo>
                    <a:pt x="17769" y="18349"/>
                  </a:lnTo>
                  <a:lnTo>
                    <a:pt x="17769" y="18380"/>
                  </a:lnTo>
                  <a:lnTo>
                    <a:pt x="17728" y="18380"/>
                  </a:lnTo>
                  <a:lnTo>
                    <a:pt x="17728" y="18412"/>
                  </a:lnTo>
                  <a:lnTo>
                    <a:pt x="17647" y="18412"/>
                  </a:lnTo>
                  <a:lnTo>
                    <a:pt x="17647" y="18443"/>
                  </a:lnTo>
                  <a:lnTo>
                    <a:pt x="17606" y="18443"/>
                  </a:lnTo>
                  <a:lnTo>
                    <a:pt x="17565" y="18474"/>
                  </a:lnTo>
                  <a:lnTo>
                    <a:pt x="17525" y="18474"/>
                  </a:lnTo>
                  <a:lnTo>
                    <a:pt x="17525" y="18505"/>
                  </a:lnTo>
                  <a:lnTo>
                    <a:pt x="17484" y="18505"/>
                  </a:lnTo>
                  <a:lnTo>
                    <a:pt x="17443" y="18537"/>
                  </a:lnTo>
                  <a:lnTo>
                    <a:pt x="17402" y="18537"/>
                  </a:lnTo>
                  <a:lnTo>
                    <a:pt x="17402" y="18568"/>
                  </a:lnTo>
                  <a:lnTo>
                    <a:pt x="17362" y="18568"/>
                  </a:lnTo>
                  <a:lnTo>
                    <a:pt x="17362" y="18599"/>
                  </a:lnTo>
                  <a:lnTo>
                    <a:pt x="17321" y="18599"/>
                  </a:lnTo>
                  <a:lnTo>
                    <a:pt x="17321" y="18630"/>
                  </a:lnTo>
                  <a:lnTo>
                    <a:pt x="17280" y="18630"/>
                  </a:lnTo>
                  <a:lnTo>
                    <a:pt x="17239" y="18662"/>
                  </a:lnTo>
                  <a:lnTo>
                    <a:pt x="17198" y="18662"/>
                  </a:lnTo>
                  <a:lnTo>
                    <a:pt x="17198" y="18693"/>
                  </a:lnTo>
                  <a:lnTo>
                    <a:pt x="17158" y="18693"/>
                  </a:lnTo>
                  <a:lnTo>
                    <a:pt x="17158" y="18724"/>
                  </a:lnTo>
                  <a:lnTo>
                    <a:pt x="17117" y="18724"/>
                  </a:lnTo>
                  <a:lnTo>
                    <a:pt x="17117" y="18755"/>
                  </a:lnTo>
                  <a:lnTo>
                    <a:pt x="17035" y="18755"/>
                  </a:lnTo>
                  <a:lnTo>
                    <a:pt x="17076" y="18724"/>
                  </a:lnTo>
                  <a:lnTo>
                    <a:pt x="17035" y="18724"/>
                  </a:lnTo>
                  <a:lnTo>
                    <a:pt x="17035" y="18755"/>
                  </a:lnTo>
                  <a:lnTo>
                    <a:pt x="17076" y="18755"/>
                  </a:lnTo>
                  <a:lnTo>
                    <a:pt x="17076" y="18787"/>
                  </a:lnTo>
                  <a:lnTo>
                    <a:pt x="17035" y="18787"/>
                  </a:lnTo>
                  <a:lnTo>
                    <a:pt x="16954" y="18849"/>
                  </a:lnTo>
                  <a:lnTo>
                    <a:pt x="16913" y="18849"/>
                  </a:lnTo>
                  <a:lnTo>
                    <a:pt x="16913" y="18880"/>
                  </a:lnTo>
                  <a:lnTo>
                    <a:pt x="16872" y="18880"/>
                  </a:lnTo>
                  <a:lnTo>
                    <a:pt x="16872" y="18912"/>
                  </a:lnTo>
                  <a:lnTo>
                    <a:pt x="16832" y="18912"/>
                  </a:lnTo>
                  <a:lnTo>
                    <a:pt x="16832" y="18943"/>
                  </a:lnTo>
                  <a:lnTo>
                    <a:pt x="16791" y="18943"/>
                  </a:lnTo>
                  <a:lnTo>
                    <a:pt x="16791" y="18974"/>
                  </a:lnTo>
                  <a:lnTo>
                    <a:pt x="16750" y="18974"/>
                  </a:lnTo>
                  <a:lnTo>
                    <a:pt x="16750" y="19037"/>
                  </a:lnTo>
                  <a:lnTo>
                    <a:pt x="16709" y="19037"/>
                  </a:lnTo>
                  <a:lnTo>
                    <a:pt x="16709" y="19068"/>
                  </a:lnTo>
                  <a:lnTo>
                    <a:pt x="16669" y="19068"/>
                  </a:lnTo>
                  <a:lnTo>
                    <a:pt x="16669" y="19099"/>
                  </a:lnTo>
                  <a:lnTo>
                    <a:pt x="16628" y="19099"/>
                  </a:lnTo>
                  <a:lnTo>
                    <a:pt x="16628" y="19131"/>
                  </a:lnTo>
                  <a:lnTo>
                    <a:pt x="16587" y="19162"/>
                  </a:lnTo>
                  <a:lnTo>
                    <a:pt x="16587" y="19193"/>
                  </a:lnTo>
                  <a:lnTo>
                    <a:pt x="16546" y="19193"/>
                  </a:lnTo>
                  <a:lnTo>
                    <a:pt x="16546" y="19224"/>
                  </a:lnTo>
                  <a:lnTo>
                    <a:pt x="16424" y="19349"/>
                  </a:lnTo>
                  <a:lnTo>
                    <a:pt x="16180" y="19099"/>
                  </a:lnTo>
                  <a:lnTo>
                    <a:pt x="15405" y="18224"/>
                  </a:lnTo>
                  <a:lnTo>
                    <a:pt x="15242" y="18068"/>
                  </a:lnTo>
                  <a:lnTo>
                    <a:pt x="14835" y="17630"/>
                  </a:lnTo>
                  <a:lnTo>
                    <a:pt x="14794" y="17568"/>
                  </a:lnTo>
                  <a:lnTo>
                    <a:pt x="14672" y="17411"/>
                  </a:lnTo>
                  <a:lnTo>
                    <a:pt x="14549" y="17286"/>
                  </a:lnTo>
                  <a:lnTo>
                    <a:pt x="14509" y="17286"/>
                  </a:lnTo>
                  <a:lnTo>
                    <a:pt x="14264" y="17036"/>
                  </a:lnTo>
                  <a:lnTo>
                    <a:pt x="13531" y="16223"/>
                  </a:lnTo>
                  <a:lnTo>
                    <a:pt x="12593" y="17036"/>
                  </a:lnTo>
                  <a:lnTo>
                    <a:pt x="12226" y="17349"/>
                  </a:lnTo>
                  <a:lnTo>
                    <a:pt x="12023" y="17568"/>
                  </a:lnTo>
                  <a:lnTo>
                    <a:pt x="11045" y="18380"/>
                  </a:lnTo>
                  <a:lnTo>
                    <a:pt x="9985" y="19349"/>
                  </a:lnTo>
                  <a:lnTo>
                    <a:pt x="9944" y="19381"/>
                  </a:lnTo>
                  <a:lnTo>
                    <a:pt x="7906" y="21069"/>
                  </a:lnTo>
                  <a:lnTo>
                    <a:pt x="7866" y="21131"/>
                  </a:lnTo>
                  <a:lnTo>
                    <a:pt x="7621" y="21319"/>
                  </a:lnTo>
                  <a:lnTo>
                    <a:pt x="7336" y="21600"/>
                  </a:lnTo>
                  <a:lnTo>
                    <a:pt x="7295" y="21600"/>
                  </a:lnTo>
                  <a:lnTo>
                    <a:pt x="7295" y="21537"/>
                  </a:lnTo>
                  <a:lnTo>
                    <a:pt x="7254" y="21537"/>
                  </a:lnTo>
                  <a:lnTo>
                    <a:pt x="7254" y="21569"/>
                  </a:lnTo>
                  <a:lnTo>
                    <a:pt x="7214" y="21569"/>
                  </a:lnTo>
                  <a:lnTo>
                    <a:pt x="7173" y="21537"/>
                  </a:lnTo>
                  <a:lnTo>
                    <a:pt x="7010" y="21537"/>
                  </a:lnTo>
                  <a:lnTo>
                    <a:pt x="6969" y="21506"/>
                  </a:lnTo>
                  <a:lnTo>
                    <a:pt x="6928" y="21506"/>
                  </a:lnTo>
                  <a:lnTo>
                    <a:pt x="6888" y="21537"/>
                  </a:lnTo>
                  <a:lnTo>
                    <a:pt x="6888" y="21569"/>
                  </a:lnTo>
                  <a:lnTo>
                    <a:pt x="6847" y="21569"/>
                  </a:lnTo>
                  <a:lnTo>
                    <a:pt x="6806" y="21537"/>
                  </a:lnTo>
                  <a:lnTo>
                    <a:pt x="6806" y="21506"/>
                  </a:lnTo>
                  <a:lnTo>
                    <a:pt x="6765" y="21475"/>
                  </a:lnTo>
                  <a:lnTo>
                    <a:pt x="6765" y="21444"/>
                  </a:lnTo>
                  <a:lnTo>
                    <a:pt x="6725" y="21444"/>
                  </a:lnTo>
                  <a:lnTo>
                    <a:pt x="6725" y="21412"/>
                  </a:lnTo>
                  <a:lnTo>
                    <a:pt x="6643" y="21412"/>
                  </a:lnTo>
                  <a:lnTo>
                    <a:pt x="6643" y="21444"/>
                  </a:lnTo>
                  <a:lnTo>
                    <a:pt x="6602" y="21412"/>
                  </a:lnTo>
                  <a:lnTo>
                    <a:pt x="6602" y="21381"/>
                  </a:lnTo>
                  <a:lnTo>
                    <a:pt x="6521" y="21381"/>
                  </a:lnTo>
                  <a:lnTo>
                    <a:pt x="6521" y="21256"/>
                  </a:lnTo>
                  <a:lnTo>
                    <a:pt x="6480" y="21256"/>
                  </a:lnTo>
                  <a:lnTo>
                    <a:pt x="6480" y="21225"/>
                  </a:lnTo>
                  <a:lnTo>
                    <a:pt x="6398" y="21225"/>
                  </a:lnTo>
                  <a:lnTo>
                    <a:pt x="6358" y="21256"/>
                  </a:lnTo>
                  <a:lnTo>
                    <a:pt x="6317" y="21256"/>
                  </a:lnTo>
                  <a:lnTo>
                    <a:pt x="6317" y="21319"/>
                  </a:lnTo>
                  <a:lnTo>
                    <a:pt x="6276" y="21350"/>
                  </a:lnTo>
                  <a:lnTo>
                    <a:pt x="6235" y="21350"/>
                  </a:lnTo>
                  <a:lnTo>
                    <a:pt x="6195" y="21381"/>
                  </a:lnTo>
                  <a:lnTo>
                    <a:pt x="6154" y="21381"/>
                  </a:lnTo>
                  <a:lnTo>
                    <a:pt x="6154" y="21412"/>
                  </a:lnTo>
                  <a:lnTo>
                    <a:pt x="6113" y="21444"/>
                  </a:lnTo>
                  <a:lnTo>
                    <a:pt x="6072" y="21444"/>
                  </a:lnTo>
                  <a:lnTo>
                    <a:pt x="6072" y="21412"/>
                  </a:lnTo>
                  <a:lnTo>
                    <a:pt x="5909" y="21381"/>
                  </a:lnTo>
                  <a:lnTo>
                    <a:pt x="5828" y="21194"/>
                  </a:lnTo>
                  <a:lnTo>
                    <a:pt x="5339" y="20662"/>
                  </a:lnTo>
                  <a:lnTo>
                    <a:pt x="4157" y="19443"/>
                  </a:lnTo>
                  <a:lnTo>
                    <a:pt x="2445" y="17661"/>
                  </a:lnTo>
                  <a:lnTo>
                    <a:pt x="1834" y="17036"/>
                  </a:lnTo>
                  <a:lnTo>
                    <a:pt x="1956" y="17036"/>
                  </a:lnTo>
                  <a:lnTo>
                    <a:pt x="1956" y="17067"/>
                  </a:lnTo>
                  <a:lnTo>
                    <a:pt x="2323" y="17067"/>
                  </a:lnTo>
                  <a:lnTo>
                    <a:pt x="2364" y="17036"/>
                  </a:lnTo>
                  <a:lnTo>
                    <a:pt x="2405" y="17036"/>
                  </a:lnTo>
                  <a:lnTo>
                    <a:pt x="2445" y="17005"/>
                  </a:lnTo>
                  <a:lnTo>
                    <a:pt x="2527" y="17005"/>
                  </a:lnTo>
                  <a:lnTo>
                    <a:pt x="2568" y="16974"/>
                  </a:lnTo>
                  <a:lnTo>
                    <a:pt x="2608" y="16974"/>
                  </a:lnTo>
                  <a:lnTo>
                    <a:pt x="2608" y="16942"/>
                  </a:lnTo>
                  <a:lnTo>
                    <a:pt x="2649" y="16911"/>
                  </a:lnTo>
                  <a:lnTo>
                    <a:pt x="2690" y="16911"/>
                  </a:lnTo>
                  <a:lnTo>
                    <a:pt x="2690" y="16880"/>
                  </a:lnTo>
                  <a:lnTo>
                    <a:pt x="2731" y="16880"/>
                  </a:lnTo>
                  <a:lnTo>
                    <a:pt x="2731" y="16849"/>
                  </a:lnTo>
                  <a:lnTo>
                    <a:pt x="2771" y="16849"/>
                  </a:lnTo>
                  <a:lnTo>
                    <a:pt x="2771" y="16817"/>
                  </a:lnTo>
                  <a:lnTo>
                    <a:pt x="2812" y="16817"/>
                  </a:lnTo>
                  <a:lnTo>
                    <a:pt x="2853" y="16786"/>
                  </a:lnTo>
                  <a:lnTo>
                    <a:pt x="2894" y="16786"/>
                  </a:lnTo>
                  <a:lnTo>
                    <a:pt x="2894" y="16692"/>
                  </a:lnTo>
                  <a:lnTo>
                    <a:pt x="2934" y="16692"/>
                  </a:lnTo>
                  <a:lnTo>
                    <a:pt x="2934" y="16661"/>
                  </a:lnTo>
                  <a:lnTo>
                    <a:pt x="2975" y="16661"/>
                  </a:lnTo>
                  <a:lnTo>
                    <a:pt x="2975" y="16692"/>
                  </a:lnTo>
                  <a:lnTo>
                    <a:pt x="2975" y="16661"/>
                  </a:lnTo>
                  <a:lnTo>
                    <a:pt x="3097" y="16661"/>
                  </a:lnTo>
                  <a:lnTo>
                    <a:pt x="3138" y="16630"/>
                  </a:lnTo>
                  <a:lnTo>
                    <a:pt x="3179" y="16630"/>
                  </a:lnTo>
                  <a:lnTo>
                    <a:pt x="3179" y="16599"/>
                  </a:lnTo>
                  <a:lnTo>
                    <a:pt x="3383" y="16599"/>
                  </a:lnTo>
                  <a:lnTo>
                    <a:pt x="3383" y="16536"/>
                  </a:lnTo>
                  <a:lnTo>
                    <a:pt x="3464" y="16536"/>
                  </a:lnTo>
                  <a:lnTo>
                    <a:pt x="3464" y="16505"/>
                  </a:lnTo>
                  <a:lnTo>
                    <a:pt x="3912" y="15864"/>
                  </a:lnTo>
                  <a:lnTo>
                    <a:pt x="4687" y="14676"/>
                  </a:lnTo>
                  <a:lnTo>
                    <a:pt x="5054" y="14020"/>
                  </a:lnTo>
                  <a:lnTo>
                    <a:pt x="5176" y="13832"/>
                  </a:lnTo>
                  <a:lnTo>
                    <a:pt x="5339" y="13613"/>
                  </a:lnTo>
                  <a:lnTo>
                    <a:pt x="5339" y="13551"/>
                  </a:lnTo>
                  <a:lnTo>
                    <a:pt x="5298" y="12926"/>
                  </a:lnTo>
                  <a:lnTo>
                    <a:pt x="5054" y="12175"/>
                  </a:lnTo>
                  <a:lnTo>
                    <a:pt x="4931" y="11925"/>
                  </a:lnTo>
                  <a:lnTo>
                    <a:pt x="4972" y="11832"/>
                  </a:lnTo>
                  <a:lnTo>
                    <a:pt x="5135" y="11832"/>
                  </a:lnTo>
                  <a:lnTo>
                    <a:pt x="5257" y="11769"/>
                  </a:lnTo>
                  <a:lnTo>
                    <a:pt x="5339" y="11707"/>
                  </a:lnTo>
                  <a:lnTo>
                    <a:pt x="5257" y="11206"/>
                  </a:lnTo>
                  <a:lnTo>
                    <a:pt x="5257" y="11175"/>
                  </a:lnTo>
                  <a:lnTo>
                    <a:pt x="5217" y="10644"/>
                  </a:lnTo>
                  <a:lnTo>
                    <a:pt x="5217" y="9518"/>
                  </a:lnTo>
                  <a:lnTo>
                    <a:pt x="5135" y="8831"/>
                  </a:lnTo>
                  <a:lnTo>
                    <a:pt x="5135" y="8331"/>
                  </a:lnTo>
                  <a:lnTo>
                    <a:pt x="5094" y="8299"/>
                  </a:lnTo>
                  <a:lnTo>
                    <a:pt x="5094" y="7862"/>
                  </a:lnTo>
                  <a:lnTo>
                    <a:pt x="5054" y="7830"/>
                  </a:lnTo>
                  <a:lnTo>
                    <a:pt x="5054" y="7362"/>
                  </a:lnTo>
                  <a:lnTo>
                    <a:pt x="5013" y="7330"/>
                  </a:lnTo>
                  <a:lnTo>
                    <a:pt x="4809" y="6986"/>
                  </a:lnTo>
                  <a:lnTo>
                    <a:pt x="4687" y="6830"/>
                  </a:lnTo>
                  <a:lnTo>
                    <a:pt x="4035" y="5767"/>
                  </a:lnTo>
                  <a:lnTo>
                    <a:pt x="3709" y="5205"/>
                  </a:lnTo>
                  <a:lnTo>
                    <a:pt x="3383" y="4767"/>
                  </a:lnTo>
                  <a:lnTo>
                    <a:pt x="3097" y="4361"/>
                  </a:lnTo>
                  <a:lnTo>
                    <a:pt x="2242" y="3267"/>
                  </a:lnTo>
                  <a:lnTo>
                    <a:pt x="1712" y="2563"/>
                  </a:lnTo>
                  <a:lnTo>
                    <a:pt x="1426" y="2188"/>
                  </a:lnTo>
                  <a:lnTo>
                    <a:pt x="1019" y="1625"/>
                  </a:lnTo>
                  <a:lnTo>
                    <a:pt x="734" y="1344"/>
                  </a:lnTo>
                  <a:lnTo>
                    <a:pt x="285" y="719"/>
                  </a:lnTo>
                  <a:lnTo>
                    <a:pt x="0" y="375"/>
                  </a:lnTo>
                  <a:lnTo>
                    <a:pt x="82" y="375"/>
                  </a:lnTo>
                  <a:lnTo>
                    <a:pt x="82" y="406"/>
                  </a:lnTo>
                  <a:lnTo>
                    <a:pt x="163" y="406"/>
                  </a:lnTo>
                  <a:lnTo>
                    <a:pt x="163" y="375"/>
                  </a:lnTo>
                  <a:lnTo>
                    <a:pt x="204" y="375"/>
                  </a:lnTo>
                  <a:lnTo>
                    <a:pt x="326" y="469"/>
                  </a:lnTo>
                  <a:lnTo>
                    <a:pt x="448" y="469"/>
                  </a:lnTo>
                  <a:lnTo>
                    <a:pt x="448" y="438"/>
                  </a:lnTo>
                  <a:lnTo>
                    <a:pt x="489" y="438"/>
                  </a:lnTo>
                  <a:lnTo>
                    <a:pt x="530" y="406"/>
                  </a:lnTo>
                  <a:lnTo>
                    <a:pt x="611" y="406"/>
                  </a:lnTo>
                  <a:lnTo>
                    <a:pt x="611" y="375"/>
                  </a:lnTo>
                  <a:lnTo>
                    <a:pt x="652" y="344"/>
                  </a:lnTo>
                  <a:lnTo>
                    <a:pt x="652" y="281"/>
                  </a:lnTo>
                  <a:lnTo>
                    <a:pt x="693" y="281"/>
                  </a:lnTo>
                  <a:lnTo>
                    <a:pt x="734" y="313"/>
                  </a:lnTo>
                  <a:lnTo>
                    <a:pt x="815" y="313"/>
                  </a:lnTo>
                  <a:lnTo>
                    <a:pt x="815" y="281"/>
                  </a:lnTo>
                  <a:lnTo>
                    <a:pt x="897" y="281"/>
                  </a:lnTo>
                  <a:lnTo>
                    <a:pt x="937" y="313"/>
                  </a:lnTo>
                  <a:lnTo>
                    <a:pt x="978" y="313"/>
                  </a:lnTo>
                  <a:lnTo>
                    <a:pt x="978" y="281"/>
                  </a:lnTo>
                  <a:lnTo>
                    <a:pt x="1019" y="250"/>
                  </a:lnTo>
                  <a:lnTo>
                    <a:pt x="1060" y="250"/>
                  </a:lnTo>
                  <a:lnTo>
                    <a:pt x="1060" y="188"/>
                  </a:lnTo>
                  <a:lnTo>
                    <a:pt x="1019" y="156"/>
                  </a:lnTo>
                  <a:lnTo>
                    <a:pt x="1141" y="156"/>
                  </a:lnTo>
                  <a:lnTo>
                    <a:pt x="1141" y="94"/>
                  </a:lnTo>
                  <a:lnTo>
                    <a:pt x="1182" y="63"/>
                  </a:lnTo>
                  <a:lnTo>
                    <a:pt x="1182" y="31"/>
                  </a:lnTo>
                  <a:lnTo>
                    <a:pt x="1223" y="0"/>
                  </a:lnTo>
                  <a:lnTo>
                    <a:pt x="1467" y="0"/>
                  </a:lnTo>
                  <a:lnTo>
                    <a:pt x="1467" y="31"/>
                  </a:lnTo>
                  <a:lnTo>
                    <a:pt x="1589" y="31"/>
                  </a:lnTo>
                  <a:lnTo>
                    <a:pt x="1589" y="63"/>
                  </a:lnTo>
                  <a:lnTo>
                    <a:pt x="1630" y="63"/>
                  </a:lnTo>
                  <a:lnTo>
                    <a:pt x="1630" y="94"/>
                  </a:lnTo>
                  <a:lnTo>
                    <a:pt x="1712" y="94"/>
                  </a:lnTo>
                  <a:lnTo>
                    <a:pt x="1752" y="63"/>
                  </a:lnTo>
                  <a:lnTo>
                    <a:pt x="1793" y="63"/>
                  </a:lnTo>
                  <a:lnTo>
                    <a:pt x="1875" y="125"/>
                  </a:lnTo>
                  <a:lnTo>
                    <a:pt x="1915" y="125"/>
                  </a:lnTo>
                  <a:lnTo>
                    <a:pt x="1915" y="156"/>
                  </a:lnTo>
                  <a:lnTo>
                    <a:pt x="1956" y="156"/>
                  </a:lnTo>
                  <a:lnTo>
                    <a:pt x="1956" y="188"/>
                  </a:lnTo>
                  <a:lnTo>
                    <a:pt x="1997" y="219"/>
                  </a:lnTo>
                  <a:lnTo>
                    <a:pt x="2038" y="219"/>
                  </a:lnTo>
                  <a:lnTo>
                    <a:pt x="2038" y="250"/>
                  </a:lnTo>
                  <a:lnTo>
                    <a:pt x="2160" y="250"/>
                  </a:lnTo>
                  <a:lnTo>
                    <a:pt x="2160" y="188"/>
                  </a:lnTo>
                  <a:lnTo>
                    <a:pt x="2282" y="188"/>
                  </a:lnTo>
                  <a:lnTo>
                    <a:pt x="2282" y="219"/>
                  </a:lnTo>
                  <a:lnTo>
                    <a:pt x="2364" y="219"/>
                  </a:lnTo>
                  <a:lnTo>
                    <a:pt x="2405" y="250"/>
                  </a:lnTo>
                  <a:lnTo>
                    <a:pt x="2445" y="250"/>
                  </a:lnTo>
                  <a:lnTo>
                    <a:pt x="2445" y="156"/>
                  </a:lnTo>
                  <a:lnTo>
                    <a:pt x="2527" y="156"/>
                  </a:lnTo>
                  <a:lnTo>
                    <a:pt x="2527" y="188"/>
                  </a:lnTo>
                  <a:lnTo>
                    <a:pt x="2568" y="188"/>
                  </a:lnTo>
                  <a:lnTo>
                    <a:pt x="2568" y="219"/>
                  </a:lnTo>
                  <a:lnTo>
                    <a:pt x="2608" y="219"/>
                  </a:lnTo>
                  <a:lnTo>
                    <a:pt x="2649" y="250"/>
                  </a:lnTo>
                  <a:lnTo>
                    <a:pt x="2690" y="250"/>
                  </a:lnTo>
                  <a:lnTo>
                    <a:pt x="2690" y="281"/>
                  </a:lnTo>
                  <a:lnTo>
                    <a:pt x="2731" y="313"/>
                  </a:lnTo>
                  <a:lnTo>
                    <a:pt x="2894" y="313"/>
                  </a:lnTo>
                  <a:lnTo>
                    <a:pt x="2894" y="344"/>
                  </a:lnTo>
                  <a:lnTo>
                    <a:pt x="2934" y="344"/>
                  </a:lnTo>
                  <a:lnTo>
                    <a:pt x="2975" y="375"/>
                  </a:lnTo>
                  <a:lnTo>
                    <a:pt x="3016" y="375"/>
                  </a:lnTo>
                  <a:lnTo>
                    <a:pt x="3016" y="344"/>
                  </a:lnTo>
                  <a:lnTo>
                    <a:pt x="3057" y="375"/>
                  </a:lnTo>
                  <a:lnTo>
                    <a:pt x="3220" y="375"/>
                  </a:lnTo>
                  <a:lnTo>
                    <a:pt x="3260" y="344"/>
                  </a:lnTo>
                  <a:lnTo>
                    <a:pt x="3423" y="375"/>
                  </a:lnTo>
                  <a:lnTo>
                    <a:pt x="3546" y="344"/>
                  </a:lnTo>
                  <a:lnTo>
                    <a:pt x="3668" y="438"/>
                  </a:lnTo>
                  <a:lnTo>
                    <a:pt x="3994" y="406"/>
                  </a:lnTo>
                  <a:lnTo>
                    <a:pt x="4198" y="469"/>
                  </a:lnTo>
                  <a:lnTo>
                    <a:pt x="4320" y="469"/>
                  </a:lnTo>
                  <a:lnTo>
                    <a:pt x="4361" y="500"/>
                  </a:lnTo>
                  <a:lnTo>
                    <a:pt x="4687" y="563"/>
                  </a:lnTo>
                  <a:lnTo>
                    <a:pt x="5135" y="438"/>
                  </a:lnTo>
                  <a:lnTo>
                    <a:pt x="5257" y="250"/>
                  </a:lnTo>
                  <a:lnTo>
                    <a:pt x="5339" y="219"/>
                  </a:lnTo>
                  <a:lnTo>
                    <a:pt x="5380" y="219"/>
                  </a:lnTo>
                  <a:lnTo>
                    <a:pt x="5380" y="250"/>
                  </a:lnTo>
                  <a:lnTo>
                    <a:pt x="5461" y="250"/>
                  </a:lnTo>
                  <a:lnTo>
                    <a:pt x="5543" y="188"/>
                  </a:lnTo>
                  <a:lnTo>
                    <a:pt x="5543" y="156"/>
                  </a:lnTo>
                  <a:lnTo>
                    <a:pt x="5624" y="156"/>
                  </a:lnTo>
                  <a:lnTo>
                    <a:pt x="5706" y="219"/>
                  </a:lnTo>
                  <a:lnTo>
                    <a:pt x="5746" y="219"/>
                  </a:lnTo>
                  <a:lnTo>
                    <a:pt x="5746" y="250"/>
                  </a:lnTo>
                  <a:lnTo>
                    <a:pt x="5787" y="219"/>
                  </a:lnTo>
                  <a:lnTo>
                    <a:pt x="5950" y="219"/>
                  </a:lnTo>
                  <a:lnTo>
                    <a:pt x="5991" y="188"/>
                  </a:lnTo>
                  <a:lnTo>
                    <a:pt x="6032" y="188"/>
                  </a:lnTo>
                  <a:lnTo>
                    <a:pt x="6032" y="219"/>
                  </a:lnTo>
                  <a:lnTo>
                    <a:pt x="6072" y="219"/>
                  </a:lnTo>
                  <a:lnTo>
                    <a:pt x="6072" y="281"/>
                  </a:lnTo>
                  <a:lnTo>
                    <a:pt x="6113" y="281"/>
                  </a:lnTo>
                  <a:lnTo>
                    <a:pt x="6113" y="344"/>
                  </a:lnTo>
                  <a:lnTo>
                    <a:pt x="6154" y="344"/>
                  </a:lnTo>
                  <a:lnTo>
                    <a:pt x="6154" y="375"/>
                  </a:lnTo>
                  <a:lnTo>
                    <a:pt x="6195" y="375"/>
                  </a:lnTo>
                  <a:lnTo>
                    <a:pt x="6235" y="406"/>
                  </a:lnTo>
                  <a:lnTo>
                    <a:pt x="6235" y="438"/>
                  </a:lnTo>
                  <a:lnTo>
                    <a:pt x="6276" y="469"/>
                  </a:lnTo>
                  <a:lnTo>
                    <a:pt x="6317" y="469"/>
                  </a:lnTo>
                  <a:lnTo>
                    <a:pt x="6317" y="563"/>
                  </a:lnTo>
                  <a:lnTo>
                    <a:pt x="6398" y="563"/>
                  </a:lnTo>
                  <a:lnTo>
                    <a:pt x="6398" y="594"/>
                  </a:lnTo>
                  <a:lnTo>
                    <a:pt x="6480" y="656"/>
                  </a:lnTo>
                  <a:lnTo>
                    <a:pt x="6521" y="656"/>
                  </a:lnTo>
                  <a:lnTo>
                    <a:pt x="6521" y="750"/>
                  </a:lnTo>
                  <a:lnTo>
                    <a:pt x="6562" y="750"/>
                  </a:lnTo>
                  <a:lnTo>
                    <a:pt x="6562" y="719"/>
                  </a:lnTo>
                  <a:lnTo>
                    <a:pt x="6643" y="719"/>
                  </a:lnTo>
                  <a:lnTo>
                    <a:pt x="6643" y="844"/>
                  </a:lnTo>
                  <a:lnTo>
                    <a:pt x="6969" y="844"/>
                  </a:lnTo>
                  <a:lnTo>
                    <a:pt x="6969" y="875"/>
                  </a:lnTo>
                  <a:lnTo>
                    <a:pt x="7377" y="875"/>
                  </a:lnTo>
                  <a:lnTo>
                    <a:pt x="7417" y="844"/>
                  </a:lnTo>
                  <a:lnTo>
                    <a:pt x="7499" y="844"/>
                  </a:lnTo>
                  <a:lnTo>
                    <a:pt x="7499" y="875"/>
                  </a:lnTo>
                  <a:lnTo>
                    <a:pt x="8273" y="875"/>
                  </a:lnTo>
                  <a:lnTo>
                    <a:pt x="8273" y="844"/>
                  </a:lnTo>
                  <a:lnTo>
                    <a:pt x="8314" y="844"/>
                  </a:lnTo>
                  <a:lnTo>
                    <a:pt x="8314" y="875"/>
                  </a:lnTo>
                  <a:lnTo>
                    <a:pt x="8395" y="875"/>
                  </a:lnTo>
                  <a:lnTo>
                    <a:pt x="8436" y="907"/>
                  </a:lnTo>
                  <a:lnTo>
                    <a:pt x="8436" y="875"/>
                  </a:lnTo>
                  <a:lnTo>
                    <a:pt x="8477" y="875"/>
                  </a:lnTo>
                  <a:lnTo>
                    <a:pt x="8518" y="907"/>
                  </a:lnTo>
                  <a:lnTo>
                    <a:pt x="8518" y="1063"/>
                  </a:lnTo>
                  <a:lnTo>
                    <a:pt x="8558" y="1063"/>
                  </a:lnTo>
                  <a:lnTo>
                    <a:pt x="8558" y="1032"/>
                  </a:lnTo>
                  <a:lnTo>
                    <a:pt x="8599" y="1032"/>
                  </a:lnTo>
                  <a:lnTo>
                    <a:pt x="8640" y="969"/>
                  </a:lnTo>
                  <a:lnTo>
                    <a:pt x="8640" y="938"/>
                  </a:lnTo>
                  <a:lnTo>
                    <a:pt x="8681" y="938"/>
                  </a:lnTo>
                  <a:lnTo>
                    <a:pt x="8681" y="1032"/>
                  </a:lnTo>
                  <a:lnTo>
                    <a:pt x="8722" y="1063"/>
                  </a:lnTo>
                  <a:lnTo>
                    <a:pt x="8722" y="1032"/>
                  </a:lnTo>
                  <a:lnTo>
                    <a:pt x="8762" y="1032"/>
                  </a:lnTo>
                  <a:lnTo>
                    <a:pt x="8803" y="1063"/>
                  </a:lnTo>
                  <a:lnTo>
                    <a:pt x="8844" y="1063"/>
                  </a:lnTo>
                  <a:lnTo>
                    <a:pt x="8844" y="1094"/>
                  </a:lnTo>
                  <a:lnTo>
                    <a:pt x="8885" y="1125"/>
                  </a:lnTo>
                  <a:lnTo>
                    <a:pt x="8885" y="1157"/>
                  </a:lnTo>
                  <a:lnTo>
                    <a:pt x="8966" y="1157"/>
                  </a:lnTo>
                  <a:lnTo>
                    <a:pt x="8966" y="1219"/>
                  </a:lnTo>
                  <a:lnTo>
                    <a:pt x="9129" y="1219"/>
                  </a:lnTo>
                  <a:lnTo>
                    <a:pt x="9129" y="1250"/>
                  </a:lnTo>
                  <a:lnTo>
                    <a:pt x="9170" y="1250"/>
                  </a:lnTo>
                  <a:lnTo>
                    <a:pt x="9211" y="1219"/>
                  </a:lnTo>
                  <a:lnTo>
                    <a:pt x="9374" y="1219"/>
                  </a:lnTo>
                  <a:lnTo>
                    <a:pt x="9374" y="1250"/>
                  </a:lnTo>
                  <a:lnTo>
                    <a:pt x="9414" y="1250"/>
                  </a:lnTo>
                  <a:lnTo>
                    <a:pt x="9414" y="1282"/>
                  </a:lnTo>
                  <a:lnTo>
                    <a:pt x="9455" y="1282"/>
                  </a:lnTo>
                  <a:lnTo>
                    <a:pt x="9455" y="1313"/>
                  </a:lnTo>
                  <a:lnTo>
                    <a:pt x="9537" y="1375"/>
                  </a:lnTo>
                  <a:lnTo>
                    <a:pt x="9577" y="1375"/>
                  </a:lnTo>
                  <a:lnTo>
                    <a:pt x="9618" y="1407"/>
                  </a:lnTo>
                  <a:lnTo>
                    <a:pt x="9659" y="1407"/>
                  </a:lnTo>
                  <a:lnTo>
                    <a:pt x="9700" y="1438"/>
                  </a:lnTo>
                  <a:lnTo>
                    <a:pt x="9740" y="1438"/>
                  </a:lnTo>
                  <a:lnTo>
                    <a:pt x="9740" y="1469"/>
                  </a:lnTo>
                  <a:lnTo>
                    <a:pt x="9781" y="1469"/>
                  </a:lnTo>
                  <a:lnTo>
                    <a:pt x="9781" y="1532"/>
                  </a:lnTo>
                  <a:lnTo>
                    <a:pt x="9822" y="1532"/>
                  </a:lnTo>
                  <a:lnTo>
                    <a:pt x="9822" y="1563"/>
                  </a:lnTo>
                  <a:lnTo>
                    <a:pt x="9903" y="1563"/>
                  </a:lnTo>
                  <a:lnTo>
                    <a:pt x="9903" y="1594"/>
                  </a:lnTo>
                  <a:lnTo>
                    <a:pt x="9944" y="1594"/>
                  </a:lnTo>
                  <a:lnTo>
                    <a:pt x="9944" y="1625"/>
                  </a:lnTo>
                  <a:lnTo>
                    <a:pt x="10026" y="1625"/>
                  </a:lnTo>
                  <a:lnTo>
                    <a:pt x="10107" y="1688"/>
                  </a:lnTo>
                  <a:lnTo>
                    <a:pt x="10107" y="1751"/>
                  </a:lnTo>
                  <a:lnTo>
                    <a:pt x="10148" y="1782"/>
                  </a:lnTo>
                  <a:lnTo>
                    <a:pt x="10148" y="1844"/>
                  </a:lnTo>
                  <a:lnTo>
                    <a:pt x="10189" y="1844"/>
                  </a:lnTo>
                  <a:lnTo>
                    <a:pt x="10229" y="1876"/>
                  </a:lnTo>
                  <a:lnTo>
                    <a:pt x="10229" y="1907"/>
                  </a:lnTo>
                  <a:lnTo>
                    <a:pt x="10189" y="1907"/>
                  </a:lnTo>
                  <a:lnTo>
                    <a:pt x="10189" y="2001"/>
                  </a:lnTo>
                  <a:lnTo>
                    <a:pt x="10229" y="2001"/>
                  </a:lnTo>
                  <a:lnTo>
                    <a:pt x="10270" y="1969"/>
                  </a:lnTo>
                  <a:lnTo>
                    <a:pt x="10270" y="1907"/>
                  </a:lnTo>
                  <a:lnTo>
                    <a:pt x="10311" y="1907"/>
                  </a:lnTo>
                  <a:lnTo>
                    <a:pt x="10311" y="1938"/>
                  </a:lnTo>
                  <a:lnTo>
                    <a:pt x="10352" y="1938"/>
                  </a:lnTo>
                  <a:lnTo>
                    <a:pt x="10352" y="1969"/>
                  </a:lnTo>
                  <a:lnTo>
                    <a:pt x="10392" y="1969"/>
                  </a:lnTo>
                  <a:lnTo>
                    <a:pt x="10392" y="1938"/>
                  </a:lnTo>
                  <a:lnTo>
                    <a:pt x="10433" y="1938"/>
                  </a:lnTo>
                  <a:lnTo>
                    <a:pt x="10474" y="1969"/>
                  </a:lnTo>
                  <a:lnTo>
                    <a:pt x="10474" y="2001"/>
                  </a:lnTo>
                  <a:lnTo>
                    <a:pt x="10515" y="2032"/>
                  </a:lnTo>
                  <a:lnTo>
                    <a:pt x="10515" y="2063"/>
                  </a:lnTo>
                  <a:lnTo>
                    <a:pt x="10555" y="2094"/>
                  </a:lnTo>
                  <a:lnTo>
                    <a:pt x="10555" y="2157"/>
                  </a:lnTo>
                  <a:lnTo>
                    <a:pt x="10596" y="2157"/>
                  </a:lnTo>
                  <a:lnTo>
                    <a:pt x="10596" y="2219"/>
                  </a:lnTo>
                  <a:lnTo>
                    <a:pt x="10678" y="2219"/>
                  </a:lnTo>
                  <a:lnTo>
                    <a:pt x="10718" y="2251"/>
                  </a:lnTo>
                  <a:lnTo>
                    <a:pt x="10759" y="2251"/>
                  </a:lnTo>
                  <a:lnTo>
                    <a:pt x="10759" y="2282"/>
                  </a:lnTo>
                  <a:lnTo>
                    <a:pt x="10800" y="2282"/>
                  </a:lnTo>
                  <a:lnTo>
                    <a:pt x="10800" y="2313"/>
                  </a:lnTo>
                  <a:lnTo>
                    <a:pt x="10800" y="2282"/>
                  </a:lnTo>
                  <a:lnTo>
                    <a:pt x="10841" y="2282"/>
                  </a:lnTo>
                  <a:lnTo>
                    <a:pt x="10841" y="2313"/>
                  </a:lnTo>
                  <a:lnTo>
                    <a:pt x="10882" y="2344"/>
                  </a:lnTo>
                  <a:lnTo>
                    <a:pt x="10882" y="2376"/>
                  </a:lnTo>
                  <a:lnTo>
                    <a:pt x="10922" y="2407"/>
                  </a:lnTo>
                  <a:lnTo>
                    <a:pt x="10922" y="2469"/>
                  </a:lnTo>
                  <a:lnTo>
                    <a:pt x="10963" y="2469"/>
                  </a:lnTo>
                  <a:lnTo>
                    <a:pt x="10963" y="2501"/>
                  </a:lnTo>
                  <a:lnTo>
                    <a:pt x="10922" y="2501"/>
                  </a:lnTo>
                  <a:lnTo>
                    <a:pt x="10922" y="2532"/>
                  </a:lnTo>
                  <a:lnTo>
                    <a:pt x="10963" y="2563"/>
                  </a:lnTo>
                  <a:lnTo>
                    <a:pt x="10963" y="2688"/>
                  </a:lnTo>
                  <a:lnTo>
                    <a:pt x="11004" y="2688"/>
                  </a:lnTo>
                  <a:lnTo>
                    <a:pt x="11004" y="2720"/>
                  </a:lnTo>
                  <a:lnTo>
                    <a:pt x="11045" y="2720"/>
                  </a:lnTo>
                  <a:lnTo>
                    <a:pt x="11045" y="2751"/>
                  </a:lnTo>
                  <a:lnTo>
                    <a:pt x="11004" y="2782"/>
                  </a:lnTo>
                  <a:lnTo>
                    <a:pt x="11126" y="2782"/>
                  </a:lnTo>
                  <a:lnTo>
                    <a:pt x="11126" y="2845"/>
                  </a:lnTo>
                  <a:lnTo>
                    <a:pt x="11085" y="2845"/>
                  </a:lnTo>
                  <a:lnTo>
                    <a:pt x="11085" y="2907"/>
                  </a:lnTo>
                  <a:lnTo>
                    <a:pt x="11126" y="2938"/>
                  </a:lnTo>
                  <a:lnTo>
                    <a:pt x="11085" y="2938"/>
                  </a:lnTo>
                  <a:lnTo>
                    <a:pt x="11085" y="3110"/>
                  </a:lnTo>
                  <a:lnTo>
                    <a:pt x="11126" y="3110"/>
                  </a:lnTo>
                  <a:lnTo>
                    <a:pt x="11126" y="3063"/>
                  </a:lnTo>
                  <a:lnTo>
                    <a:pt x="11167" y="3110"/>
                  </a:lnTo>
                  <a:lnTo>
                    <a:pt x="11208" y="3142"/>
                  </a:lnTo>
                  <a:lnTo>
                    <a:pt x="11248" y="3142"/>
                  </a:lnTo>
                  <a:lnTo>
                    <a:pt x="11248" y="3392"/>
                  </a:lnTo>
                  <a:lnTo>
                    <a:pt x="11289" y="3392"/>
                  </a:lnTo>
                  <a:lnTo>
                    <a:pt x="11330" y="3423"/>
                  </a:lnTo>
                  <a:lnTo>
                    <a:pt x="11330" y="3517"/>
                  </a:lnTo>
                  <a:lnTo>
                    <a:pt x="11452" y="3610"/>
                  </a:lnTo>
                  <a:lnTo>
                    <a:pt x="11493" y="3610"/>
                  </a:lnTo>
                  <a:lnTo>
                    <a:pt x="11534" y="3642"/>
                  </a:lnTo>
                  <a:lnTo>
                    <a:pt x="11574" y="3642"/>
                  </a:lnTo>
                  <a:lnTo>
                    <a:pt x="11574" y="3673"/>
                  </a:lnTo>
                  <a:lnTo>
                    <a:pt x="11615" y="3673"/>
                  </a:lnTo>
                  <a:lnTo>
                    <a:pt x="11615" y="3704"/>
                  </a:lnTo>
                  <a:lnTo>
                    <a:pt x="11574" y="3704"/>
                  </a:lnTo>
                  <a:lnTo>
                    <a:pt x="11574" y="3735"/>
                  </a:lnTo>
                  <a:lnTo>
                    <a:pt x="11534" y="3735"/>
                  </a:lnTo>
                  <a:lnTo>
                    <a:pt x="11534" y="3767"/>
                  </a:lnTo>
                  <a:lnTo>
                    <a:pt x="11656" y="3767"/>
                  </a:lnTo>
                  <a:lnTo>
                    <a:pt x="11656" y="3829"/>
                  </a:lnTo>
                  <a:lnTo>
                    <a:pt x="11697" y="3829"/>
                  </a:lnTo>
                  <a:lnTo>
                    <a:pt x="11697" y="3798"/>
                  </a:lnTo>
                  <a:lnTo>
                    <a:pt x="11778" y="3798"/>
                  </a:lnTo>
                  <a:lnTo>
                    <a:pt x="11778" y="3954"/>
                  </a:lnTo>
                  <a:lnTo>
                    <a:pt x="11737" y="3954"/>
                  </a:lnTo>
                  <a:lnTo>
                    <a:pt x="11778" y="3986"/>
                  </a:lnTo>
                  <a:lnTo>
                    <a:pt x="11819" y="3986"/>
                  </a:lnTo>
                  <a:lnTo>
                    <a:pt x="11819" y="4048"/>
                  </a:lnTo>
                  <a:lnTo>
                    <a:pt x="11860" y="4048"/>
                  </a:lnTo>
                  <a:lnTo>
                    <a:pt x="11900" y="4017"/>
                  </a:lnTo>
                  <a:lnTo>
                    <a:pt x="11900" y="4048"/>
                  </a:lnTo>
                  <a:lnTo>
                    <a:pt x="11860" y="4048"/>
                  </a:lnTo>
                  <a:lnTo>
                    <a:pt x="11860" y="4079"/>
                  </a:lnTo>
                  <a:lnTo>
                    <a:pt x="11900" y="4111"/>
                  </a:lnTo>
                  <a:lnTo>
                    <a:pt x="11982" y="4111"/>
                  </a:lnTo>
                  <a:lnTo>
                    <a:pt x="12023" y="4079"/>
                  </a:lnTo>
                  <a:lnTo>
                    <a:pt x="12063" y="4079"/>
                  </a:lnTo>
                  <a:lnTo>
                    <a:pt x="12063" y="4111"/>
                  </a:lnTo>
                  <a:lnTo>
                    <a:pt x="12226" y="4111"/>
                  </a:lnTo>
                  <a:lnTo>
                    <a:pt x="12226" y="4079"/>
                  </a:lnTo>
                  <a:lnTo>
                    <a:pt x="12226" y="4111"/>
                  </a:lnTo>
                  <a:lnTo>
                    <a:pt x="12267" y="4142"/>
                  </a:lnTo>
                  <a:lnTo>
                    <a:pt x="12308" y="4142"/>
                  </a:lnTo>
                  <a:lnTo>
                    <a:pt x="12308" y="4173"/>
                  </a:lnTo>
                  <a:lnTo>
                    <a:pt x="12349" y="4173"/>
                  </a:lnTo>
                  <a:lnTo>
                    <a:pt x="12349" y="4204"/>
                  </a:lnTo>
                  <a:lnTo>
                    <a:pt x="12349" y="4173"/>
                  </a:lnTo>
                  <a:lnTo>
                    <a:pt x="12430" y="4173"/>
                  </a:lnTo>
                  <a:lnTo>
                    <a:pt x="12430" y="4204"/>
                  </a:lnTo>
                  <a:lnTo>
                    <a:pt x="12471" y="4204"/>
                  </a:lnTo>
                  <a:lnTo>
                    <a:pt x="12471" y="4236"/>
                  </a:lnTo>
                  <a:lnTo>
                    <a:pt x="12593" y="4236"/>
                  </a:lnTo>
                  <a:lnTo>
                    <a:pt x="12593" y="4329"/>
                  </a:lnTo>
                  <a:lnTo>
                    <a:pt x="12552" y="4329"/>
                  </a:lnTo>
                  <a:lnTo>
                    <a:pt x="12512" y="4361"/>
                  </a:lnTo>
                  <a:lnTo>
                    <a:pt x="12512" y="4392"/>
                  </a:lnTo>
                  <a:lnTo>
                    <a:pt x="12552" y="4423"/>
                  </a:lnTo>
                  <a:lnTo>
                    <a:pt x="12552" y="4454"/>
                  </a:lnTo>
                  <a:lnTo>
                    <a:pt x="12593" y="4454"/>
                  </a:lnTo>
                  <a:lnTo>
                    <a:pt x="12593" y="4486"/>
                  </a:lnTo>
                  <a:lnTo>
                    <a:pt x="12634" y="4517"/>
                  </a:lnTo>
                  <a:lnTo>
                    <a:pt x="12634" y="4579"/>
                  </a:lnTo>
                  <a:lnTo>
                    <a:pt x="12715" y="4579"/>
                  </a:lnTo>
                  <a:lnTo>
                    <a:pt x="12715" y="4673"/>
                  </a:lnTo>
                  <a:lnTo>
                    <a:pt x="12797" y="4673"/>
                  </a:lnTo>
                  <a:lnTo>
                    <a:pt x="12797" y="4642"/>
                  </a:lnTo>
                  <a:lnTo>
                    <a:pt x="12797" y="4830"/>
                  </a:lnTo>
                  <a:lnTo>
                    <a:pt x="12838" y="4830"/>
                  </a:lnTo>
                  <a:lnTo>
                    <a:pt x="12838" y="4861"/>
                  </a:lnTo>
                  <a:lnTo>
                    <a:pt x="12878" y="4830"/>
                  </a:lnTo>
                  <a:lnTo>
                    <a:pt x="12878" y="4892"/>
                  </a:lnTo>
                  <a:lnTo>
                    <a:pt x="12919" y="4892"/>
                  </a:lnTo>
                  <a:lnTo>
                    <a:pt x="12919" y="5080"/>
                  </a:lnTo>
                  <a:lnTo>
                    <a:pt x="12878" y="5080"/>
                  </a:lnTo>
                  <a:lnTo>
                    <a:pt x="12878" y="5142"/>
                  </a:lnTo>
                  <a:lnTo>
                    <a:pt x="12919" y="5142"/>
                  </a:lnTo>
                  <a:lnTo>
                    <a:pt x="12960" y="5173"/>
                  </a:lnTo>
                  <a:lnTo>
                    <a:pt x="13001" y="5173"/>
                  </a:lnTo>
                  <a:lnTo>
                    <a:pt x="13001" y="5142"/>
                  </a:lnTo>
                  <a:lnTo>
                    <a:pt x="13042" y="5173"/>
                  </a:lnTo>
                  <a:lnTo>
                    <a:pt x="13042" y="5205"/>
                  </a:lnTo>
                  <a:lnTo>
                    <a:pt x="12960" y="5205"/>
                  </a:lnTo>
                  <a:lnTo>
                    <a:pt x="12960" y="5267"/>
                  </a:lnTo>
                  <a:lnTo>
                    <a:pt x="13001" y="5267"/>
                  </a:lnTo>
                  <a:lnTo>
                    <a:pt x="12960" y="5267"/>
                  </a:lnTo>
                  <a:lnTo>
                    <a:pt x="12919" y="5330"/>
                  </a:lnTo>
                  <a:lnTo>
                    <a:pt x="12919" y="5392"/>
                  </a:lnTo>
                  <a:lnTo>
                    <a:pt x="12960" y="5392"/>
                  </a:lnTo>
                  <a:lnTo>
                    <a:pt x="13042" y="5423"/>
                  </a:lnTo>
                  <a:lnTo>
                    <a:pt x="13082" y="5423"/>
                  </a:lnTo>
                  <a:lnTo>
                    <a:pt x="13042" y="5423"/>
                  </a:lnTo>
                  <a:lnTo>
                    <a:pt x="13042" y="5455"/>
                  </a:lnTo>
                  <a:lnTo>
                    <a:pt x="13082" y="5423"/>
                  </a:lnTo>
                  <a:lnTo>
                    <a:pt x="13123" y="5423"/>
                  </a:lnTo>
                  <a:lnTo>
                    <a:pt x="13164" y="5455"/>
                  </a:lnTo>
                  <a:lnTo>
                    <a:pt x="13082" y="5455"/>
                  </a:lnTo>
                  <a:lnTo>
                    <a:pt x="13082" y="5486"/>
                  </a:lnTo>
                  <a:lnTo>
                    <a:pt x="13042" y="5580"/>
                  </a:lnTo>
                  <a:lnTo>
                    <a:pt x="13082" y="5611"/>
                  </a:lnTo>
                  <a:lnTo>
                    <a:pt x="13164" y="5611"/>
                  </a:lnTo>
                  <a:lnTo>
                    <a:pt x="13164" y="5580"/>
                  </a:lnTo>
                  <a:lnTo>
                    <a:pt x="13205" y="5580"/>
                  </a:lnTo>
                  <a:lnTo>
                    <a:pt x="13205" y="5642"/>
                  </a:lnTo>
                  <a:lnTo>
                    <a:pt x="13164" y="5642"/>
                  </a:lnTo>
                  <a:lnTo>
                    <a:pt x="13164" y="5674"/>
                  </a:lnTo>
                  <a:lnTo>
                    <a:pt x="13205" y="5705"/>
                  </a:lnTo>
                  <a:lnTo>
                    <a:pt x="13205" y="5861"/>
                  </a:lnTo>
                  <a:lnTo>
                    <a:pt x="13245" y="5861"/>
                  </a:lnTo>
                  <a:lnTo>
                    <a:pt x="13205" y="5892"/>
                  </a:lnTo>
                  <a:lnTo>
                    <a:pt x="13205" y="5861"/>
                  </a:lnTo>
                  <a:lnTo>
                    <a:pt x="13164" y="5861"/>
                  </a:lnTo>
                  <a:lnTo>
                    <a:pt x="13164" y="5892"/>
                  </a:lnTo>
                  <a:lnTo>
                    <a:pt x="13205" y="5892"/>
                  </a:lnTo>
                  <a:lnTo>
                    <a:pt x="13205" y="5955"/>
                  </a:lnTo>
                  <a:lnTo>
                    <a:pt x="13245" y="5955"/>
                  </a:lnTo>
                  <a:lnTo>
                    <a:pt x="13245" y="5924"/>
                  </a:lnTo>
                  <a:lnTo>
                    <a:pt x="13286" y="5924"/>
                  </a:lnTo>
                  <a:lnTo>
                    <a:pt x="13327" y="5955"/>
                  </a:lnTo>
                  <a:lnTo>
                    <a:pt x="13327" y="6017"/>
                  </a:lnTo>
                  <a:lnTo>
                    <a:pt x="13286" y="6017"/>
                  </a:lnTo>
                  <a:lnTo>
                    <a:pt x="13286" y="6049"/>
                  </a:lnTo>
                  <a:lnTo>
                    <a:pt x="13245" y="6049"/>
                  </a:lnTo>
                  <a:lnTo>
                    <a:pt x="13245" y="6080"/>
                  </a:lnTo>
                  <a:lnTo>
                    <a:pt x="13286" y="6080"/>
                  </a:lnTo>
                  <a:lnTo>
                    <a:pt x="13286" y="6111"/>
                  </a:lnTo>
                  <a:lnTo>
                    <a:pt x="13327" y="6111"/>
                  </a:lnTo>
                  <a:lnTo>
                    <a:pt x="13327" y="6174"/>
                  </a:lnTo>
                  <a:lnTo>
                    <a:pt x="13286" y="6205"/>
                  </a:lnTo>
                  <a:lnTo>
                    <a:pt x="13286" y="6174"/>
                  </a:lnTo>
                  <a:lnTo>
                    <a:pt x="13245" y="6174"/>
                  </a:lnTo>
                  <a:lnTo>
                    <a:pt x="13245" y="6205"/>
                  </a:lnTo>
                  <a:lnTo>
                    <a:pt x="13286" y="6236"/>
                  </a:lnTo>
                  <a:lnTo>
                    <a:pt x="13286" y="6330"/>
                  </a:lnTo>
                  <a:lnTo>
                    <a:pt x="13327" y="6330"/>
                  </a:lnTo>
                  <a:lnTo>
                    <a:pt x="13327" y="6392"/>
                  </a:lnTo>
                  <a:lnTo>
                    <a:pt x="13368" y="6392"/>
                  </a:lnTo>
                  <a:lnTo>
                    <a:pt x="13368" y="6455"/>
                  </a:lnTo>
                  <a:lnTo>
                    <a:pt x="13327" y="6455"/>
                  </a:lnTo>
                  <a:lnTo>
                    <a:pt x="13327" y="6486"/>
                  </a:lnTo>
                  <a:lnTo>
                    <a:pt x="13368" y="6486"/>
                  </a:lnTo>
                  <a:lnTo>
                    <a:pt x="13408" y="6518"/>
                  </a:lnTo>
                  <a:lnTo>
                    <a:pt x="13449" y="6486"/>
                  </a:lnTo>
                  <a:lnTo>
                    <a:pt x="13449" y="6518"/>
                  </a:lnTo>
                  <a:lnTo>
                    <a:pt x="13490" y="6518"/>
                  </a:lnTo>
                  <a:lnTo>
                    <a:pt x="13490" y="6549"/>
                  </a:lnTo>
                  <a:lnTo>
                    <a:pt x="13531" y="6580"/>
                  </a:lnTo>
                  <a:lnTo>
                    <a:pt x="13490" y="6611"/>
                  </a:lnTo>
                  <a:lnTo>
                    <a:pt x="13449" y="6611"/>
                  </a:lnTo>
                  <a:lnTo>
                    <a:pt x="13449" y="6736"/>
                  </a:lnTo>
                  <a:lnTo>
                    <a:pt x="13531" y="6674"/>
                  </a:lnTo>
                  <a:lnTo>
                    <a:pt x="13531" y="6768"/>
                  </a:lnTo>
                  <a:lnTo>
                    <a:pt x="13612" y="6768"/>
                  </a:lnTo>
                  <a:lnTo>
                    <a:pt x="13612" y="6799"/>
                  </a:lnTo>
                  <a:lnTo>
                    <a:pt x="13653" y="6799"/>
                  </a:lnTo>
                  <a:lnTo>
                    <a:pt x="13653" y="6830"/>
                  </a:lnTo>
                  <a:lnTo>
                    <a:pt x="13571" y="6830"/>
                  </a:lnTo>
                  <a:lnTo>
                    <a:pt x="13571" y="6861"/>
                  </a:lnTo>
                  <a:lnTo>
                    <a:pt x="13612" y="6861"/>
                  </a:lnTo>
                  <a:lnTo>
                    <a:pt x="13612" y="6924"/>
                  </a:lnTo>
                  <a:lnTo>
                    <a:pt x="13653" y="6924"/>
                  </a:lnTo>
                  <a:lnTo>
                    <a:pt x="13612" y="6955"/>
                  </a:lnTo>
                  <a:lnTo>
                    <a:pt x="13571" y="6955"/>
                  </a:lnTo>
                  <a:lnTo>
                    <a:pt x="13571" y="6986"/>
                  </a:lnTo>
                  <a:lnTo>
                    <a:pt x="13612" y="6986"/>
                  </a:lnTo>
                  <a:lnTo>
                    <a:pt x="13612" y="7018"/>
                  </a:lnTo>
                  <a:lnTo>
                    <a:pt x="13653" y="7049"/>
                  </a:lnTo>
                  <a:lnTo>
                    <a:pt x="13734" y="7049"/>
                  </a:lnTo>
                  <a:lnTo>
                    <a:pt x="13734" y="7080"/>
                  </a:lnTo>
                  <a:lnTo>
                    <a:pt x="13694" y="7080"/>
                  </a:lnTo>
                  <a:lnTo>
                    <a:pt x="13694" y="7143"/>
                  </a:lnTo>
                  <a:lnTo>
                    <a:pt x="13734" y="7143"/>
                  </a:lnTo>
                  <a:lnTo>
                    <a:pt x="13734" y="7236"/>
                  </a:lnTo>
                  <a:lnTo>
                    <a:pt x="13775" y="7236"/>
                  </a:lnTo>
                  <a:lnTo>
                    <a:pt x="13816" y="7268"/>
                  </a:lnTo>
                  <a:lnTo>
                    <a:pt x="13816" y="7299"/>
                  </a:lnTo>
                  <a:lnTo>
                    <a:pt x="13857" y="7299"/>
                  </a:lnTo>
                  <a:lnTo>
                    <a:pt x="13857" y="7330"/>
                  </a:lnTo>
                  <a:lnTo>
                    <a:pt x="13816" y="7330"/>
                  </a:lnTo>
                  <a:lnTo>
                    <a:pt x="13816" y="7393"/>
                  </a:lnTo>
                  <a:lnTo>
                    <a:pt x="13857" y="7393"/>
                  </a:lnTo>
                  <a:lnTo>
                    <a:pt x="13897" y="7424"/>
                  </a:lnTo>
                  <a:lnTo>
                    <a:pt x="13897" y="7455"/>
                  </a:lnTo>
                  <a:lnTo>
                    <a:pt x="13857" y="7455"/>
                  </a:lnTo>
                  <a:lnTo>
                    <a:pt x="13857" y="7487"/>
                  </a:lnTo>
                  <a:lnTo>
                    <a:pt x="13897" y="7487"/>
                  </a:lnTo>
                  <a:lnTo>
                    <a:pt x="13897" y="7518"/>
                  </a:lnTo>
                  <a:lnTo>
                    <a:pt x="13938" y="7549"/>
                  </a:lnTo>
                  <a:lnTo>
                    <a:pt x="13979" y="7549"/>
                  </a:lnTo>
                  <a:lnTo>
                    <a:pt x="14020" y="7737"/>
                  </a:lnTo>
                  <a:lnTo>
                    <a:pt x="14020" y="7768"/>
                  </a:lnTo>
                  <a:lnTo>
                    <a:pt x="14060" y="7768"/>
                  </a:lnTo>
                  <a:lnTo>
                    <a:pt x="14060" y="7955"/>
                  </a:lnTo>
                  <a:lnTo>
                    <a:pt x="14101" y="7955"/>
                  </a:lnTo>
                  <a:lnTo>
                    <a:pt x="14101" y="7924"/>
                  </a:lnTo>
                  <a:lnTo>
                    <a:pt x="14142" y="7924"/>
                  </a:lnTo>
                  <a:lnTo>
                    <a:pt x="14183" y="7955"/>
                  </a:lnTo>
                  <a:lnTo>
                    <a:pt x="14142" y="7955"/>
                  </a:lnTo>
                  <a:lnTo>
                    <a:pt x="14142" y="7987"/>
                  </a:lnTo>
                  <a:lnTo>
                    <a:pt x="14183" y="7987"/>
                  </a:lnTo>
                  <a:lnTo>
                    <a:pt x="14183" y="8018"/>
                  </a:lnTo>
                  <a:lnTo>
                    <a:pt x="14223" y="8018"/>
                  </a:lnTo>
                  <a:lnTo>
                    <a:pt x="14223" y="8049"/>
                  </a:lnTo>
                  <a:lnTo>
                    <a:pt x="14264" y="8049"/>
                  </a:lnTo>
                  <a:lnTo>
                    <a:pt x="14264" y="8080"/>
                  </a:lnTo>
                  <a:lnTo>
                    <a:pt x="14305" y="8112"/>
                  </a:lnTo>
                  <a:lnTo>
                    <a:pt x="14305" y="8237"/>
                  </a:lnTo>
                  <a:lnTo>
                    <a:pt x="14346" y="8237"/>
                  </a:lnTo>
                  <a:lnTo>
                    <a:pt x="14346" y="8268"/>
                  </a:lnTo>
                  <a:lnTo>
                    <a:pt x="14386" y="8268"/>
                  </a:lnTo>
                  <a:lnTo>
                    <a:pt x="14386" y="8331"/>
                  </a:lnTo>
                  <a:lnTo>
                    <a:pt x="14427" y="8331"/>
                  </a:lnTo>
                  <a:lnTo>
                    <a:pt x="14468" y="8362"/>
                  </a:lnTo>
                  <a:lnTo>
                    <a:pt x="14468" y="8456"/>
                  </a:lnTo>
                  <a:lnTo>
                    <a:pt x="14509" y="8456"/>
                  </a:lnTo>
                  <a:lnTo>
                    <a:pt x="14509" y="8424"/>
                  </a:lnTo>
                  <a:lnTo>
                    <a:pt x="14549" y="8424"/>
                  </a:lnTo>
                  <a:lnTo>
                    <a:pt x="14590" y="8456"/>
                  </a:lnTo>
                  <a:lnTo>
                    <a:pt x="14549" y="8456"/>
                  </a:lnTo>
                  <a:lnTo>
                    <a:pt x="14549" y="8518"/>
                  </a:lnTo>
                  <a:lnTo>
                    <a:pt x="14672" y="8518"/>
                  </a:lnTo>
                  <a:lnTo>
                    <a:pt x="14672" y="8549"/>
                  </a:lnTo>
                  <a:lnTo>
                    <a:pt x="14631" y="8549"/>
                  </a:lnTo>
                  <a:lnTo>
                    <a:pt x="14631" y="8643"/>
                  </a:lnTo>
                  <a:lnTo>
                    <a:pt x="14672" y="8643"/>
                  </a:lnTo>
                  <a:lnTo>
                    <a:pt x="14672" y="8674"/>
                  </a:lnTo>
                  <a:lnTo>
                    <a:pt x="14631" y="8674"/>
                  </a:lnTo>
                  <a:lnTo>
                    <a:pt x="14590" y="8706"/>
                  </a:lnTo>
                  <a:lnTo>
                    <a:pt x="14712" y="8706"/>
                  </a:lnTo>
                  <a:lnTo>
                    <a:pt x="14753" y="8737"/>
                  </a:lnTo>
                  <a:lnTo>
                    <a:pt x="14712" y="8737"/>
                  </a:lnTo>
                  <a:lnTo>
                    <a:pt x="14712" y="8799"/>
                  </a:lnTo>
                  <a:lnTo>
                    <a:pt x="14672" y="8799"/>
                  </a:lnTo>
                  <a:lnTo>
                    <a:pt x="14672" y="8831"/>
                  </a:lnTo>
                  <a:lnTo>
                    <a:pt x="14753" y="8831"/>
                  </a:lnTo>
                  <a:lnTo>
                    <a:pt x="14753" y="8893"/>
                  </a:lnTo>
                  <a:lnTo>
                    <a:pt x="14712" y="8924"/>
                  </a:lnTo>
                  <a:lnTo>
                    <a:pt x="14712" y="9018"/>
                  </a:lnTo>
                  <a:lnTo>
                    <a:pt x="14672" y="9018"/>
                  </a:lnTo>
                  <a:lnTo>
                    <a:pt x="14672" y="9049"/>
                  </a:lnTo>
                  <a:lnTo>
                    <a:pt x="14712" y="9081"/>
                  </a:lnTo>
                  <a:lnTo>
                    <a:pt x="14672" y="9081"/>
                  </a:lnTo>
                  <a:lnTo>
                    <a:pt x="14631" y="9112"/>
                  </a:lnTo>
                  <a:lnTo>
                    <a:pt x="14631" y="9175"/>
                  </a:lnTo>
                  <a:lnTo>
                    <a:pt x="14672" y="9206"/>
                  </a:lnTo>
                  <a:lnTo>
                    <a:pt x="14672" y="9237"/>
                  </a:lnTo>
                  <a:lnTo>
                    <a:pt x="14712" y="9237"/>
                  </a:lnTo>
                  <a:lnTo>
                    <a:pt x="14712" y="9268"/>
                  </a:lnTo>
                  <a:lnTo>
                    <a:pt x="14672" y="9300"/>
                  </a:lnTo>
                  <a:lnTo>
                    <a:pt x="14712" y="9300"/>
                  </a:lnTo>
                  <a:lnTo>
                    <a:pt x="14712" y="9331"/>
                  </a:lnTo>
                  <a:lnTo>
                    <a:pt x="14753" y="9331"/>
                  </a:lnTo>
                  <a:lnTo>
                    <a:pt x="14753" y="9362"/>
                  </a:lnTo>
                  <a:lnTo>
                    <a:pt x="14712" y="9393"/>
                  </a:lnTo>
                  <a:lnTo>
                    <a:pt x="14712" y="9425"/>
                  </a:lnTo>
                  <a:lnTo>
                    <a:pt x="14672" y="9456"/>
                  </a:lnTo>
                  <a:lnTo>
                    <a:pt x="14672" y="9518"/>
                  </a:lnTo>
                  <a:lnTo>
                    <a:pt x="14712" y="9518"/>
                  </a:lnTo>
                  <a:lnTo>
                    <a:pt x="14672" y="9550"/>
                  </a:lnTo>
                  <a:lnTo>
                    <a:pt x="14672" y="9581"/>
                  </a:lnTo>
                  <a:lnTo>
                    <a:pt x="14753" y="9581"/>
                  </a:lnTo>
                  <a:lnTo>
                    <a:pt x="14753" y="9643"/>
                  </a:lnTo>
                  <a:lnTo>
                    <a:pt x="14794" y="9675"/>
                  </a:lnTo>
                  <a:lnTo>
                    <a:pt x="14794" y="9706"/>
                  </a:lnTo>
                  <a:lnTo>
                    <a:pt x="14753" y="9706"/>
                  </a:lnTo>
                  <a:lnTo>
                    <a:pt x="14753" y="9737"/>
                  </a:lnTo>
                  <a:lnTo>
                    <a:pt x="14794" y="9737"/>
                  </a:lnTo>
                  <a:lnTo>
                    <a:pt x="14794" y="9768"/>
                  </a:lnTo>
                  <a:lnTo>
                    <a:pt x="14835" y="9768"/>
                  </a:lnTo>
                  <a:lnTo>
                    <a:pt x="14835" y="9831"/>
                  </a:lnTo>
                  <a:lnTo>
                    <a:pt x="14875" y="9831"/>
                  </a:lnTo>
                  <a:lnTo>
                    <a:pt x="14875" y="9987"/>
                  </a:lnTo>
                  <a:lnTo>
                    <a:pt x="14916" y="10019"/>
                  </a:lnTo>
                  <a:lnTo>
                    <a:pt x="14957" y="10019"/>
                  </a:lnTo>
                  <a:lnTo>
                    <a:pt x="14957" y="10050"/>
                  </a:lnTo>
                  <a:lnTo>
                    <a:pt x="14998" y="10081"/>
                  </a:lnTo>
                  <a:lnTo>
                    <a:pt x="14957" y="10206"/>
                  </a:lnTo>
                  <a:lnTo>
                    <a:pt x="14916" y="10237"/>
                  </a:lnTo>
                  <a:lnTo>
                    <a:pt x="14998" y="10237"/>
                  </a:lnTo>
                  <a:lnTo>
                    <a:pt x="14998" y="10269"/>
                  </a:lnTo>
                  <a:lnTo>
                    <a:pt x="14957" y="10269"/>
                  </a:lnTo>
                  <a:lnTo>
                    <a:pt x="14957" y="10331"/>
                  </a:lnTo>
                  <a:lnTo>
                    <a:pt x="14998" y="10331"/>
                  </a:lnTo>
                  <a:lnTo>
                    <a:pt x="14998" y="10425"/>
                  </a:lnTo>
                  <a:lnTo>
                    <a:pt x="15038" y="10425"/>
                  </a:lnTo>
                  <a:lnTo>
                    <a:pt x="14998" y="10456"/>
                  </a:lnTo>
                  <a:lnTo>
                    <a:pt x="14957" y="10456"/>
                  </a:lnTo>
                  <a:lnTo>
                    <a:pt x="14957" y="10487"/>
                  </a:lnTo>
                  <a:lnTo>
                    <a:pt x="14998" y="10487"/>
                  </a:lnTo>
                  <a:lnTo>
                    <a:pt x="14998" y="10519"/>
                  </a:lnTo>
                  <a:lnTo>
                    <a:pt x="15038" y="10519"/>
                  </a:lnTo>
                  <a:lnTo>
                    <a:pt x="15283" y="10362"/>
                  </a:lnTo>
                  <a:lnTo>
                    <a:pt x="15324" y="10362"/>
                  </a:lnTo>
                  <a:lnTo>
                    <a:pt x="15365" y="10394"/>
                  </a:lnTo>
                  <a:lnTo>
                    <a:pt x="15446" y="10394"/>
                  </a:lnTo>
                  <a:lnTo>
                    <a:pt x="15446" y="10425"/>
                  </a:lnTo>
                  <a:lnTo>
                    <a:pt x="15487" y="10425"/>
                  </a:lnTo>
                  <a:lnTo>
                    <a:pt x="15487" y="10487"/>
                  </a:lnTo>
                  <a:lnTo>
                    <a:pt x="15528" y="10487"/>
                  </a:lnTo>
                  <a:lnTo>
                    <a:pt x="15528" y="10519"/>
                  </a:lnTo>
                  <a:lnTo>
                    <a:pt x="15568" y="10519"/>
                  </a:lnTo>
                  <a:lnTo>
                    <a:pt x="15568" y="10550"/>
                  </a:lnTo>
                  <a:lnTo>
                    <a:pt x="15609" y="10581"/>
                  </a:lnTo>
                  <a:lnTo>
                    <a:pt x="15609" y="10612"/>
                  </a:lnTo>
                  <a:lnTo>
                    <a:pt x="15650" y="10644"/>
                  </a:lnTo>
                  <a:lnTo>
                    <a:pt x="15650" y="10800"/>
                  </a:lnTo>
                  <a:lnTo>
                    <a:pt x="15691" y="10831"/>
                  </a:lnTo>
                  <a:lnTo>
                    <a:pt x="15691" y="10894"/>
                  </a:lnTo>
                  <a:lnTo>
                    <a:pt x="15731" y="10925"/>
                  </a:lnTo>
                  <a:lnTo>
                    <a:pt x="15731" y="10988"/>
                  </a:lnTo>
                  <a:lnTo>
                    <a:pt x="15772" y="10988"/>
                  </a:lnTo>
                  <a:lnTo>
                    <a:pt x="15772" y="11019"/>
                  </a:lnTo>
                  <a:lnTo>
                    <a:pt x="15813" y="11019"/>
                  </a:lnTo>
                  <a:lnTo>
                    <a:pt x="15813" y="11081"/>
                  </a:lnTo>
                  <a:lnTo>
                    <a:pt x="15854" y="11081"/>
                  </a:lnTo>
                  <a:lnTo>
                    <a:pt x="15935" y="11144"/>
                  </a:lnTo>
                  <a:lnTo>
                    <a:pt x="15976" y="11144"/>
                  </a:lnTo>
                  <a:lnTo>
                    <a:pt x="15976" y="11175"/>
                  </a:lnTo>
                  <a:lnTo>
                    <a:pt x="16017" y="11206"/>
                  </a:lnTo>
                  <a:lnTo>
                    <a:pt x="16017" y="11238"/>
                  </a:lnTo>
                  <a:lnTo>
                    <a:pt x="16057" y="11238"/>
                  </a:lnTo>
                  <a:lnTo>
                    <a:pt x="16057" y="11269"/>
                  </a:lnTo>
                  <a:lnTo>
                    <a:pt x="16098" y="11300"/>
                  </a:lnTo>
                  <a:lnTo>
                    <a:pt x="16098" y="11394"/>
                  </a:lnTo>
                  <a:lnTo>
                    <a:pt x="16139" y="11394"/>
                  </a:lnTo>
                  <a:lnTo>
                    <a:pt x="16139" y="12050"/>
                  </a:lnTo>
                  <a:lnTo>
                    <a:pt x="16180" y="12082"/>
                  </a:lnTo>
                  <a:lnTo>
                    <a:pt x="16180" y="12113"/>
                  </a:lnTo>
                  <a:lnTo>
                    <a:pt x="16220" y="12144"/>
                  </a:lnTo>
                  <a:lnTo>
                    <a:pt x="16220" y="12207"/>
                  </a:lnTo>
                  <a:lnTo>
                    <a:pt x="16180" y="12238"/>
                  </a:lnTo>
                  <a:lnTo>
                    <a:pt x="16180" y="12300"/>
                  </a:lnTo>
                  <a:lnTo>
                    <a:pt x="16139" y="12300"/>
                  </a:lnTo>
                  <a:lnTo>
                    <a:pt x="16139" y="12926"/>
                  </a:lnTo>
                  <a:lnTo>
                    <a:pt x="16180" y="12957"/>
                  </a:lnTo>
                  <a:lnTo>
                    <a:pt x="16180" y="12988"/>
                  </a:lnTo>
                  <a:lnTo>
                    <a:pt x="16220" y="12988"/>
                  </a:lnTo>
                  <a:lnTo>
                    <a:pt x="16220" y="13488"/>
                  </a:lnTo>
                  <a:lnTo>
                    <a:pt x="16261" y="13488"/>
                  </a:lnTo>
                  <a:lnTo>
                    <a:pt x="16261" y="13613"/>
                  </a:lnTo>
                  <a:lnTo>
                    <a:pt x="16220" y="13613"/>
                  </a:lnTo>
                  <a:lnTo>
                    <a:pt x="16220" y="13770"/>
                  </a:lnTo>
                  <a:lnTo>
                    <a:pt x="16261" y="13770"/>
                  </a:lnTo>
                  <a:lnTo>
                    <a:pt x="16261" y="13801"/>
                  </a:lnTo>
                  <a:lnTo>
                    <a:pt x="16302" y="13832"/>
                  </a:lnTo>
                  <a:lnTo>
                    <a:pt x="16302" y="13863"/>
                  </a:lnTo>
                  <a:lnTo>
                    <a:pt x="16343" y="13863"/>
                  </a:lnTo>
                  <a:lnTo>
                    <a:pt x="16343" y="13926"/>
                  </a:lnTo>
                  <a:lnTo>
                    <a:pt x="16302" y="13957"/>
                  </a:lnTo>
                  <a:lnTo>
                    <a:pt x="16302" y="14020"/>
                  </a:lnTo>
                  <a:lnTo>
                    <a:pt x="16424" y="14176"/>
                  </a:lnTo>
                  <a:lnTo>
                    <a:pt x="16465" y="14238"/>
                  </a:lnTo>
                  <a:lnTo>
                    <a:pt x="16506" y="14270"/>
                  </a:lnTo>
                  <a:lnTo>
                    <a:pt x="16546" y="14426"/>
                  </a:lnTo>
                  <a:lnTo>
                    <a:pt x="16628" y="14895"/>
                  </a:lnTo>
                  <a:lnTo>
                    <a:pt x="16709" y="15239"/>
                  </a:lnTo>
                  <a:lnTo>
                    <a:pt x="16791" y="15489"/>
                  </a:lnTo>
                  <a:lnTo>
                    <a:pt x="16832" y="15770"/>
                  </a:lnTo>
                  <a:lnTo>
                    <a:pt x="16832" y="16849"/>
                  </a:lnTo>
                  <a:lnTo>
                    <a:pt x="18136" y="16849"/>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8" name="Freeform 98"/>
            <p:cNvSpPr/>
            <p:nvPr/>
          </p:nvSpPr>
          <p:spPr>
            <a:xfrm>
              <a:off x="34316" y="4620164"/>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0"/>
                  </a:lnTo>
                  <a:lnTo>
                    <a:pt x="0" y="21600"/>
                  </a:lnTo>
                  <a:lnTo>
                    <a:pt x="21600" y="21600"/>
                  </a:lnTo>
                  <a:lnTo>
                    <a:pt x="21600" y="0"/>
                  </a:lnTo>
                  <a:lnTo>
                    <a:pt x="1080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299" name="Freeform 99"/>
            <p:cNvSpPr/>
            <p:nvPr/>
          </p:nvSpPr>
          <p:spPr>
            <a:xfrm>
              <a:off x="0" y="4614450"/>
              <a:ext cx="25400" cy="254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21600"/>
                  </a:lnTo>
                  <a:lnTo>
                    <a:pt x="10800" y="21600"/>
                  </a:lnTo>
                  <a:lnTo>
                    <a:pt x="10800" y="10800"/>
                  </a:lnTo>
                  <a:lnTo>
                    <a:pt x="21600" y="10800"/>
                  </a:lnTo>
                  <a:lnTo>
                    <a:pt x="21600" y="0"/>
                  </a:lnTo>
                  <a:lnTo>
                    <a:pt x="10800" y="0"/>
                  </a:lnTo>
                  <a:lnTo>
                    <a:pt x="0" y="1080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0" name="Freeform 100"/>
            <p:cNvSpPr/>
            <p:nvPr/>
          </p:nvSpPr>
          <p:spPr>
            <a:xfrm>
              <a:off x="39390" y="4048042"/>
              <a:ext cx="419424" cy="685787"/>
            </a:xfrm>
            <a:custGeom>
              <a:avLst/>
              <a:gdLst/>
              <a:ahLst/>
              <a:cxnLst>
                <a:cxn ang="0">
                  <a:pos x="wd2" y="hd2"/>
                </a:cxn>
                <a:cxn ang="5400000">
                  <a:pos x="wd2" y="hd2"/>
                </a:cxn>
                <a:cxn ang="10800000">
                  <a:pos x="wd2" y="hd2"/>
                </a:cxn>
                <a:cxn ang="16200000">
                  <a:pos x="wd2" y="hd2"/>
                </a:cxn>
              </a:cxnLst>
              <a:rect l="0" t="0" r="r" b="b"/>
              <a:pathLst>
                <a:path w="21600" h="21600" extrusionOk="0">
                  <a:moveTo>
                    <a:pt x="21404" y="960"/>
                  </a:moveTo>
                  <a:lnTo>
                    <a:pt x="21404" y="720"/>
                  </a:lnTo>
                  <a:lnTo>
                    <a:pt x="21207" y="720"/>
                  </a:lnTo>
                  <a:lnTo>
                    <a:pt x="21207" y="360"/>
                  </a:lnTo>
                  <a:lnTo>
                    <a:pt x="20815" y="360"/>
                  </a:lnTo>
                  <a:lnTo>
                    <a:pt x="20815" y="480"/>
                  </a:lnTo>
                  <a:lnTo>
                    <a:pt x="20618" y="480"/>
                  </a:lnTo>
                  <a:lnTo>
                    <a:pt x="20618" y="600"/>
                  </a:lnTo>
                  <a:lnTo>
                    <a:pt x="20029" y="600"/>
                  </a:lnTo>
                  <a:lnTo>
                    <a:pt x="20029" y="480"/>
                  </a:lnTo>
                  <a:lnTo>
                    <a:pt x="19833" y="480"/>
                  </a:lnTo>
                  <a:lnTo>
                    <a:pt x="19833" y="360"/>
                  </a:lnTo>
                  <a:lnTo>
                    <a:pt x="19636" y="360"/>
                  </a:lnTo>
                  <a:lnTo>
                    <a:pt x="19636" y="240"/>
                  </a:lnTo>
                  <a:lnTo>
                    <a:pt x="19440" y="240"/>
                  </a:lnTo>
                  <a:lnTo>
                    <a:pt x="19440" y="120"/>
                  </a:lnTo>
                  <a:lnTo>
                    <a:pt x="18458" y="120"/>
                  </a:lnTo>
                  <a:lnTo>
                    <a:pt x="18458" y="0"/>
                  </a:lnTo>
                  <a:lnTo>
                    <a:pt x="18065" y="0"/>
                  </a:lnTo>
                  <a:lnTo>
                    <a:pt x="18065" y="120"/>
                  </a:lnTo>
                  <a:lnTo>
                    <a:pt x="17673" y="120"/>
                  </a:lnTo>
                  <a:lnTo>
                    <a:pt x="17673" y="240"/>
                  </a:lnTo>
                  <a:lnTo>
                    <a:pt x="16691" y="240"/>
                  </a:lnTo>
                  <a:lnTo>
                    <a:pt x="16691" y="360"/>
                  </a:lnTo>
                  <a:lnTo>
                    <a:pt x="16495" y="360"/>
                  </a:lnTo>
                  <a:lnTo>
                    <a:pt x="16495" y="480"/>
                  </a:lnTo>
                  <a:lnTo>
                    <a:pt x="16298" y="600"/>
                  </a:lnTo>
                  <a:lnTo>
                    <a:pt x="16298" y="1200"/>
                  </a:lnTo>
                  <a:lnTo>
                    <a:pt x="16102" y="1200"/>
                  </a:lnTo>
                  <a:lnTo>
                    <a:pt x="16102" y="1320"/>
                  </a:lnTo>
                  <a:lnTo>
                    <a:pt x="16298" y="1320"/>
                  </a:lnTo>
                  <a:lnTo>
                    <a:pt x="16298" y="1440"/>
                  </a:lnTo>
                  <a:lnTo>
                    <a:pt x="16102" y="1440"/>
                  </a:lnTo>
                  <a:lnTo>
                    <a:pt x="16102" y="1680"/>
                  </a:lnTo>
                  <a:lnTo>
                    <a:pt x="16298" y="1680"/>
                  </a:lnTo>
                  <a:lnTo>
                    <a:pt x="16298" y="1800"/>
                  </a:lnTo>
                  <a:lnTo>
                    <a:pt x="16102" y="1800"/>
                  </a:lnTo>
                  <a:lnTo>
                    <a:pt x="16102" y="1920"/>
                  </a:lnTo>
                  <a:lnTo>
                    <a:pt x="16298" y="1920"/>
                  </a:lnTo>
                  <a:lnTo>
                    <a:pt x="16298" y="2160"/>
                  </a:lnTo>
                  <a:lnTo>
                    <a:pt x="15905" y="2160"/>
                  </a:lnTo>
                  <a:lnTo>
                    <a:pt x="15905" y="2280"/>
                  </a:lnTo>
                  <a:lnTo>
                    <a:pt x="15709" y="2280"/>
                  </a:lnTo>
                  <a:lnTo>
                    <a:pt x="15709" y="2400"/>
                  </a:lnTo>
                  <a:lnTo>
                    <a:pt x="15513" y="2400"/>
                  </a:lnTo>
                  <a:lnTo>
                    <a:pt x="15513" y="2520"/>
                  </a:lnTo>
                  <a:lnTo>
                    <a:pt x="14924" y="2520"/>
                  </a:lnTo>
                  <a:lnTo>
                    <a:pt x="14924" y="2640"/>
                  </a:lnTo>
                  <a:lnTo>
                    <a:pt x="14727" y="2640"/>
                  </a:lnTo>
                  <a:lnTo>
                    <a:pt x="14727" y="2880"/>
                  </a:lnTo>
                  <a:lnTo>
                    <a:pt x="14924" y="2880"/>
                  </a:lnTo>
                  <a:lnTo>
                    <a:pt x="14924" y="3120"/>
                  </a:lnTo>
                  <a:lnTo>
                    <a:pt x="14727" y="3120"/>
                  </a:lnTo>
                  <a:lnTo>
                    <a:pt x="14727" y="3720"/>
                  </a:lnTo>
                  <a:lnTo>
                    <a:pt x="14335" y="3720"/>
                  </a:lnTo>
                  <a:lnTo>
                    <a:pt x="14335" y="3840"/>
                  </a:lnTo>
                  <a:lnTo>
                    <a:pt x="13745" y="3840"/>
                  </a:lnTo>
                  <a:lnTo>
                    <a:pt x="13745" y="3960"/>
                  </a:lnTo>
                  <a:lnTo>
                    <a:pt x="13549" y="3960"/>
                  </a:lnTo>
                  <a:lnTo>
                    <a:pt x="13549" y="4080"/>
                  </a:lnTo>
                  <a:lnTo>
                    <a:pt x="13353" y="4080"/>
                  </a:lnTo>
                  <a:lnTo>
                    <a:pt x="13353" y="3960"/>
                  </a:lnTo>
                  <a:lnTo>
                    <a:pt x="12960" y="3960"/>
                  </a:lnTo>
                  <a:lnTo>
                    <a:pt x="12960" y="4080"/>
                  </a:lnTo>
                  <a:lnTo>
                    <a:pt x="12371" y="4080"/>
                  </a:lnTo>
                  <a:lnTo>
                    <a:pt x="12371" y="3960"/>
                  </a:lnTo>
                  <a:lnTo>
                    <a:pt x="12175" y="4080"/>
                  </a:lnTo>
                  <a:lnTo>
                    <a:pt x="11978" y="4080"/>
                  </a:lnTo>
                  <a:lnTo>
                    <a:pt x="11978" y="4200"/>
                  </a:lnTo>
                  <a:lnTo>
                    <a:pt x="11782" y="4200"/>
                  </a:lnTo>
                  <a:lnTo>
                    <a:pt x="11782" y="4080"/>
                  </a:lnTo>
                  <a:lnTo>
                    <a:pt x="11585" y="4080"/>
                  </a:lnTo>
                  <a:lnTo>
                    <a:pt x="11585" y="4200"/>
                  </a:lnTo>
                  <a:lnTo>
                    <a:pt x="11193" y="4200"/>
                  </a:lnTo>
                  <a:lnTo>
                    <a:pt x="11193" y="4320"/>
                  </a:lnTo>
                  <a:lnTo>
                    <a:pt x="10800" y="4320"/>
                  </a:lnTo>
                  <a:lnTo>
                    <a:pt x="10800" y="4560"/>
                  </a:lnTo>
                  <a:lnTo>
                    <a:pt x="10211" y="4560"/>
                  </a:lnTo>
                  <a:lnTo>
                    <a:pt x="10211" y="4680"/>
                  </a:lnTo>
                  <a:lnTo>
                    <a:pt x="9818" y="4680"/>
                  </a:lnTo>
                  <a:lnTo>
                    <a:pt x="9818" y="4800"/>
                  </a:lnTo>
                  <a:lnTo>
                    <a:pt x="9622" y="4800"/>
                  </a:lnTo>
                  <a:lnTo>
                    <a:pt x="9622" y="4920"/>
                  </a:lnTo>
                  <a:lnTo>
                    <a:pt x="9425" y="4920"/>
                  </a:lnTo>
                  <a:lnTo>
                    <a:pt x="9425" y="5040"/>
                  </a:lnTo>
                  <a:lnTo>
                    <a:pt x="9229" y="5040"/>
                  </a:lnTo>
                  <a:lnTo>
                    <a:pt x="9229" y="5160"/>
                  </a:lnTo>
                  <a:lnTo>
                    <a:pt x="8836" y="5160"/>
                  </a:lnTo>
                  <a:lnTo>
                    <a:pt x="8836" y="5280"/>
                  </a:lnTo>
                  <a:lnTo>
                    <a:pt x="8640" y="5280"/>
                  </a:lnTo>
                  <a:lnTo>
                    <a:pt x="8444" y="5160"/>
                  </a:lnTo>
                  <a:lnTo>
                    <a:pt x="8247" y="5640"/>
                  </a:lnTo>
                  <a:lnTo>
                    <a:pt x="8051" y="5880"/>
                  </a:lnTo>
                  <a:lnTo>
                    <a:pt x="8051" y="6480"/>
                  </a:lnTo>
                  <a:lnTo>
                    <a:pt x="7855" y="6600"/>
                  </a:lnTo>
                  <a:lnTo>
                    <a:pt x="7462" y="6960"/>
                  </a:lnTo>
                  <a:lnTo>
                    <a:pt x="7658" y="6960"/>
                  </a:lnTo>
                  <a:lnTo>
                    <a:pt x="7658" y="7080"/>
                  </a:lnTo>
                  <a:lnTo>
                    <a:pt x="7855" y="7080"/>
                  </a:lnTo>
                  <a:lnTo>
                    <a:pt x="7855" y="7200"/>
                  </a:lnTo>
                  <a:lnTo>
                    <a:pt x="7658" y="7200"/>
                  </a:lnTo>
                  <a:lnTo>
                    <a:pt x="7658" y="8040"/>
                  </a:lnTo>
                  <a:lnTo>
                    <a:pt x="7462" y="8040"/>
                  </a:lnTo>
                  <a:lnTo>
                    <a:pt x="7265" y="8160"/>
                  </a:lnTo>
                  <a:lnTo>
                    <a:pt x="7069" y="8160"/>
                  </a:lnTo>
                  <a:lnTo>
                    <a:pt x="7069" y="8400"/>
                  </a:lnTo>
                  <a:lnTo>
                    <a:pt x="6873" y="8400"/>
                  </a:lnTo>
                  <a:lnTo>
                    <a:pt x="6873" y="8520"/>
                  </a:lnTo>
                  <a:lnTo>
                    <a:pt x="6676" y="8520"/>
                  </a:lnTo>
                  <a:lnTo>
                    <a:pt x="6676" y="8640"/>
                  </a:lnTo>
                  <a:lnTo>
                    <a:pt x="6480" y="8640"/>
                  </a:lnTo>
                  <a:lnTo>
                    <a:pt x="6480" y="9720"/>
                  </a:lnTo>
                  <a:lnTo>
                    <a:pt x="6676" y="9720"/>
                  </a:lnTo>
                  <a:lnTo>
                    <a:pt x="6676" y="9840"/>
                  </a:lnTo>
                  <a:lnTo>
                    <a:pt x="6873" y="9840"/>
                  </a:lnTo>
                  <a:lnTo>
                    <a:pt x="6873" y="9960"/>
                  </a:lnTo>
                  <a:lnTo>
                    <a:pt x="7069" y="9960"/>
                  </a:lnTo>
                  <a:lnTo>
                    <a:pt x="7069" y="10800"/>
                  </a:lnTo>
                  <a:lnTo>
                    <a:pt x="7265" y="10800"/>
                  </a:lnTo>
                  <a:lnTo>
                    <a:pt x="7265" y="11040"/>
                  </a:lnTo>
                  <a:lnTo>
                    <a:pt x="7069" y="11040"/>
                  </a:lnTo>
                  <a:lnTo>
                    <a:pt x="7069" y="11400"/>
                  </a:lnTo>
                  <a:lnTo>
                    <a:pt x="6873" y="11400"/>
                  </a:lnTo>
                  <a:lnTo>
                    <a:pt x="6873" y="11640"/>
                  </a:lnTo>
                  <a:lnTo>
                    <a:pt x="6676" y="11640"/>
                  </a:lnTo>
                  <a:lnTo>
                    <a:pt x="6676" y="11760"/>
                  </a:lnTo>
                  <a:lnTo>
                    <a:pt x="6480" y="11760"/>
                  </a:lnTo>
                  <a:lnTo>
                    <a:pt x="6480" y="11880"/>
                  </a:lnTo>
                  <a:lnTo>
                    <a:pt x="6284" y="11880"/>
                  </a:lnTo>
                  <a:lnTo>
                    <a:pt x="6284" y="12000"/>
                  </a:lnTo>
                  <a:lnTo>
                    <a:pt x="6087" y="12000"/>
                  </a:lnTo>
                  <a:lnTo>
                    <a:pt x="6087" y="12120"/>
                  </a:lnTo>
                  <a:lnTo>
                    <a:pt x="5695" y="12120"/>
                  </a:lnTo>
                  <a:lnTo>
                    <a:pt x="5695" y="12360"/>
                  </a:lnTo>
                  <a:lnTo>
                    <a:pt x="5498" y="12360"/>
                  </a:lnTo>
                  <a:lnTo>
                    <a:pt x="5498" y="12240"/>
                  </a:lnTo>
                  <a:lnTo>
                    <a:pt x="5302" y="12240"/>
                  </a:lnTo>
                  <a:lnTo>
                    <a:pt x="5302" y="12360"/>
                  </a:lnTo>
                  <a:lnTo>
                    <a:pt x="5105" y="12360"/>
                  </a:lnTo>
                  <a:lnTo>
                    <a:pt x="5105" y="12720"/>
                  </a:lnTo>
                  <a:lnTo>
                    <a:pt x="4713" y="12720"/>
                  </a:lnTo>
                  <a:lnTo>
                    <a:pt x="4713" y="13080"/>
                  </a:lnTo>
                  <a:lnTo>
                    <a:pt x="4320" y="13080"/>
                  </a:lnTo>
                  <a:lnTo>
                    <a:pt x="4320" y="13200"/>
                  </a:lnTo>
                  <a:lnTo>
                    <a:pt x="4124" y="13200"/>
                  </a:lnTo>
                  <a:lnTo>
                    <a:pt x="4124" y="13440"/>
                  </a:lnTo>
                  <a:lnTo>
                    <a:pt x="4320" y="13440"/>
                  </a:lnTo>
                  <a:lnTo>
                    <a:pt x="4320" y="13560"/>
                  </a:lnTo>
                  <a:lnTo>
                    <a:pt x="4124" y="13560"/>
                  </a:lnTo>
                  <a:lnTo>
                    <a:pt x="4124" y="13680"/>
                  </a:lnTo>
                  <a:lnTo>
                    <a:pt x="3731" y="13680"/>
                  </a:lnTo>
                  <a:lnTo>
                    <a:pt x="3535" y="13800"/>
                  </a:lnTo>
                  <a:lnTo>
                    <a:pt x="3535" y="13920"/>
                  </a:lnTo>
                  <a:lnTo>
                    <a:pt x="3338" y="13920"/>
                  </a:lnTo>
                  <a:lnTo>
                    <a:pt x="3338" y="14160"/>
                  </a:lnTo>
                  <a:lnTo>
                    <a:pt x="3142" y="14160"/>
                  </a:lnTo>
                  <a:lnTo>
                    <a:pt x="3142" y="14280"/>
                  </a:lnTo>
                  <a:lnTo>
                    <a:pt x="2945" y="14280"/>
                  </a:lnTo>
                  <a:lnTo>
                    <a:pt x="2945" y="14520"/>
                  </a:lnTo>
                  <a:lnTo>
                    <a:pt x="2749" y="14520"/>
                  </a:lnTo>
                  <a:lnTo>
                    <a:pt x="2749" y="14760"/>
                  </a:lnTo>
                  <a:lnTo>
                    <a:pt x="2553" y="14760"/>
                  </a:lnTo>
                  <a:lnTo>
                    <a:pt x="2553" y="14880"/>
                  </a:lnTo>
                  <a:lnTo>
                    <a:pt x="2356" y="14880"/>
                  </a:lnTo>
                  <a:lnTo>
                    <a:pt x="2356" y="16200"/>
                  </a:lnTo>
                  <a:lnTo>
                    <a:pt x="2160" y="16200"/>
                  </a:lnTo>
                  <a:lnTo>
                    <a:pt x="2160" y="16320"/>
                  </a:lnTo>
                  <a:lnTo>
                    <a:pt x="2356" y="16320"/>
                  </a:lnTo>
                  <a:lnTo>
                    <a:pt x="2356" y="16440"/>
                  </a:lnTo>
                  <a:lnTo>
                    <a:pt x="2160" y="16440"/>
                  </a:lnTo>
                  <a:lnTo>
                    <a:pt x="2160" y="16560"/>
                  </a:lnTo>
                  <a:lnTo>
                    <a:pt x="1964" y="16560"/>
                  </a:lnTo>
                  <a:lnTo>
                    <a:pt x="1964" y="16680"/>
                  </a:lnTo>
                  <a:lnTo>
                    <a:pt x="1767" y="16680"/>
                  </a:lnTo>
                  <a:lnTo>
                    <a:pt x="1767" y="16800"/>
                  </a:lnTo>
                  <a:lnTo>
                    <a:pt x="2356" y="16800"/>
                  </a:lnTo>
                  <a:lnTo>
                    <a:pt x="2356" y="17280"/>
                  </a:lnTo>
                  <a:lnTo>
                    <a:pt x="1964" y="17280"/>
                  </a:lnTo>
                  <a:lnTo>
                    <a:pt x="1964" y="17400"/>
                  </a:lnTo>
                  <a:lnTo>
                    <a:pt x="1767" y="17520"/>
                  </a:lnTo>
                  <a:lnTo>
                    <a:pt x="1767" y="17760"/>
                  </a:lnTo>
                  <a:lnTo>
                    <a:pt x="1964" y="17760"/>
                  </a:lnTo>
                  <a:lnTo>
                    <a:pt x="1964" y="17880"/>
                  </a:lnTo>
                  <a:lnTo>
                    <a:pt x="1767" y="17880"/>
                  </a:lnTo>
                  <a:lnTo>
                    <a:pt x="1767" y="18000"/>
                  </a:lnTo>
                  <a:lnTo>
                    <a:pt x="1964" y="18000"/>
                  </a:lnTo>
                  <a:lnTo>
                    <a:pt x="1964" y="18120"/>
                  </a:lnTo>
                  <a:lnTo>
                    <a:pt x="1767" y="18120"/>
                  </a:lnTo>
                  <a:lnTo>
                    <a:pt x="1767" y="18240"/>
                  </a:lnTo>
                  <a:lnTo>
                    <a:pt x="1178" y="18240"/>
                  </a:lnTo>
                  <a:lnTo>
                    <a:pt x="1178" y="18360"/>
                  </a:lnTo>
                  <a:lnTo>
                    <a:pt x="982" y="18360"/>
                  </a:lnTo>
                  <a:lnTo>
                    <a:pt x="982" y="18480"/>
                  </a:lnTo>
                  <a:lnTo>
                    <a:pt x="589" y="18480"/>
                  </a:lnTo>
                  <a:lnTo>
                    <a:pt x="589" y="18600"/>
                  </a:lnTo>
                  <a:lnTo>
                    <a:pt x="196" y="18600"/>
                  </a:lnTo>
                  <a:lnTo>
                    <a:pt x="196" y="18720"/>
                  </a:lnTo>
                  <a:lnTo>
                    <a:pt x="0" y="18720"/>
                  </a:lnTo>
                  <a:lnTo>
                    <a:pt x="196" y="18720"/>
                  </a:lnTo>
                  <a:lnTo>
                    <a:pt x="196" y="18840"/>
                  </a:lnTo>
                  <a:lnTo>
                    <a:pt x="393" y="18840"/>
                  </a:lnTo>
                  <a:lnTo>
                    <a:pt x="393" y="18960"/>
                  </a:lnTo>
                  <a:lnTo>
                    <a:pt x="589" y="18960"/>
                  </a:lnTo>
                  <a:lnTo>
                    <a:pt x="589" y="19200"/>
                  </a:lnTo>
                  <a:lnTo>
                    <a:pt x="393" y="19200"/>
                  </a:lnTo>
                  <a:lnTo>
                    <a:pt x="393" y="19440"/>
                  </a:lnTo>
                  <a:lnTo>
                    <a:pt x="589" y="19440"/>
                  </a:lnTo>
                  <a:lnTo>
                    <a:pt x="589" y="19560"/>
                  </a:lnTo>
                  <a:lnTo>
                    <a:pt x="982" y="19560"/>
                  </a:lnTo>
                  <a:lnTo>
                    <a:pt x="982" y="19440"/>
                  </a:lnTo>
                  <a:lnTo>
                    <a:pt x="1178" y="19560"/>
                  </a:lnTo>
                  <a:lnTo>
                    <a:pt x="1375" y="19560"/>
                  </a:lnTo>
                  <a:lnTo>
                    <a:pt x="1375" y="19680"/>
                  </a:lnTo>
                  <a:lnTo>
                    <a:pt x="1571" y="19680"/>
                  </a:lnTo>
                  <a:lnTo>
                    <a:pt x="1571" y="19800"/>
                  </a:lnTo>
                  <a:lnTo>
                    <a:pt x="1767" y="19800"/>
                  </a:lnTo>
                  <a:lnTo>
                    <a:pt x="1767" y="20040"/>
                  </a:lnTo>
                  <a:lnTo>
                    <a:pt x="1964" y="20040"/>
                  </a:lnTo>
                  <a:lnTo>
                    <a:pt x="1964" y="20640"/>
                  </a:lnTo>
                  <a:lnTo>
                    <a:pt x="2160" y="20640"/>
                  </a:lnTo>
                  <a:lnTo>
                    <a:pt x="2160" y="20760"/>
                  </a:lnTo>
                  <a:lnTo>
                    <a:pt x="2356" y="20760"/>
                  </a:lnTo>
                  <a:lnTo>
                    <a:pt x="2356" y="21120"/>
                  </a:lnTo>
                  <a:lnTo>
                    <a:pt x="2945" y="21480"/>
                  </a:lnTo>
                  <a:lnTo>
                    <a:pt x="3142" y="21480"/>
                  </a:lnTo>
                  <a:lnTo>
                    <a:pt x="3142" y="21600"/>
                  </a:lnTo>
                  <a:lnTo>
                    <a:pt x="3731" y="21600"/>
                  </a:lnTo>
                  <a:lnTo>
                    <a:pt x="4124" y="21360"/>
                  </a:lnTo>
                  <a:lnTo>
                    <a:pt x="4320" y="21120"/>
                  </a:lnTo>
                  <a:lnTo>
                    <a:pt x="4320" y="21000"/>
                  </a:lnTo>
                  <a:lnTo>
                    <a:pt x="4713" y="20520"/>
                  </a:lnTo>
                  <a:lnTo>
                    <a:pt x="5302" y="18840"/>
                  </a:lnTo>
                  <a:lnTo>
                    <a:pt x="5302" y="18720"/>
                  </a:lnTo>
                  <a:lnTo>
                    <a:pt x="5498" y="18720"/>
                  </a:lnTo>
                  <a:lnTo>
                    <a:pt x="5498" y="18480"/>
                  </a:lnTo>
                  <a:lnTo>
                    <a:pt x="5695" y="18480"/>
                  </a:lnTo>
                  <a:lnTo>
                    <a:pt x="5695" y="18240"/>
                  </a:lnTo>
                  <a:lnTo>
                    <a:pt x="5891" y="18240"/>
                  </a:lnTo>
                  <a:lnTo>
                    <a:pt x="5891" y="18120"/>
                  </a:lnTo>
                  <a:lnTo>
                    <a:pt x="5695" y="18120"/>
                  </a:lnTo>
                  <a:lnTo>
                    <a:pt x="5695" y="17880"/>
                  </a:lnTo>
                  <a:lnTo>
                    <a:pt x="5891" y="17880"/>
                  </a:lnTo>
                  <a:lnTo>
                    <a:pt x="5891" y="17760"/>
                  </a:lnTo>
                  <a:lnTo>
                    <a:pt x="6284" y="17760"/>
                  </a:lnTo>
                  <a:lnTo>
                    <a:pt x="6284" y="17640"/>
                  </a:lnTo>
                  <a:lnTo>
                    <a:pt x="6676" y="17640"/>
                  </a:lnTo>
                  <a:lnTo>
                    <a:pt x="6676" y="17520"/>
                  </a:lnTo>
                  <a:lnTo>
                    <a:pt x="6873" y="17520"/>
                  </a:lnTo>
                  <a:lnTo>
                    <a:pt x="6873" y="17400"/>
                  </a:lnTo>
                  <a:lnTo>
                    <a:pt x="7069" y="17400"/>
                  </a:lnTo>
                  <a:lnTo>
                    <a:pt x="7069" y="17640"/>
                  </a:lnTo>
                  <a:lnTo>
                    <a:pt x="7265" y="17520"/>
                  </a:lnTo>
                  <a:lnTo>
                    <a:pt x="7265" y="17400"/>
                  </a:lnTo>
                  <a:lnTo>
                    <a:pt x="7462" y="17280"/>
                  </a:lnTo>
                  <a:lnTo>
                    <a:pt x="7462" y="16920"/>
                  </a:lnTo>
                  <a:lnTo>
                    <a:pt x="7265" y="16920"/>
                  </a:lnTo>
                  <a:lnTo>
                    <a:pt x="7265" y="16080"/>
                  </a:lnTo>
                  <a:lnTo>
                    <a:pt x="7069" y="16080"/>
                  </a:lnTo>
                  <a:lnTo>
                    <a:pt x="7069" y="15840"/>
                  </a:lnTo>
                  <a:lnTo>
                    <a:pt x="7265" y="15840"/>
                  </a:lnTo>
                  <a:lnTo>
                    <a:pt x="7265" y="15480"/>
                  </a:lnTo>
                  <a:lnTo>
                    <a:pt x="7462" y="15480"/>
                  </a:lnTo>
                  <a:lnTo>
                    <a:pt x="7462" y="15240"/>
                  </a:lnTo>
                  <a:lnTo>
                    <a:pt x="7658" y="15120"/>
                  </a:lnTo>
                  <a:lnTo>
                    <a:pt x="7658" y="14640"/>
                  </a:lnTo>
                  <a:lnTo>
                    <a:pt x="7462" y="14640"/>
                  </a:lnTo>
                  <a:lnTo>
                    <a:pt x="7855" y="14400"/>
                  </a:lnTo>
                  <a:lnTo>
                    <a:pt x="8051" y="14400"/>
                  </a:lnTo>
                  <a:lnTo>
                    <a:pt x="8051" y="14280"/>
                  </a:lnTo>
                  <a:lnTo>
                    <a:pt x="8444" y="14280"/>
                  </a:lnTo>
                  <a:lnTo>
                    <a:pt x="8444" y="14160"/>
                  </a:lnTo>
                  <a:lnTo>
                    <a:pt x="8640" y="14040"/>
                  </a:lnTo>
                  <a:lnTo>
                    <a:pt x="8640" y="13920"/>
                  </a:lnTo>
                  <a:lnTo>
                    <a:pt x="8836" y="13920"/>
                  </a:lnTo>
                  <a:lnTo>
                    <a:pt x="8836" y="13800"/>
                  </a:lnTo>
                  <a:lnTo>
                    <a:pt x="9033" y="13800"/>
                  </a:lnTo>
                  <a:lnTo>
                    <a:pt x="9033" y="13560"/>
                  </a:lnTo>
                  <a:lnTo>
                    <a:pt x="9229" y="13560"/>
                  </a:lnTo>
                  <a:lnTo>
                    <a:pt x="9229" y="13320"/>
                  </a:lnTo>
                  <a:lnTo>
                    <a:pt x="9425" y="13320"/>
                  </a:lnTo>
                  <a:lnTo>
                    <a:pt x="9425" y="13200"/>
                  </a:lnTo>
                  <a:lnTo>
                    <a:pt x="9622" y="13080"/>
                  </a:lnTo>
                  <a:lnTo>
                    <a:pt x="9622" y="12960"/>
                  </a:lnTo>
                  <a:lnTo>
                    <a:pt x="10211" y="12960"/>
                  </a:lnTo>
                  <a:lnTo>
                    <a:pt x="10211" y="13080"/>
                  </a:lnTo>
                  <a:lnTo>
                    <a:pt x="10407" y="13080"/>
                  </a:lnTo>
                  <a:lnTo>
                    <a:pt x="10407" y="13200"/>
                  </a:lnTo>
                  <a:lnTo>
                    <a:pt x="10604" y="13200"/>
                  </a:lnTo>
                  <a:lnTo>
                    <a:pt x="10604" y="13440"/>
                  </a:lnTo>
                  <a:lnTo>
                    <a:pt x="10800" y="13440"/>
                  </a:lnTo>
                  <a:lnTo>
                    <a:pt x="10800" y="13560"/>
                  </a:lnTo>
                  <a:lnTo>
                    <a:pt x="10996" y="13680"/>
                  </a:lnTo>
                  <a:lnTo>
                    <a:pt x="11389" y="13680"/>
                  </a:lnTo>
                  <a:lnTo>
                    <a:pt x="11389" y="13800"/>
                  </a:lnTo>
                  <a:lnTo>
                    <a:pt x="11585" y="13800"/>
                  </a:lnTo>
                  <a:lnTo>
                    <a:pt x="11585" y="13320"/>
                  </a:lnTo>
                  <a:lnTo>
                    <a:pt x="11782" y="13320"/>
                  </a:lnTo>
                  <a:lnTo>
                    <a:pt x="11782" y="13200"/>
                  </a:lnTo>
                  <a:lnTo>
                    <a:pt x="12764" y="13200"/>
                  </a:lnTo>
                  <a:lnTo>
                    <a:pt x="12764" y="13080"/>
                  </a:lnTo>
                  <a:lnTo>
                    <a:pt x="12960" y="13080"/>
                  </a:lnTo>
                  <a:lnTo>
                    <a:pt x="12960" y="12960"/>
                  </a:lnTo>
                  <a:lnTo>
                    <a:pt x="13156" y="12960"/>
                  </a:lnTo>
                  <a:lnTo>
                    <a:pt x="13156" y="12840"/>
                  </a:lnTo>
                  <a:lnTo>
                    <a:pt x="13353" y="12840"/>
                  </a:lnTo>
                  <a:lnTo>
                    <a:pt x="13353" y="12600"/>
                  </a:lnTo>
                  <a:lnTo>
                    <a:pt x="13745" y="12600"/>
                  </a:lnTo>
                  <a:lnTo>
                    <a:pt x="13942" y="12720"/>
                  </a:lnTo>
                  <a:lnTo>
                    <a:pt x="15120" y="12720"/>
                  </a:lnTo>
                  <a:lnTo>
                    <a:pt x="15120" y="12840"/>
                  </a:lnTo>
                  <a:lnTo>
                    <a:pt x="15316" y="12840"/>
                  </a:lnTo>
                  <a:lnTo>
                    <a:pt x="15513" y="12720"/>
                  </a:lnTo>
                  <a:lnTo>
                    <a:pt x="16887" y="12720"/>
                  </a:lnTo>
                  <a:lnTo>
                    <a:pt x="17673" y="12840"/>
                  </a:lnTo>
                  <a:lnTo>
                    <a:pt x="18458" y="12840"/>
                  </a:lnTo>
                  <a:lnTo>
                    <a:pt x="18851" y="12720"/>
                  </a:lnTo>
                  <a:lnTo>
                    <a:pt x="19244" y="12720"/>
                  </a:lnTo>
                  <a:lnTo>
                    <a:pt x="19244" y="12600"/>
                  </a:lnTo>
                  <a:lnTo>
                    <a:pt x="19440" y="12600"/>
                  </a:lnTo>
                  <a:lnTo>
                    <a:pt x="19440" y="12000"/>
                  </a:lnTo>
                  <a:lnTo>
                    <a:pt x="19636" y="12000"/>
                  </a:lnTo>
                  <a:lnTo>
                    <a:pt x="19636" y="11880"/>
                  </a:lnTo>
                  <a:lnTo>
                    <a:pt x="20029" y="11880"/>
                  </a:lnTo>
                  <a:lnTo>
                    <a:pt x="20029" y="11640"/>
                  </a:lnTo>
                  <a:lnTo>
                    <a:pt x="20225" y="11640"/>
                  </a:lnTo>
                  <a:lnTo>
                    <a:pt x="20029" y="11520"/>
                  </a:lnTo>
                  <a:lnTo>
                    <a:pt x="20225" y="11520"/>
                  </a:lnTo>
                  <a:lnTo>
                    <a:pt x="20225" y="11400"/>
                  </a:lnTo>
                  <a:lnTo>
                    <a:pt x="20029" y="11280"/>
                  </a:lnTo>
                  <a:lnTo>
                    <a:pt x="20422" y="11280"/>
                  </a:lnTo>
                  <a:lnTo>
                    <a:pt x="20422" y="11160"/>
                  </a:lnTo>
                  <a:lnTo>
                    <a:pt x="21011" y="11160"/>
                  </a:lnTo>
                  <a:lnTo>
                    <a:pt x="21011" y="11040"/>
                  </a:lnTo>
                  <a:lnTo>
                    <a:pt x="21207" y="11040"/>
                  </a:lnTo>
                  <a:lnTo>
                    <a:pt x="21207" y="10920"/>
                  </a:lnTo>
                  <a:lnTo>
                    <a:pt x="21011" y="10800"/>
                  </a:lnTo>
                  <a:lnTo>
                    <a:pt x="20815" y="10800"/>
                  </a:lnTo>
                  <a:lnTo>
                    <a:pt x="20815" y="10680"/>
                  </a:lnTo>
                  <a:lnTo>
                    <a:pt x="20618" y="10680"/>
                  </a:lnTo>
                  <a:lnTo>
                    <a:pt x="20618" y="10560"/>
                  </a:lnTo>
                  <a:lnTo>
                    <a:pt x="20422" y="10560"/>
                  </a:lnTo>
                  <a:lnTo>
                    <a:pt x="20225" y="10440"/>
                  </a:lnTo>
                  <a:lnTo>
                    <a:pt x="20029" y="10440"/>
                  </a:lnTo>
                  <a:lnTo>
                    <a:pt x="20029" y="10320"/>
                  </a:lnTo>
                  <a:lnTo>
                    <a:pt x="19636" y="10320"/>
                  </a:lnTo>
                  <a:lnTo>
                    <a:pt x="19636" y="10200"/>
                  </a:lnTo>
                  <a:lnTo>
                    <a:pt x="19440" y="10200"/>
                  </a:lnTo>
                  <a:lnTo>
                    <a:pt x="19440" y="10080"/>
                  </a:lnTo>
                  <a:lnTo>
                    <a:pt x="18262" y="10080"/>
                  </a:lnTo>
                  <a:lnTo>
                    <a:pt x="18262" y="9960"/>
                  </a:lnTo>
                  <a:lnTo>
                    <a:pt x="18065" y="9960"/>
                  </a:lnTo>
                  <a:lnTo>
                    <a:pt x="18065" y="9840"/>
                  </a:lnTo>
                  <a:lnTo>
                    <a:pt x="17869" y="9840"/>
                  </a:lnTo>
                  <a:lnTo>
                    <a:pt x="17869" y="9720"/>
                  </a:lnTo>
                  <a:lnTo>
                    <a:pt x="17673" y="9720"/>
                  </a:lnTo>
                  <a:lnTo>
                    <a:pt x="17673" y="9480"/>
                  </a:lnTo>
                  <a:lnTo>
                    <a:pt x="17869" y="9480"/>
                  </a:lnTo>
                  <a:lnTo>
                    <a:pt x="17869" y="9360"/>
                  </a:lnTo>
                  <a:lnTo>
                    <a:pt x="18065" y="9360"/>
                  </a:lnTo>
                  <a:lnTo>
                    <a:pt x="18262" y="9240"/>
                  </a:lnTo>
                  <a:lnTo>
                    <a:pt x="18458" y="9240"/>
                  </a:lnTo>
                  <a:lnTo>
                    <a:pt x="18655" y="9120"/>
                  </a:lnTo>
                  <a:lnTo>
                    <a:pt x="18655" y="8760"/>
                  </a:lnTo>
                  <a:lnTo>
                    <a:pt x="18851" y="8760"/>
                  </a:lnTo>
                  <a:lnTo>
                    <a:pt x="18851" y="8640"/>
                  </a:lnTo>
                  <a:lnTo>
                    <a:pt x="19047" y="8640"/>
                  </a:lnTo>
                  <a:lnTo>
                    <a:pt x="19047" y="8520"/>
                  </a:lnTo>
                  <a:lnTo>
                    <a:pt x="19244" y="8640"/>
                  </a:lnTo>
                  <a:lnTo>
                    <a:pt x="19636" y="8640"/>
                  </a:lnTo>
                  <a:lnTo>
                    <a:pt x="19636" y="8520"/>
                  </a:lnTo>
                  <a:lnTo>
                    <a:pt x="19833" y="8520"/>
                  </a:lnTo>
                  <a:lnTo>
                    <a:pt x="19833" y="8280"/>
                  </a:lnTo>
                  <a:lnTo>
                    <a:pt x="19636" y="7920"/>
                  </a:lnTo>
                  <a:lnTo>
                    <a:pt x="19636" y="7560"/>
                  </a:lnTo>
                  <a:lnTo>
                    <a:pt x="20225" y="7560"/>
                  </a:lnTo>
                  <a:lnTo>
                    <a:pt x="20225" y="7440"/>
                  </a:lnTo>
                  <a:lnTo>
                    <a:pt x="20618" y="7440"/>
                  </a:lnTo>
                  <a:lnTo>
                    <a:pt x="20618" y="7200"/>
                  </a:lnTo>
                  <a:lnTo>
                    <a:pt x="20422" y="7200"/>
                  </a:lnTo>
                  <a:lnTo>
                    <a:pt x="20225" y="7080"/>
                  </a:lnTo>
                  <a:lnTo>
                    <a:pt x="19833" y="6600"/>
                  </a:lnTo>
                  <a:lnTo>
                    <a:pt x="19833" y="6480"/>
                  </a:lnTo>
                  <a:lnTo>
                    <a:pt x="19440" y="6480"/>
                  </a:lnTo>
                  <a:lnTo>
                    <a:pt x="19440" y="6360"/>
                  </a:lnTo>
                  <a:lnTo>
                    <a:pt x="19244" y="6360"/>
                  </a:lnTo>
                  <a:lnTo>
                    <a:pt x="19244" y="6240"/>
                  </a:lnTo>
                  <a:lnTo>
                    <a:pt x="18655" y="5880"/>
                  </a:lnTo>
                  <a:lnTo>
                    <a:pt x="18851" y="5880"/>
                  </a:lnTo>
                  <a:lnTo>
                    <a:pt x="18851" y="5640"/>
                  </a:lnTo>
                  <a:lnTo>
                    <a:pt x="19047" y="5640"/>
                  </a:lnTo>
                  <a:lnTo>
                    <a:pt x="19047" y="5400"/>
                  </a:lnTo>
                  <a:lnTo>
                    <a:pt x="18851" y="5160"/>
                  </a:lnTo>
                  <a:lnTo>
                    <a:pt x="18851" y="4560"/>
                  </a:lnTo>
                  <a:lnTo>
                    <a:pt x="19047" y="4560"/>
                  </a:lnTo>
                  <a:lnTo>
                    <a:pt x="19244" y="4440"/>
                  </a:lnTo>
                  <a:lnTo>
                    <a:pt x="19244" y="4200"/>
                  </a:lnTo>
                  <a:lnTo>
                    <a:pt x="19440" y="4080"/>
                  </a:lnTo>
                  <a:lnTo>
                    <a:pt x="19440" y="3720"/>
                  </a:lnTo>
                  <a:lnTo>
                    <a:pt x="19636" y="3720"/>
                  </a:lnTo>
                  <a:lnTo>
                    <a:pt x="19636" y="3600"/>
                  </a:lnTo>
                  <a:lnTo>
                    <a:pt x="20029" y="3600"/>
                  </a:lnTo>
                  <a:lnTo>
                    <a:pt x="20029" y="3480"/>
                  </a:lnTo>
                  <a:lnTo>
                    <a:pt x="20225" y="3480"/>
                  </a:lnTo>
                  <a:lnTo>
                    <a:pt x="20422" y="3360"/>
                  </a:lnTo>
                  <a:lnTo>
                    <a:pt x="20815" y="3360"/>
                  </a:lnTo>
                  <a:lnTo>
                    <a:pt x="20815" y="3240"/>
                  </a:lnTo>
                  <a:lnTo>
                    <a:pt x="21011" y="3240"/>
                  </a:lnTo>
                  <a:lnTo>
                    <a:pt x="20815" y="3000"/>
                  </a:lnTo>
                  <a:lnTo>
                    <a:pt x="20815" y="2880"/>
                  </a:lnTo>
                  <a:lnTo>
                    <a:pt x="20618" y="2640"/>
                  </a:lnTo>
                  <a:lnTo>
                    <a:pt x="21011" y="2400"/>
                  </a:lnTo>
                  <a:lnTo>
                    <a:pt x="20815" y="2160"/>
                  </a:lnTo>
                  <a:lnTo>
                    <a:pt x="20815" y="1920"/>
                  </a:lnTo>
                  <a:lnTo>
                    <a:pt x="20618" y="1800"/>
                  </a:lnTo>
                  <a:lnTo>
                    <a:pt x="20618" y="1680"/>
                  </a:lnTo>
                  <a:lnTo>
                    <a:pt x="20422" y="1560"/>
                  </a:lnTo>
                  <a:lnTo>
                    <a:pt x="20422" y="1440"/>
                  </a:lnTo>
                  <a:lnTo>
                    <a:pt x="20815" y="1440"/>
                  </a:lnTo>
                  <a:lnTo>
                    <a:pt x="20815" y="1320"/>
                  </a:lnTo>
                  <a:lnTo>
                    <a:pt x="21207" y="1320"/>
                  </a:lnTo>
                  <a:lnTo>
                    <a:pt x="21404" y="1440"/>
                  </a:lnTo>
                  <a:lnTo>
                    <a:pt x="21600" y="1440"/>
                  </a:lnTo>
                  <a:lnTo>
                    <a:pt x="21600" y="960"/>
                  </a:lnTo>
                  <a:lnTo>
                    <a:pt x="21404" y="96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1" name="Freeform 101"/>
            <p:cNvSpPr/>
            <p:nvPr/>
          </p:nvSpPr>
          <p:spPr>
            <a:xfrm>
              <a:off x="2937220" y="4657630"/>
              <a:ext cx="865538" cy="445761"/>
            </a:xfrm>
            <a:custGeom>
              <a:avLst/>
              <a:gdLst/>
              <a:ahLst/>
              <a:cxnLst>
                <a:cxn ang="0">
                  <a:pos x="wd2" y="hd2"/>
                </a:cxn>
                <a:cxn ang="5400000">
                  <a:pos x="wd2" y="hd2"/>
                </a:cxn>
                <a:cxn ang="10800000">
                  <a:pos x="wd2" y="hd2"/>
                </a:cxn>
                <a:cxn ang="16200000">
                  <a:pos x="wd2" y="hd2"/>
                </a:cxn>
              </a:cxnLst>
              <a:rect l="0" t="0" r="r" b="b"/>
              <a:pathLst>
                <a:path w="21600" h="21600" extrusionOk="0">
                  <a:moveTo>
                    <a:pt x="21505" y="4985"/>
                  </a:moveTo>
                  <a:lnTo>
                    <a:pt x="21315" y="4985"/>
                  </a:lnTo>
                  <a:lnTo>
                    <a:pt x="21315" y="4800"/>
                  </a:lnTo>
                  <a:lnTo>
                    <a:pt x="21410" y="4800"/>
                  </a:lnTo>
                  <a:lnTo>
                    <a:pt x="21410" y="4615"/>
                  </a:lnTo>
                  <a:lnTo>
                    <a:pt x="21315" y="4615"/>
                  </a:lnTo>
                  <a:lnTo>
                    <a:pt x="21315" y="4431"/>
                  </a:lnTo>
                  <a:lnTo>
                    <a:pt x="21219" y="4431"/>
                  </a:lnTo>
                  <a:lnTo>
                    <a:pt x="21219" y="4246"/>
                  </a:lnTo>
                  <a:lnTo>
                    <a:pt x="21124" y="4246"/>
                  </a:lnTo>
                  <a:lnTo>
                    <a:pt x="21124" y="3877"/>
                  </a:lnTo>
                  <a:lnTo>
                    <a:pt x="21029" y="3877"/>
                  </a:lnTo>
                  <a:lnTo>
                    <a:pt x="20934" y="3692"/>
                  </a:lnTo>
                  <a:lnTo>
                    <a:pt x="20458" y="3692"/>
                  </a:lnTo>
                  <a:lnTo>
                    <a:pt x="20458" y="3508"/>
                  </a:lnTo>
                  <a:lnTo>
                    <a:pt x="20268" y="3508"/>
                  </a:lnTo>
                  <a:lnTo>
                    <a:pt x="20268" y="3692"/>
                  </a:lnTo>
                  <a:lnTo>
                    <a:pt x="20078" y="3692"/>
                  </a:lnTo>
                  <a:lnTo>
                    <a:pt x="20078" y="3508"/>
                  </a:lnTo>
                  <a:lnTo>
                    <a:pt x="19982" y="3508"/>
                  </a:lnTo>
                  <a:lnTo>
                    <a:pt x="19982" y="3323"/>
                  </a:lnTo>
                  <a:lnTo>
                    <a:pt x="19887" y="3323"/>
                  </a:lnTo>
                  <a:lnTo>
                    <a:pt x="19887" y="3138"/>
                  </a:lnTo>
                  <a:lnTo>
                    <a:pt x="19792" y="3138"/>
                  </a:lnTo>
                  <a:lnTo>
                    <a:pt x="19792" y="2769"/>
                  </a:lnTo>
                  <a:lnTo>
                    <a:pt x="19602" y="2769"/>
                  </a:lnTo>
                  <a:lnTo>
                    <a:pt x="19697" y="2585"/>
                  </a:lnTo>
                  <a:lnTo>
                    <a:pt x="19697" y="2400"/>
                  </a:lnTo>
                  <a:lnTo>
                    <a:pt x="19411" y="2400"/>
                  </a:lnTo>
                  <a:lnTo>
                    <a:pt x="19411" y="2215"/>
                  </a:lnTo>
                  <a:lnTo>
                    <a:pt x="19031" y="2215"/>
                  </a:lnTo>
                  <a:lnTo>
                    <a:pt x="19031" y="2400"/>
                  </a:lnTo>
                  <a:lnTo>
                    <a:pt x="18936" y="2215"/>
                  </a:lnTo>
                  <a:lnTo>
                    <a:pt x="18745" y="2215"/>
                  </a:lnTo>
                  <a:lnTo>
                    <a:pt x="18745" y="2031"/>
                  </a:lnTo>
                  <a:lnTo>
                    <a:pt x="18650" y="1846"/>
                  </a:lnTo>
                  <a:lnTo>
                    <a:pt x="18365" y="1846"/>
                  </a:lnTo>
                  <a:lnTo>
                    <a:pt x="18270" y="1662"/>
                  </a:lnTo>
                  <a:lnTo>
                    <a:pt x="18270" y="1477"/>
                  </a:lnTo>
                  <a:lnTo>
                    <a:pt x="18174" y="1477"/>
                  </a:lnTo>
                  <a:lnTo>
                    <a:pt x="18174" y="1292"/>
                  </a:lnTo>
                  <a:lnTo>
                    <a:pt x="18079" y="1292"/>
                  </a:lnTo>
                  <a:lnTo>
                    <a:pt x="18079" y="1108"/>
                  </a:lnTo>
                  <a:lnTo>
                    <a:pt x="17984" y="1108"/>
                  </a:lnTo>
                  <a:lnTo>
                    <a:pt x="17984" y="923"/>
                  </a:lnTo>
                  <a:lnTo>
                    <a:pt x="17889" y="923"/>
                  </a:lnTo>
                  <a:lnTo>
                    <a:pt x="17794" y="738"/>
                  </a:lnTo>
                  <a:lnTo>
                    <a:pt x="17413" y="738"/>
                  </a:lnTo>
                  <a:lnTo>
                    <a:pt x="17413" y="554"/>
                  </a:lnTo>
                  <a:lnTo>
                    <a:pt x="17318" y="554"/>
                  </a:lnTo>
                  <a:lnTo>
                    <a:pt x="17318" y="738"/>
                  </a:lnTo>
                  <a:lnTo>
                    <a:pt x="17128" y="738"/>
                  </a:lnTo>
                  <a:lnTo>
                    <a:pt x="17128" y="923"/>
                  </a:lnTo>
                  <a:lnTo>
                    <a:pt x="17033" y="738"/>
                  </a:lnTo>
                  <a:lnTo>
                    <a:pt x="16937" y="738"/>
                  </a:lnTo>
                  <a:lnTo>
                    <a:pt x="16937" y="1108"/>
                  </a:lnTo>
                  <a:lnTo>
                    <a:pt x="16747" y="1108"/>
                  </a:lnTo>
                  <a:lnTo>
                    <a:pt x="16747" y="1477"/>
                  </a:lnTo>
                  <a:lnTo>
                    <a:pt x="16652" y="1477"/>
                  </a:lnTo>
                  <a:lnTo>
                    <a:pt x="16652" y="1662"/>
                  </a:lnTo>
                  <a:lnTo>
                    <a:pt x="16557" y="1662"/>
                  </a:lnTo>
                  <a:lnTo>
                    <a:pt x="16557" y="1477"/>
                  </a:lnTo>
                  <a:lnTo>
                    <a:pt x="16462" y="1477"/>
                  </a:lnTo>
                  <a:lnTo>
                    <a:pt x="16462" y="1662"/>
                  </a:lnTo>
                  <a:lnTo>
                    <a:pt x="16367" y="1662"/>
                  </a:lnTo>
                  <a:lnTo>
                    <a:pt x="16367" y="1846"/>
                  </a:lnTo>
                  <a:lnTo>
                    <a:pt x="15986" y="1846"/>
                  </a:lnTo>
                  <a:lnTo>
                    <a:pt x="15986" y="1662"/>
                  </a:lnTo>
                  <a:lnTo>
                    <a:pt x="15796" y="1662"/>
                  </a:lnTo>
                  <a:lnTo>
                    <a:pt x="15796" y="1477"/>
                  </a:lnTo>
                  <a:lnTo>
                    <a:pt x="15700" y="1477"/>
                  </a:lnTo>
                  <a:lnTo>
                    <a:pt x="15700" y="1292"/>
                  </a:lnTo>
                  <a:lnTo>
                    <a:pt x="15605" y="1292"/>
                  </a:lnTo>
                  <a:lnTo>
                    <a:pt x="15605" y="923"/>
                  </a:lnTo>
                  <a:lnTo>
                    <a:pt x="15510" y="923"/>
                  </a:lnTo>
                  <a:lnTo>
                    <a:pt x="15510" y="738"/>
                  </a:lnTo>
                  <a:lnTo>
                    <a:pt x="15415" y="738"/>
                  </a:lnTo>
                  <a:lnTo>
                    <a:pt x="15320" y="554"/>
                  </a:lnTo>
                  <a:lnTo>
                    <a:pt x="15320" y="369"/>
                  </a:lnTo>
                  <a:lnTo>
                    <a:pt x="15225" y="369"/>
                  </a:lnTo>
                  <a:lnTo>
                    <a:pt x="15130" y="185"/>
                  </a:lnTo>
                  <a:lnTo>
                    <a:pt x="14368" y="185"/>
                  </a:lnTo>
                  <a:lnTo>
                    <a:pt x="14273" y="0"/>
                  </a:lnTo>
                  <a:lnTo>
                    <a:pt x="14178" y="0"/>
                  </a:lnTo>
                  <a:lnTo>
                    <a:pt x="14083" y="185"/>
                  </a:lnTo>
                  <a:lnTo>
                    <a:pt x="14083" y="369"/>
                  </a:lnTo>
                  <a:lnTo>
                    <a:pt x="13988" y="369"/>
                  </a:lnTo>
                  <a:lnTo>
                    <a:pt x="13988" y="554"/>
                  </a:lnTo>
                  <a:lnTo>
                    <a:pt x="13797" y="554"/>
                  </a:lnTo>
                  <a:lnTo>
                    <a:pt x="13797" y="369"/>
                  </a:lnTo>
                  <a:lnTo>
                    <a:pt x="13702" y="369"/>
                  </a:lnTo>
                  <a:lnTo>
                    <a:pt x="13702" y="185"/>
                  </a:lnTo>
                  <a:lnTo>
                    <a:pt x="13417" y="369"/>
                  </a:lnTo>
                  <a:lnTo>
                    <a:pt x="13417" y="554"/>
                  </a:lnTo>
                  <a:lnTo>
                    <a:pt x="13322" y="1108"/>
                  </a:lnTo>
                  <a:lnTo>
                    <a:pt x="13131" y="1477"/>
                  </a:lnTo>
                  <a:lnTo>
                    <a:pt x="12846" y="2585"/>
                  </a:lnTo>
                  <a:lnTo>
                    <a:pt x="12751" y="2769"/>
                  </a:lnTo>
                  <a:lnTo>
                    <a:pt x="12751" y="2954"/>
                  </a:lnTo>
                  <a:lnTo>
                    <a:pt x="12656" y="3138"/>
                  </a:lnTo>
                  <a:lnTo>
                    <a:pt x="12656" y="3692"/>
                  </a:lnTo>
                  <a:lnTo>
                    <a:pt x="12560" y="3692"/>
                  </a:lnTo>
                  <a:lnTo>
                    <a:pt x="12560" y="4062"/>
                  </a:lnTo>
                  <a:lnTo>
                    <a:pt x="12465" y="4615"/>
                  </a:lnTo>
                  <a:lnTo>
                    <a:pt x="12465" y="5169"/>
                  </a:lnTo>
                  <a:lnTo>
                    <a:pt x="12370" y="5538"/>
                  </a:lnTo>
                  <a:lnTo>
                    <a:pt x="12370" y="5723"/>
                  </a:lnTo>
                  <a:lnTo>
                    <a:pt x="12180" y="6092"/>
                  </a:lnTo>
                  <a:lnTo>
                    <a:pt x="11989" y="6831"/>
                  </a:lnTo>
                  <a:lnTo>
                    <a:pt x="11989" y="7015"/>
                  </a:lnTo>
                  <a:lnTo>
                    <a:pt x="11894" y="7385"/>
                  </a:lnTo>
                  <a:lnTo>
                    <a:pt x="11894" y="7754"/>
                  </a:lnTo>
                  <a:lnTo>
                    <a:pt x="11799" y="8123"/>
                  </a:lnTo>
                  <a:lnTo>
                    <a:pt x="11704" y="8123"/>
                  </a:lnTo>
                  <a:lnTo>
                    <a:pt x="11514" y="8308"/>
                  </a:lnTo>
                  <a:lnTo>
                    <a:pt x="11228" y="8677"/>
                  </a:lnTo>
                  <a:lnTo>
                    <a:pt x="11133" y="8862"/>
                  </a:lnTo>
                  <a:lnTo>
                    <a:pt x="10848" y="9231"/>
                  </a:lnTo>
                  <a:lnTo>
                    <a:pt x="10562" y="9785"/>
                  </a:lnTo>
                  <a:lnTo>
                    <a:pt x="10562" y="9969"/>
                  </a:lnTo>
                  <a:lnTo>
                    <a:pt x="10277" y="9785"/>
                  </a:lnTo>
                  <a:lnTo>
                    <a:pt x="10181" y="9600"/>
                  </a:lnTo>
                  <a:lnTo>
                    <a:pt x="10086" y="9600"/>
                  </a:lnTo>
                  <a:lnTo>
                    <a:pt x="10086" y="9415"/>
                  </a:lnTo>
                  <a:lnTo>
                    <a:pt x="9801" y="9415"/>
                  </a:lnTo>
                  <a:lnTo>
                    <a:pt x="9801" y="9600"/>
                  </a:lnTo>
                  <a:lnTo>
                    <a:pt x="9706" y="9600"/>
                  </a:lnTo>
                  <a:lnTo>
                    <a:pt x="9706" y="9969"/>
                  </a:lnTo>
                  <a:lnTo>
                    <a:pt x="9611" y="9969"/>
                  </a:lnTo>
                  <a:lnTo>
                    <a:pt x="9611" y="10338"/>
                  </a:lnTo>
                  <a:lnTo>
                    <a:pt x="9515" y="10338"/>
                  </a:lnTo>
                  <a:lnTo>
                    <a:pt x="9515" y="10708"/>
                  </a:lnTo>
                  <a:lnTo>
                    <a:pt x="9325" y="10708"/>
                  </a:lnTo>
                  <a:lnTo>
                    <a:pt x="9325" y="10892"/>
                  </a:lnTo>
                  <a:lnTo>
                    <a:pt x="9135" y="10892"/>
                  </a:lnTo>
                  <a:lnTo>
                    <a:pt x="9135" y="11077"/>
                  </a:lnTo>
                  <a:lnTo>
                    <a:pt x="9040" y="11077"/>
                  </a:lnTo>
                  <a:lnTo>
                    <a:pt x="9040" y="11262"/>
                  </a:lnTo>
                  <a:lnTo>
                    <a:pt x="8944" y="11262"/>
                  </a:lnTo>
                  <a:lnTo>
                    <a:pt x="8944" y="11446"/>
                  </a:lnTo>
                  <a:lnTo>
                    <a:pt x="8849" y="11446"/>
                  </a:lnTo>
                  <a:lnTo>
                    <a:pt x="8849" y="11262"/>
                  </a:lnTo>
                  <a:lnTo>
                    <a:pt x="8754" y="11262"/>
                  </a:lnTo>
                  <a:lnTo>
                    <a:pt x="8754" y="11446"/>
                  </a:lnTo>
                  <a:lnTo>
                    <a:pt x="8659" y="11446"/>
                  </a:lnTo>
                  <a:lnTo>
                    <a:pt x="8659" y="11262"/>
                  </a:lnTo>
                  <a:lnTo>
                    <a:pt x="8564" y="11446"/>
                  </a:lnTo>
                  <a:lnTo>
                    <a:pt x="8088" y="11446"/>
                  </a:lnTo>
                  <a:lnTo>
                    <a:pt x="8088" y="11631"/>
                  </a:lnTo>
                  <a:lnTo>
                    <a:pt x="7707" y="11631"/>
                  </a:lnTo>
                  <a:lnTo>
                    <a:pt x="7707" y="12000"/>
                  </a:lnTo>
                  <a:lnTo>
                    <a:pt x="7612" y="11815"/>
                  </a:lnTo>
                  <a:lnTo>
                    <a:pt x="7517" y="11815"/>
                  </a:lnTo>
                  <a:lnTo>
                    <a:pt x="7517" y="12000"/>
                  </a:lnTo>
                  <a:lnTo>
                    <a:pt x="7422" y="11815"/>
                  </a:lnTo>
                  <a:lnTo>
                    <a:pt x="7137" y="11815"/>
                  </a:lnTo>
                  <a:lnTo>
                    <a:pt x="7137" y="11631"/>
                  </a:lnTo>
                  <a:lnTo>
                    <a:pt x="6851" y="11631"/>
                  </a:lnTo>
                  <a:lnTo>
                    <a:pt x="6851" y="11446"/>
                  </a:lnTo>
                  <a:lnTo>
                    <a:pt x="6661" y="11446"/>
                  </a:lnTo>
                  <a:lnTo>
                    <a:pt x="6661" y="11077"/>
                  </a:lnTo>
                  <a:lnTo>
                    <a:pt x="6375" y="11077"/>
                  </a:lnTo>
                  <a:lnTo>
                    <a:pt x="6280" y="10892"/>
                  </a:lnTo>
                  <a:lnTo>
                    <a:pt x="6185" y="10892"/>
                  </a:lnTo>
                  <a:lnTo>
                    <a:pt x="6185" y="10708"/>
                  </a:lnTo>
                  <a:lnTo>
                    <a:pt x="6090" y="10708"/>
                  </a:lnTo>
                  <a:lnTo>
                    <a:pt x="6090" y="10523"/>
                  </a:lnTo>
                  <a:lnTo>
                    <a:pt x="5900" y="10523"/>
                  </a:lnTo>
                  <a:lnTo>
                    <a:pt x="5900" y="10338"/>
                  </a:lnTo>
                  <a:lnTo>
                    <a:pt x="5804" y="10523"/>
                  </a:lnTo>
                  <a:lnTo>
                    <a:pt x="5804" y="10338"/>
                  </a:lnTo>
                  <a:lnTo>
                    <a:pt x="5709" y="10338"/>
                  </a:lnTo>
                  <a:lnTo>
                    <a:pt x="5709" y="10523"/>
                  </a:lnTo>
                  <a:lnTo>
                    <a:pt x="5233" y="10523"/>
                  </a:lnTo>
                  <a:lnTo>
                    <a:pt x="5233" y="10338"/>
                  </a:lnTo>
                  <a:lnTo>
                    <a:pt x="5043" y="10338"/>
                  </a:lnTo>
                  <a:lnTo>
                    <a:pt x="5043" y="10523"/>
                  </a:lnTo>
                  <a:lnTo>
                    <a:pt x="4187" y="10523"/>
                  </a:lnTo>
                  <a:lnTo>
                    <a:pt x="0" y="9046"/>
                  </a:lnTo>
                  <a:lnTo>
                    <a:pt x="190" y="9415"/>
                  </a:lnTo>
                  <a:lnTo>
                    <a:pt x="2474" y="13292"/>
                  </a:lnTo>
                  <a:lnTo>
                    <a:pt x="3140" y="14400"/>
                  </a:lnTo>
                  <a:lnTo>
                    <a:pt x="4187" y="16062"/>
                  </a:lnTo>
                  <a:lnTo>
                    <a:pt x="5138" y="17723"/>
                  </a:lnTo>
                  <a:lnTo>
                    <a:pt x="5233" y="17908"/>
                  </a:lnTo>
                  <a:lnTo>
                    <a:pt x="5424" y="17908"/>
                  </a:lnTo>
                  <a:lnTo>
                    <a:pt x="5424" y="18092"/>
                  </a:lnTo>
                  <a:lnTo>
                    <a:pt x="5519" y="18092"/>
                  </a:lnTo>
                  <a:lnTo>
                    <a:pt x="5614" y="17908"/>
                  </a:lnTo>
                  <a:lnTo>
                    <a:pt x="5614" y="18092"/>
                  </a:lnTo>
                  <a:lnTo>
                    <a:pt x="5709" y="18092"/>
                  </a:lnTo>
                  <a:lnTo>
                    <a:pt x="5804" y="18277"/>
                  </a:lnTo>
                  <a:lnTo>
                    <a:pt x="5995" y="18277"/>
                  </a:lnTo>
                  <a:lnTo>
                    <a:pt x="5995" y="18462"/>
                  </a:lnTo>
                  <a:lnTo>
                    <a:pt x="6090" y="18462"/>
                  </a:lnTo>
                  <a:lnTo>
                    <a:pt x="6090" y="18646"/>
                  </a:lnTo>
                  <a:lnTo>
                    <a:pt x="6185" y="18646"/>
                  </a:lnTo>
                  <a:lnTo>
                    <a:pt x="6185" y="18831"/>
                  </a:lnTo>
                  <a:lnTo>
                    <a:pt x="6470" y="18831"/>
                  </a:lnTo>
                  <a:lnTo>
                    <a:pt x="6470" y="19015"/>
                  </a:lnTo>
                  <a:lnTo>
                    <a:pt x="6661" y="19015"/>
                  </a:lnTo>
                  <a:lnTo>
                    <a:pt x="6661" y="19200"/>
                  </a:lnTo>
                  <a:lnTo>
                    <a:pt x="7041" y="19200"/>
                  </a:lnTo>
                  <a:lnTo>
                    <a:pt x="7041" y="19754"/>
                  </a:lnTo>
                  <a:lnTo>
                    <a:pt x="7137" y="19754"/>
                  </a:lnTo>
                  <a:lnTo>
                    <a:pt x="7137" y="19938"/>
                  </a:lnTo>
                  <a:lnTo>
                    <a:pt x="7327" y="19938"/>
                  </a:lnTo>
                  <a:lnTo>
                    <a:pt x="7327" y="20123"/>
                  </a:lnTo>
                  <a:lnTo>
                    <a:pt x="7422" y="20123"/>
                  </a:lnTo>
                  <a:lnTo>
                    <a:pt x="7422" y="20308"/>
                  </a:lnTo>
                  <a:lnTo>
                    <a:pt x="7517" y="20308"/>
                  </a:lnTo>
                  <a:lnTo>
                    <a:pt x="7517" y="20492"/>
                  </a:lnTo>
                  <a:lnTo>
                    <a:pt x="7612" y="20492"/>
                  </a:lnTo>
                  <a:lnTo>
                    <a:pt x="7612" y="20677"/>
                  </a:lnTo>
                  <a:lnTo>
                    <a:pt x="7993" y="20677"/>
                  </a:lnTo>
                  <a:lnTo>
                    <a:pt x="8088" y="20862"/>
                  </a:lnTo>
                  <a:lnTo>
                    <a:pt x="8183" y="20862"/>
                  </a:lnTo>
                  <a:lnTo>
                    <a:pt x="8183" y="21046"/>
                  </a:lnTo>
                  <a:lnTo>
                    <a:pt x="8278" y="21231"/>
                  </a:lnTo>
                  <a:lnTo>
                    <a:pt x="8469" y="21231"/>
                  </a:lnTo>
                  <a:lnTo>
                    <a:pt x="8469" y="21415"/>
                  </a:lnTo>
                  <a:lnTo>
                    <a:pt x="8849" y="21415"/>
                  </a:lnTo>
                  <a:lnTo>
                    <a:pt x="8849" y="21600"/>
                  </a:lnTo>
                  <a:lnTo>
                    <a:pt x="9040" y="21600"/>
                  </a:lnTo>
                  <a:lnTo>
                    <a:pt x="9135" y="21415"/>
                  </a:lnTo>
                  <a:lnTo>
                    <a:pt x="9611" y="21415"/>
                  </a:lnTo>
                  <a:lnTo>
                    <a:pt x="9611" y="21600"/>
                  </a:lnTo>
                  <a:lnTo>
                    <a:pt x="9896" y="21600"/>
                  </a:lnTo>
                  <a:lnTo>
                    <a:pt x="9896" y="21415"/>
                  </a:lnTo>
                  <a:lnTo>
                    <a:pt x="10562" y="21415"/>
                  </a:lnTo>
                  <a:lnTo>
                    <a:pt x="10562" y="21231"/>
                  </a:lnTo>
                  <a:lnTo>
                    <a:pt x="10657" y="21231"/>
                  </a:lnTo>
                  <a:lnTo>
                    <a:pt x="10657" y="21046"/>
                  </a:lnTo>
                  <a:lnTo>
                    <a:pt x="10752" y="21046"/>
                  </a:lnTo>
                  <a:lnTo>
                    <a:pt x="10752" y="20862"/>
                  </a:lnTo>
                  <a:lnTo>
                    <a:pt x="10943" y="20862"/>
                  </a:lnTo>
                  <a:lnTo>
                    <a:pt x="10943" y="20492"/>
                  </a:lnTo>
                  <a:lnTo>
                    <a:pt x="11038" y="20492"/>
                  </a:lnTo>
                  <a:lnTo>
                    <a:pt x="11038" y="20308"/>
                  </a:lnTo>
                  <a:lnTo>
                    <a:pt x="11133" y="20308"/>
                  </a:lnTo>
                  <a:lnTo>
                    <a:pt x="11133" y="20123"/>
                  </a:lnTo>
                  <a:lnTo>
                    <a:pt x="11228" y="20308"/>
                  </a:lnTo>
                  <a:lnTo>
                    <a:pt x="11228" y="19754"/>
                  </a:lnTo>
                  <a:lnTo>
                    <a:pt x="11514" y="19754"/>
                  </a:lnTo>
                  <a:lnTo>
                    <a:pt x="11514" y="19569"/>
                  </a:lnTo>
                  <a:lnTo>
                    <a:pt x="11609" y="19569"/>
                  </a:lnTo>
                  <a:lnTo>
                    <a:pt x="11609" y="19385"/>
                  </a:lnTo>
                  <a:lnTo>
                    <a:pt x="11704" y="19200"/>
                  </a:lnTo>
                  <a:lnTo>
                    <a:pt x="11704" y="19015"/>
                  </a:lnTo>
                  <a:lnTo>
                    <a:pt x="11799" y="19200"/>
                  </a:lnTo>
                  <a:lnTo>
                    <a:pt x="11799" y="19015"/>
                  </a:lnTo>
                  <a:lnTo>
                    <a:pt x="11894" y="19015"/>
                  </a:lnTo>
                  <a:lnTo>
                    <a:pt x="11989" y="18831"/>
                  </a:lnTo>
                  <a:lnTo>
                    <a:pt x="11989" y="18277"/>
                  </a:lnTo>
                  <a:lnTo>
                    <a:pt x="12085" y="18092"/>
                  </a:lnTo>
                  <a:lnTo>
                    <a:pt x="12085" y="17723"/>
                  </a:lnTo>
                  <a:lnTo>
                    <a:pt x="12180" y="17538"/>
                  </a:lnTo>
                  <a:lnTo>
                    <a:pt x="12180" y="17354"/>
                  </a:lnTo>
                  <a:lnTo>
                    <a:pt x="12370" y="17354"/>
                  </a:lnTo>
                  <a:lnTo>
                    <a:pt x="12370" y="17169"/>
                  </a:lnTo>
                  <a:lnTo>
                    <a:pt x="12465" y="17169"/>
                  </a:lnTo>
                  <a:lnTo>
                    <a:pt x="12656" y="17538"/>
                  </a:lnTo>
                  <a:lnTo>
                    <a:pt x="12560" y="17723"/>
                  </a:lnTo>
                  <a:lnTo>
                    <a:pt x="12560" y="17908"/>
                  </a:lnTo>
                  <a:lnTo>
                    <a:pt x="12465" y="18092"/>
                  </a:lnTo>
                  <a:lnTo>
                    <a:pt x="12560" y="18092"/>
                  </a:lnTo>
                  <a:lnTo>
                    <a:pt x="12560" y="18277"/>
                  </a:lnTo>
                  <a:lnTo>
                    <a:pt x="12656" y="18277"/>
                  </a:lnTo>
                  <a:lnTo>
                    <a:pt x="12656" y="18646"/>
                  </a:lnTo>
                  <a:lnTo>
                    <a:pt x="12560" y="18831"/>
                  </a:lnTo>
                  <a:lnTo>
                    <a:pt x="12560" y="19385"/>
                  </a:lnTo>
                  <a:lnTo>
                    <a:pt x="12751" y="19385"/>
                  </a:lnTo>
                  <a:lnTo>
                    <a:pt x="12751" y="19754"/>
                  </a:lnTo>
                  <a:lnTo>
                    <a:pt x="12846" y="19938"/>
                  </a:lnTo>
                  <a:lnTo>
                    <a:pt x="12941" y="19938"/>
                  </a:lnTo>
                  <a:lnTo>
                    <a:pt x="12941" y="20308"/>
                  </a:lnTo>
                  <a:lnTo>
                    <a:pt x="13036" y="20308"/>
                  </a:lnTo>
                  <a:lnTo>
                    <a:pt x="13036" y="20123"/>
                  </a:lnTo>
                  <a:lnTo>
                    <a:pt x="13131" y="20123"/>
                  </a:lnTo>
                  <a:lnTo>
                    <a:pt x="13226" y="20308"/>
                  </a:lnTo>
                  <a:lnTo>
                    <a:pt x="13226" y="20677"/>
                  </a:lnTo>
                  <a:lnTo>
                    <a:pt x="13322" y="20862"/>
                  </a:lnTo>
                  <a:lnTo>
                    <a:pt x="13417" y="20677"/>
                  </a:lnTo>
                  <a:lnTo>
                    <a:pt x="13512" y="20862"/>
                  </a:lnTo>
                  <a:lnTo>
                    <a:pt x="13512" y="20677"/>
                  </a:lnTo>
                  <a:lnTo>
                    <a:pt x="13607" y="20677"/>
                  </a:lnTo>
                  <a:lnTo>
                    <a:pt x="13607" y="20862"/>
                  </a:lnTo>
                  <a:lnTo>
                    <a:pt x="13702" y="20862"/>
                  </a:lnTo>
                  <a:lnTo>
                    <a:pt x="13702" y="20677"/>
                  </a:lnTo>
                  <a:lnTo>
                    <a:pt x="13893" y="20677"/>
                  </a:lnTo>
                  <a:lnTo>
                    <a:pt x="13893" y="20492"/>
                  </a:lnTo>
                  <a:lnTo>
                    <a:pt x="13988" y="20492"/>
                  </a:lnTo>
                  <a:lnTo>
                    <a:pt x="13988" y="20123"/>
                  </a:lnTo>
                  <a:lnTo>
                    <a:pt x="14083" y="20123"/>
                  </a:lnTo>
                  <a:lnTo>
                    <a:pt x="14083" y="19569"/>
                  </a:lnTo>
                  <a:lnTo>
                    <a:pt x="14178" y="19569"/>
                  </a:lnTo>
                  <a:lnTo>
                    <a:pt x="14178" y="18831"/>
                  </a:lnTo>
                  <a:lnTo>
                    <a:pt x="14273" y="18831"/>
                  </a:lnTo>
                  <a:lnTo>
                    <a:pt x="14273" y="18646"/>
                  </a:lnTo>
                  <a:lnTo>
                    <a:pt x="14368" y="18646"/>
                  </a:lnTo>
                  <a:lnTo>
                    <a:pt x="14368" y="18462"/>
                  </a:lnTo>
                  <a:lnTo>
                    <a:pt x="14273" y="18462"/>
                  </a:lnTo>
                  <a:lnTo>
                    <a:pt x="14368" y="18277"/>
                  </a:lnTo>
                  <a:lnTo>
                    <a:pt x="14273" y="18277"/>
                  </a:lnTo>
                  <a:lnTo>
                    <a:pt x="14273" y="18092"/>
                  </a:lnTo>
                  <a:lnTo>
                    <a:pt x="14178" y="18092"/>
                  </a:lnTo>
                  <a:lnTo>
                    <a:pt x="14178" y="17908"/>
                  </a:lnTo>
                  <a:lnTo>
                    <a:pt x="14273" y="17908"/>
                  </a:lnTo>
                  <a:lnTo>
                    <a:pt x="14273" y="17723"/>
                  </a:lnTo>
                  <a:lnTo>
                    <a:pt x="14368" y="17723"/>
                  </a:lnTo>
                  <a:lnTo>
                    <a:pt x="14368" y="17354"/>
                  </a:lnTo>
                  <a:lnTo>
                    <a:pt x="14273" y="17354"/>
                  </a:lnTo>
                  <a:lnTo>
                    <a:pt x="14273" y="16985"/>
                  </a:lnTo>
                  <a:lnTo>
                    <a:pt x="14368" y="16985"/>
                  </a:lnTo>
                  <a:lnTo>
                    <a:pt x="14368" y="16800"/>
                  </a:lnTo>
                  <a:lnTo>
                    <a:pt x="14463" y="16800"/>
                  </a:lnTo>
                  <a:lnTo>
                    <a:pt x="14463" y="16615"/>
                  </a:lnTo>
                  <a:lnTo>
                    <a:pt x="14559" y="16615"/>
                  </a:lnTo>
                  <a:lnTo>
                    <a:pt x="14559" y="16062"/>
                  </a:lnTo>
                  <a:lnTo>
                    <a:pt x="14463" y="16062"/>
                  </a:lnTo>
                  <a:lnTo>
                    <a:pt x="14463" y="15692"/>
                  </a:lnTo>
                  <a:lnTo>
                    <a:pt x="14559" y="15508"/>
                  </a:lnTo>
                  <a:lnTo>
                    <a:pt x="14559" y="15138"/>
                  </a:lnTo>
                  <a:lnTo>
                    <a:pt x="14654" y="15138"/>
                  </a:lnTo>
                  <a:lnTo>
                    <a:pt x="14654" y="14954"/>
                  </a:lnTo>
                  <a:lnTo>
                    <a:pt x="14749" y="14954"/>
                  </a:lnTo>
                  <a:lnTo>
                    <a:pt x="14749" y="14215"/>
                  </a:lnTo>
                  <a:lnTo>
                    <a:pt x="14844" y="14215"/>
                  </a:lnTo>
                  <a:lnTo>
                    <a:pt x="14844" y="13846"/>
                  </a:lnTo>
                  <a:lnTo>
                    <a:pt x="15034" y="13846"/>
                  </a:lnTo>
                  <a:lnTo>
                    <a:pt x="15034" y="14031"/>
                  </a:lnTo>
                  <a:lnTo>
                    <a:pt x="15510" y="14031"/>
                  </a:lnTo>
                  <a:lnTo>
                    <a:pt x="15510" y="14215"/>
                  </a:lnTo>
                  <a:lnTo>
                    <a:pt x="15700" y="14215"/>
                  </a:lnTo>
                  <a:lnTo>
                    <a:pt x="15796" y="14400"/>
                  </a:lnTo>
                  <a:lnTo>
                    <a:pt x="16367" y="14400"/>
                  </a:lnTo>
                  <a:lnTo>
                    <a:pt x="16462" y="14215"/>
                  </a:lnTo>
                  <a:lnTo>
                    <a:pt x="16557" y="14400"/>
                  </a:lnTo>
                  <a:lnTo>
                    <a:pt x="17033" y="14400"/>
                  </a:lnTo>
                  <a:lnTo>
                    <a:pt x="17033" y="14585"/>
                  </a:lnTo>
                  <a:lnTo>
                    <a:pt x="17128" y="14585"/>
                  </a:lnTo>
                  <a:lnTo>
                    <a:pt x="17128" y="14400"/>
                  </a:lnTo>
                  <a:lnTo>
                    <a:pt x="17413" y="14400"/>
                  </a:lnTo>
                  <a:lnTo>
                    <a:pt x="17413" y="14215"/>
                  </a:lnTo>
                  <a:lnTo>
                    <a:pt x="17508" y="14215"/>
                  </a:lnTo>
                  <a:lnTo>
                    <a:pt x="17508" y="14031"/>
                  </a:lnTo>
                  <a:lnTo>
                    <a:pt x="17604" y="14031"/>
                  </a:lnTo>
                  <a:lnTo>
                    <a:pt x="17604" y="13846"/>
                  </a:lnTo>
                  <a:lnTo>
                    <a:pt x="17699" y="13846"/>
                  </a:lnTo>
                  <a:lnTo>
                    <a:pt x="17699" y="13662"/>
                  </a:lnTo>
                  <a:lnTo>
                    <a:pt x="17794" y="13662"/>
                  </a:lnTo>
                  <a:lnTo>
                    <a:pt x="17889" y="13477"/>
                  </a:lnTo>
                  <a:lnTo>
                    <a:pt x="17889" y="12923"/>
                  </a:lnTo>
                  <a:lnTo>
                    <a:pt x="17984" y="12923"/>
                  </a:lnTo>
                  <a:lnTo>
                    <a:pt x="17984" y="12738"/>
                  </a:lnTo>
                  <a:lnTo>
                    <a:pt x="18270" y="12738"/>
                  </a:lnTo>
                  <a:lnTo>
                    <a:pt x="18365" y="12554"/>
                  </a:lnTo>
                  <a:lnTo>
                    <a:pt x="18365" y="12185"/>
                  </a:lnTo>
                  <a:lnTo>
                    <a:pt x="18460" y="12000"/>
                  </a:lnTo>
                  <a:lnTo>
                    <a:pt x="18460" y="11815"/>
                  </a:lnTo>
                  <a:lnTo>
                    <a:pt x="18555" y="11815"/>
                  </a:lnTo>
                  <a:lnTo>
                    <a:pt x="18555" y="11446"/>
                  </a:lnTo>
                  <a:lnTo>
                    <a:pt x="18650" y="11446"/>
                  </a:lnTo>
                  <a:lnTo>
                    <a:pt x="18650" y="11077"/>
                  </a:lnTo>
                  <a:lnTo>
                    <a:pt x="18745" y="11077"/>
                  </a:lnTo>
                  <a:lnTo>
                    <a:pt x="18745" y="10708"/>
                  </a:lnTo>
                  <a:lnTo>
                    <a:pt x="18841" y="10708"/>
                  </a:lnTo>
                  <a:lnTo>
                    <a:pt x="18841" y="9231"/>
                  </a:lnTo>
                  <a:lnTo>
                    <a:pt x="19031" y="9231"/>
                  </a:lnTo>
                  <a:lnTo>
                    <a:pt x="19031" y="9046"/>
                  </a:lnTo>
                  <a:lnTo>
                    <a:pt x="19126" y="8862"/>
                  </a:lnTo>
                  <a:lnTo>
                    <a:pt x="19316" y="8862"/>
                  </a:lnTo>
                  <a:lnTo>
                    <a:pt x="19316" y="8123"/>
                  </a:lnTo>
                  <a:lnTo>
                    <a:pt x="19507" y="8123"/>
                  </a:lnTo>
                  <a:lnTo>
                    <a:pt x="19507" y="7569"/>
                  </a:lnTo>
                  <a:lnTo>
                    <a:pt x="19602" y="7569"/>
                  </a:lnTo>
                  <a:lnTo>
                    <a:pt x="19602" y="7385"/>
                  </a:lnTo>
                  <a:lnTo>
                    <a:pt x="19697" y="7385"/>
                  </a:lnTo>
                  <a:lnTo>
                    <a:pt x="19697" y="7200"/>
                  </a:lnTo>
                  <a:lnTo>
                    <a:pt x="19792" y="7200"/>
                  </a:lnTo>
                  <a:lnTo>
                    <a:pt x="19792" y="7015"/>
                  </a:lnTo>
                  <a:lnTo>
                    <a:pt x="19887" y="7015"/>
                  </a:lnTo>
                  <a:lnTo>
                    <a:pt x="19887" y="6831"/>
                  </a:lnTo>
                  <a:lnTo>
                    <a:pt x="20078" y="6831"/>
                  </a:lnTo>
                  <a:lnTo>
                    <a:pt x="20078" y="6646"/>
                  </a:lnTo>
                  <a:lnTo>
                    <a:pt x="20268" y="6646"/>
                  </a:lnTo>
                  <a:lnTo>
                    <a:pt x="20268" y="6462"/>
                  </a:lnTo>
                  <a:lnTo>
                    <a:pt x="20458" y="6462"/>
                  </a:lnTo>
                  <a:lnTo>
                    <a:pt x="20458" y="6831"/>
                  </a:lnTo>
                  <a:lnTo>
                    <a:pt x="20744" y="6831"/>
                  </a:lnTo>
                  <a:lnTo>
                    <a:pt x="20744" y="6462"/>
                  </a:lnTo>
                  <a:lnTo>
                    <a:pt x="21029" y="6462"/>
                  </a:lnTo>
                  <a:lnTo>
                    <a:pt x="21029" y="6092"/>
                  </a:lnTo>
                  <a:lnTo>
                    <a:pt x="21124" y="6092"/>
                  </a:lnTo>
                  <a:lnTo>
                    <a:pt x="21219" y="5908"/>
                  </a:lnTo>
                  <a:lnTo>
                    <a:pt x="21315" y="5908"/>
                  </a:lnTo>
                  <a:lnTo>
                    <a:pt x="21315" y="5538"/>
                  </a:lnTo>
                  <a:lnTo>
                    <a:pt x="21410" y="5538"/>
                  </a:lnTo>
                  <a:lnTo>
                    <a:pt x="21410" y="5169"/>
                  </a:lnTo>
                  <a:lnTo>
                    <a:pt x="21505" y="5169"/>
                  </a:lnTo>
                  <a:lnTo>
                    <a:pt x="21600" y="4985"/>
                  </a:lnTo>
                  <a:lnTo>
                    <a:pt x="21505" y="4985"/>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2" name="Rectangle 102"/>
            <p:cNvSpPr/>
            <p:nvPr/>
          </p:nvSpPr>
          <p:spPr>
            <a:xfrm>
              <a:off x="2514631" y="5748852"/>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3" name="Freeform 103"/>
            <p:cNvSpPr/>
            <p:nvPr/>
          </p:nvSpPr>
          <p:spPr>
            <a:xfrm>
              <a:off x="2231829" y="5318650"/>
              <a:ext cx="800717" cy="533389"/>
            </a:xfrm>
            <a:custGeom>
              <a:avLst/>
              <a:gdLst/>
              <a:ahLst/>
              <a:cxnLst>
                <a:cxn ang="0">
                  <a:pos x="wd2" y="hd2"/>
                </a:cxn>
                <a:cxn ang="5400000">
                  <a:pos x="wd2" y="hd2"/>
                </a:cxn>
                <a:cxn ang="10800000">
                  <a:pos x="wd2" y="hd2"/>
                </a:cxn>
                <a:cxn ang="16200000">
                  <a:pos x="wd2" y="hd2"/>
                </a:cxn>
              </a:cxnLst>
              <a:rect l="0" t="0" r="r" b="b"/>
              <a:pathLst>
                <a:path w="21600" h="21600" extrusionOk="0">
                  <a:moveTo>
                    <a:pt x="21497" y="11726"/>
                  </a:moveTo>
                  <a:lnTo>
                    <a:pt x="21497" y="11571"/>
                  </a:lnTo>
                  <a:lnTo>
                    <a:pt x="21394" y="11417"/>
                  </a:lnTo>
                  <a:lnTo>
                    <a:pt x="21394" y="11263"/>
                  </a:lnTo>
                  <a:lnTo>
                    <a:pt x="21291" y="11263"/>
                  </a:lnTo>
                  <a:lnTo>
                    <a:pt x="21291" y="10954"/>
                  </a:lnTo>
                  <a:lnTo>
                    <a:pt x="21189" y="10954"/>
                  </a:lnTo>
                  <a:lnTo>
                    <a:pt x="21086" y="10800"/>
                  </a:lnTo>
                  <a:lnTo>
                    <a:pt x="20983" y="10800"/>
                  </a:lnTo>
                  <a:lnTo>
                    <a:pt x="20880" y="10646"/>
                  </a:lnTo>
                  <a:lnTo>
                    <a:pt x="20366" y="10183"/>
                  </a:lnTo>
                  <a:lnTo>
                    <a:pt x="20263" y="10183"/>
                  </a:lnTo>
                  <a:lnTo>
                    <a:pt x="19954" y="10029"/>
                  </a:lnTo>
                  <a:lnTo>
                    <a:pt x="19954" y="9874"/>
                  </a:lnTo>
                  <a:lnTo>
                    <a:pt x="20160" y="9720"/>
                  </a:lnTo>
                  <a:lnTo>
                    <a:pt x="20160" y="8794"/>
                  </a:lnTo>
                  <a:lnTo>
                    <a:pt x="20057" y="9103"/>
                  </a:lnTo>
                  <a:lnTo>
                    <a:pt x="19851" y="9411"/>
                  </a:lnTo>
                  <a:lnTo>
                    <a:pt x="19749" y="9411"/>
                  </a:lnTo>
                  <a:lnTo>
                    <a:pt x="19543" y="9103"/>
                  </a:lnTo>
                  <a:lnTo>
                    <a:pt x="19440" y="9103"/>
                  </a:lnTo>
                  <a:lnTo>
                    <a:pt x="19440" y="8949"/>
                  </a:lnTo>
                  <a:lnTo>
                    <a:pt x="19543" y="8949"/>
                  </a:lnTo>
                  <a:lnTo>
                    <a:pt x="19543" y="8794"/>
                  </a:lnTo>
                  <a:lnTo>
                    <a:pt x="19440" y="8794"/>
                  </a:lnTo>
                  <a:lnTo>
                    <a:pt x="19440" y="8331"/>
                  </a:lnTo>
                  <a:lnTo>
                    <a:pt x="19234" y="8023"/>
                  </a:lnTo>
                  <a:lnTo>
                    <a:pt x="19234" y="7869"/>
                  </a:lnTo>
                  <a:lnTo>
                    <a:pt x="19029" y="7560"/>
                  </a:lnTo>
                  <a:lnTo>
                    <a:pt x="18823" y="7406"/>
                  </a:lnTo>
                  <a:lnTo>
                    <a:pt x="18514" y="6943"/>
                  </a:lnTo>
                  <a:lnTo>
                    <a:pt x="18411" y="6943"/>
                  </a:lnTo>
                  <a:lnTo>
                    <a:pt x="18000" y="6326"/>
                  </a:lnTo>
                  <a:lnTo>
                    <a:pt x="18000" y="6171"/>
                  </a:lnTo>
                  <a:lnTo>
                    <a:pt x="17897" y="6171"/>
                  </a:lnTo>
                  <a:lnTo>
                    <a:pt x="17897" y="6326"/>
                  </a:lnTo>
                  <a:lnTo>
                    <a:pt x="17794" y="6326"/>
                  </a:lnTo>
                  <a:lnTo>
                    <a:pt x="17794" y="6480"/>
                  </a:lnTo>
                  <a:lnTo>
                    <a:pt x="17691" y="6480"/>
                  </a:lnTo>
                  <a:lnTo>
                    <a:pt x="17691" y="6634"/>
                  </a:lnTo>
                  <a:lnTo>
                    <a:pt x="17589" y="6634"/>
                  </a:lnTo>
                  <a:lnTo>
                    <a:pt x="17589" y="6789"/>
                  </a:lnTo>
                  <a:lnTo>
                    <a:pt x="17383" y="6789"/>
                  </a:lnTo>
                  <a:lnTo>
                    <a:pt x="17383" y="6943"/>
                  </a:lnTo>
                  <a:lnTo>
                    <a:pt x="17177" y="6943"/>
                  </a:lnTo>
                  <a:lnTo>
                    <a:pt x="17177" y="7406"/>
                  </a:lnTo>
                  <a:lnTo>
                    <a:pt x="17074" y="7406"/>
                  </a:lnTo>
                  <a:lnTo>
                    <a:pt x="17074" y="7560"/>
                  </a:lnTo>
                  <a:lnTo>
                    <a:pt x="16869" y="7560"/>
                  </a:lnTo>
                  <a:lnTo>
                    <a:pt x="16869" y="7714"/>
                  </a:lnTo>
                  <a:lnTo>
                    <a:pt x="16766" y="7714"/>
                  </a:lnTo>
                  <a:lnTo>
                    <a:pt x="16766" y="7869"/>
                  </a:lnTo>
                  <a:lnTo>
                    <a:pt x="16663" y="7869"/>
                  </a:lnTo>
                  <a:lnTo>
                    <a:pt x="16663" y="8023"/>
                  </a:lnTo>
                  <a:lnTo>
                    <a:pt x="16766" y="8177"/>
                  </a:lnTo>
                  <a:lnTo>
                    <a:pt x="16766" y="8640"/>
                  </a:lnTo>
                  <a:lnTo>
                    <a:pt x="16663" y="8794"/>
                  </a:lnTo>
                  <a:lnTo>
                    <a:pt x="16663" y="9103"/>
                  </a:lnTo>
                  <a:lnTo>
                    <a:pt x="16766" y="9103"/>
                  </a:lnTo>
                  <a:lnTo>
                    <a:pt x="16766" y="9257"/>
                  </a:lnTo>
                  <a:lnTo>
                    <a:pt x="16869" y="9257"/>
                  </a:lnTo>
                  <a:lnTo>
                    <a:pt x="16869" y="9411"/>
                  </a:lnTo>
                  <a:lnTo>
                    <a:pt x="16971" y="9411"/>
                  </a:lnTo>
                  <a:lnTo>
                    <a:pt x="16971" y="9566"/>
                  </a:lnTo>
                  <a:lnTo>
                    <a:pt x="16971" y="9411"/>
                  </a:lnTo>
                  <a:lnTo>
                    <a:pt x="16869" y="9566"/>
                  </a:lnTo>
                  <a:lnTo>
                    <a:pt x="16354" y="9257"/>
                  </a:lnTo>
                  <a:lnTo>
                    <a:pt x="15943" y="8794"/>
                  </a:lnTo>
                  <a:lnTo>
                    <a:pt x="15737" y="8640"/>
                  </a:lnTo>
                  <a:lnTo>
                    <a:pt x="15634" y="8640"/>
                  </a:lnTo>
                  <a:lnTo>
                    <a:pt x="15326" y="9720"/>
                  </a:lnTo>
                  <a:lnTo>
                    <a:pt x="15223" y="9566"/>
                  </a:lnTo>
                  <a:lnTo>
                    <a:pt x="15017" y="9566"/>
                  </a:lnTo>
                  <a:lnTo>
                    <a:pt x="15017" y="9411"/>
                  </a:lnTo>
                  <a:lnTo>
                    <a:pt x="14914" y="9411"/>
                  </a:lnTo>
                  <a:lnTo>
                    <a:pt x="14914" y="9257"/>
                  </a:lnTo>
                  <a:lnTo>
                    <a:pt x="14811" y="9257"/>
                  </a:lnTo>
                  <a:lnTo>
                    <a:pt x="14811" y="8949"/>
                  </a:lnTo>
                  <a:lnTo>
                    <a:pt x="14709" y="8949"/>
                  </a:lnTo>
                  <a:lnTo>
                    <a:pt x="14709" y="8794"/>
                  </a:lnTo>
                  <a:lnTo>
                    <a:pt x="14606" y="8640"/>
                  </a:lnTo>
                  <a:lnTo>
                    <a:pt x="14503" y="8640"/>
                  </a:lnTo>
                  <a:lnTo>
                    <a:pt x="14503" y="8794"/>
                  </a:lnTo>
                  <a:lnTo>
                    <a:pt x="14400" y="8794"/>
                  </a:lnTo>
                  <a:lnTo>
                    <a:pt x="14400" y="8949"/>
                  </a:lnTo>
                  <a:lnTo>
                    <a:pt x="14297" y="8949"/>
                  </a:lnTo>
                  <a:lnTo>
                    <a:pt x="14297" y="9103"/>
                  </a:lnTo>
                  <a:lnTo>
                    <a:pt x="14194" y="9103"/>
                  </a:lnTo>
                  <a:lnTo>
                    <a:pt x="14194" y="9257"/>
                  </a:lnTo>
                  <a:lnTo>
                    <a:pt x="14091" y="9257"/>
                  </a:lnTo>
                  <a:lnTo>
                    <a:pt x="14091" y="9411"/>
                  </a:lnTo>
                  <a:lnTo>
                    <a:pt x="13989" y="9566"/>
                  </a:lnTo>
                  <a:lnTo>
                    <a:pt x="13886" y="9411"/>
                  </a:lnTo>
                  <a:lnTo>
                    <a:pt x="13886" y="9257"/>
                  </a:lnTo>
                  <a:lnTo>
                    <a:pt x="13783" y="9257"/>
                  </a:lnTo>
                  <a:lnTo>
                    <a:pt x="13783" y="9103"/>
                  </a:lnTo>
                  <a:lnTo>
                    <a:pt x="13577" y="9103"/>
                  </a:lnTo>
                  <a:lnTo>
                    <a:pt x="13577" y="8949"/>
                  </a:lnTo>
                  <a:lnTo>
                    <a:pt x="13474" y="8949"/>
                  </a:lnTo>
                  <a:lnTo>
                    <a:pt x="13371" y="8794"/>
                  </a:lnTo>
                  <a:lnTo>
                    <a:pt x="13269" y="8794"/>
                  </a:lnTo>
                  <a:lnTo>
                    <a:pt x="13269" y="8949"/>
                  </a:lnTo>
                  <a:lnTo>
                    <a:pt x="13063" y="8949"/>
                  </a:lnTo>
                  <a:lnTo>
                    <a:pt x="13063" y="9103"/>
                  </a:lnTo>
                  <a:lnTo>
                    <a:pt x="12960" y="9103"/>
                  </a:lnTo>
                  <a:lnTo>
                    <a:pt x="12857" y="9257"/>
                  </a:lnTo>
                  <a:lnTo>
                    <a:pt x="12754" y="9257"/>
                  </a:lnTo>
                  <a:lnTo>
                    <a:pt x="12754" y="9411"/>
                  </a:lnTo>
                  <a:lnTo>
                    <a:pt x="12651" y="9411"/>
                  </a:lnTo>
                  <a:lnTo>
                    <a:pt x="12651" y="9257"/>
                  </a:lnTo>
                  <a:lnTo>
                    <a:pt x="12446" y="9257"/>
                  </a:lnTo>
                  <a:lnTo>
                    <a:pt x="12446" y="8949"/>
                  </a:lnTo>
                  <a:lnTo>
                    <a:pt x="12343" y="8949"/>
                  </a:lnTo>
                  <a:lnTo>
                    <a:pt x="12343" y="8794"/>
                  </a:lnTo>
                  <a:lnTo>
                    <a:pt x="12240" y="8794"/>
                  </a:lnTo>
                  <a:lnTo>
                    <a:pt x="12240" y="8640"/>
                  </a:lnTo>
                  <a:lnTo>
                    <a:pt x="12137" y="8640"/>
                  </a:lnTo>
                  <a:lnTo>
                    <a:pt x="12137" y="8486"/>
                  </a:lnTo>
                  <a:lnTo>
                    <a:pt x="12034" y="8486"/>
                  </a:lnTo>
                  <a:lnTo>
                    <a:pt x="12034" y="8331"/>
                  </a:lnTo>
                  <a:lnTo>
                    <a:pt x="11931" y="8331"/>
                  </a:lnTo>
                  <a:lnTo>
                    <a:pt x="11931" y="8023"/>
                  </a:lnTo>
                  <a:lnTo>
                    <a:pt x="11829" y="8023"/>
                  </a:lnTo>
                  <a:lnTo>
                    <a:pt x="11829" y="7869"/>
                  </a:lnTo>
                  <a:lnTo>
                    <a:pt x="11726" y="7869"/>
                  </a:lnTo>
                  <a:lnTo>
                    <a:pt x="11726" y="7560"/>
                  </a:lnTo>
                  <a:lnTo>
                    <a:pt x="11623" y="7560"/>
                  </a:lnTo>
                  <a:lnTo>
                    <a:pt x="11623" y="7406"/>
                  </a:lnTo>
                  <a:lnTo>
                    <a:pt x="11520" y="7406"/>
                  </a:lnTo>
                  <a:lnTo>
                    <a:pt x="11520" y="7097"/>
                  </a:lnTo>
                  <a:lnTo>
                    <a:pt x="11417" y="7251"/>
                  </a:lnTo>
                  <a:lnTo>
                    <a:pt x="11417" y="7097"/>
                  </a:lnTo>
                  <a:lnTo>
                    <a:pt x="11109" y="7097"/>
                  </a:lnTo>
                  <a:lnTo>
                    <a:pt x="11109" y="6943"/>
                  </a:lnTo>
                  <a:lnTo>
                    <a:pt x="11006" y="6943"/>
                  </a:lnTo>
                  <a:lnTo>
                    <a:pt x="11006" y="6789"/>
                  </a:lnTo>
                  <a:lnTo>
                    <a:pt x="10903" y="6789"/>
                  </a:lnTo>
                  <a:lnTo>
                    <a:pt x="10903" y="6634"/>
                  </a:lnTo>
                  <a:lnTo>
                    <a:pt x="10697" y="6634"/>
                  </a:lnTo>
                  <a:lnTo>
                    <a:pt x="10697" y="6480"/>
                  </a:lnTo>
                  <a:lnTo>
                    <a:pt x="10491" y="6480"/>
                  </a:lnTo>
                  <a:lnTo>
                    <a:pt x="10491" y="6326"/>
                  </a:lnTo>
                  <a:lnTo>
                    <a:pt x="10286" y="6326"/>
                  </a:lnTo>
                  <a:lnTo>
                    <a:pt x="10286" y="6017"/>
                  </a:lnTo>
                  <a:lnTo>
                    <a:pt x="10183" y="6017"/>
                  </a:lnTo>
                  <a:lnTo>
                    <a:pt x="10183" y="5863"/>
                  </a:lnTo>
                  <a:lnTo>
                    <a:pt x="10080" y="5863"/>
                  </a:lnTo>
                  <a:lnTo>
                    <a:pt x="10080" y="5709"/>
                  </a:lnTo>
                  <a:lnTo>
                    <a:pt x="9977" y="5709"/>
                  </a:lnTo>
                  <a:lnTo>
                    <a:pt x="10080" y="5554"/>
                  </a:lnTo>
                  <a:lnTo>
                    <a:pt x="9977" y="5554"/>
                  </a:lnTo>
                  <a:lnTo>
                    <a:pt x="9977" y="5400"/>
                  </a:lnTo>
                  <a:lnTo>
                    <a:pt x="9874" y="5400"/>
                  </a:lnTo>
                  <a:lnTo>
                    <a:pt x="9874" y="5091"/>
                  </a:lnTo>
                  <a:lnTo>
                    <a:pt x="9669" y="5091"/>
                  </a:lnTo>
                  <a:lnTo>
                    <a:pt x="9669" y="4937"/>
                  </a:lnTo>
                  <a:lnTo>
                    <a:pt x="9257" y="4937"/>
                  </a:lnTo>
                  <a:lnTo>
                    <a:pt x="9257" y="4783"/>
                  </a:lnTo>
                  <a:lnTo>
                    <a:pt x="9154" y="4783"/>
                  </a:lnTo>
                  <a:lnTo>
                    <a:pt x="9154" y="4474"/>
                  </a:lnTo>
                  <a:lnTo>
                    <a:pt x="9051" y="4474"/>
                  </a:lnTo>
                  <a:lnTo>
                    <a:pt x="9051" y="4320"/>
                  </a:lnTo>
                  <a:lnTo>
                    <a:pt x="8949" y="4320"/>
                  </a:lnTo>
                  <a:lnTo>
                    <a:pt x="8949" y="4474"/>
                  </a:lnTo>
                  <a:lnTo>
                    <a:pt x="8846" y="4474"/>
                  </a:lnTo>
                  <a:lnTo>
                    <a:pt x="8743" y="4320"/>
                  </a:lnTo>
                  <a:lnTo>
                    <a:pt x="8126" y="4320"/>
                  </a:lnTo>
                  <a:lnTo>
                    <a:pt x="8126" y="4166"/>
                  </a:lnTo>
                  <a:lnTo>
                    <a:pt x="7920" y="4166"/>
                  </a:lnTo>
                  <a:lnTo>
                    <a:pt x="7920" y="4011"/>
                  </a:lnTo>
                  <a:lnTo>
                    <a:pt x="7611" y="4011"/>
                  </a:lnTo>
                  <a:lnTo>
                    <a:pt x="7611" y="3857"/>
                  </a:lnTo>
                  <a:lnTo>
                    <a:pt x="7406" y="3857"/>
                  </a:lnTo>
                  <a:lnTo>
                    <a:pt x="7406" y="3549"/>
                  </a:lnTo>
                  <a:lnTo>
                    <a:pt x="7303" y="3549"/>
                  </a:lnTo>
                  <a:lnTo>
                    <a:pt x="7303" y="3394"/>
                  </a:lnTo>
                  <a:lnTo>
                    <a:pt x="7200" y="3394"/>
                  </a:lnTo>
                  <a:lnTo>
                    <a:pt x="7200" y="3240"/>
                  </a:lnTo>
                  <a:lnTo>
                    <a:pt x="7097" y="3240"/>
                  </a:lnTo>
                  <a:lnTo>
                    <a:pt x="7097" y="3086"/>
                  </a:lnTo>
                  <a:lnTo>
                    <a:pt x="6994" y="2931"/>
                  </a:lnTo>
                  <a:lnTo>
                    <a:pt x="6994" y="2777"/>
                  </a:lnTo>
                  <a:lnTo>
                    <a:pt x="6789" y="2777"/>
                  </a:lnTo>
                  <a:lnTo>
                    <a:pt x="6789" y="2623"/>
                  </a:lnTo>
                  <a:lnTo>
                    <a:pt x="6583" y="2623"/>
                  </a:lnTo>
                  <a:lnTo>
                    <a:pt x="6583" y="2469"/>
                  </a:lnTo>
                  <a:lnTo>
                    <a:pt x="6480" y="2469"/>
                  </a:lnTo>
                  <a:lnTo>
                    <a:pt x="6480" y="2314"/>
                  </a:lnTo>
                  <a:lnTo>
                    <a:pt x="6377" y="2314"/>
                  </a:lnTo>
                  <a:lnTo>
                    <a:pt x="6377" y="2160"/>
                  </a:lnTo>
                  <a:lnTo>
                    <a:pt x="6274" y="2160"/>
                  </a:lnTo>
                  <a:lnTo>
                    <a:pt x="6274" y="2006"/>
                  </a:lnTo>
                  <a:lnTo>
                    <a:pt x="6171" y="2006"/>
                  </a:lnTo>
                  <a:lnTo>
                    <a:pt x="6171" y="1851"/>
                  </a:lnTo>
                  <a:lnTo>
                    <a:pt x="6069" y="1851"/>
                  </a:lnTo>
                  <a:lnTo>
                    <a:pt x="6069" y="1543"/>
                  </a:lnTo>
                  <a:lnTo>
                    <a:pt x="5966" y="1543"/>
                  </a:lnTo>
                  <a:lnTo>
                    <a:pt x="5966" y="1080"/>
                  </a:lnTo>
                  <a:lnTo>
                    <a:pt x="5863" y="1080"/>
                  </a:lnTo>
                  <a:lnTo>
                    <a:pt x="5863" y="617"/>
                  </a:lnTo>
                  <a:lnTo>
                    <a:pt x="5760" y="617"/>
                  </a:lnTo>
                  <a:lnTo>
                    <a:pt x="5760" y="309"/>
                  </a:lnTo>
                  <a:lnTo>
                    <a:pt x="5657" y="463"/>
                  </a:lnTo>
                  <a:lnTo>
                    <a:pt x="5657" y="309"/>
                  </a:lnTo>
                  <a:lnTo>
                    <a:pt x="5554" y="309"/>
                  </a:lnTo>
                  <a:lnTo>
                    <a:pt x="5554" y="154"/>
                  </a:lnTo>
                  <a:lnTo>
                    <a:pt x="5246" y="154"/>
                  </a:lnTo>
                  <a:lnTo>
                    <a:pt x="5143" y="0"/>
                  </a:lnTo>
                  <a:lnTo>
                    <a:pt x="5040" y="0"/>
                  </a:lnTo>
                  <a:lnTo>
                    <a:pt x="5040" y="154"/>
                  </a:lnTo>
                  <a:lnTo>
                    <a:pt x="5143" y="154"/>
                  </a:lnTo>
                  <a:lnTo>
                    <a:pt x="5143" y="463"/>
                  </a:lnTo>
                  <a:lnTo>
                    <a:pt x="5246" y="617"/>
                  </a:lnTo>
                  <a:lnTo>
                    <a:pt x="5246" y="771"/>
                  </a:lnTo>
                  <a:lnTo>
                    <a:pt x="5143" y="926"/>
                  </a:lnTo>
                  <a:lnTo>
                    <a:pt x="5246" y="1080"/>
                  </a:lnTo>
                  <a:lnTo>
                    <a:pt x="5246" y="1851"/>
                  </a:lnTo>
                  <a:lnTo>
                    <a:pt x="5349" y="1851"/>
                  </a:lnTo>
                  <a:lnTo>
                    <a:pt x="5246" y="2006"/>
                  </a:lnTo>
                  <a:lnTo>
                    <a:pt x="5349" y="2006"/>
                  </a:lnTo>
                  <a:lnTo>
                    <a:pt x="5349" y="2314"/>
                  </a:lnTo>
                  <a:lnTo>
                    <a:pt x="5451" y="2314"/>
                  </a:lnTo>
                  <a:lnTo>
                    <a:pt x="5554" y="2469"/>
                  </a:lnTo>
                  <a:lnTo>
                    <a:pt x="5554" y="2623"/>
                  </a:lnTo>
                  <a:lnTo>
                    <a:pt x="5657" y="2623"/>
                  </a:lnTo>
                  <a:lnTo>
                    <a:pt x="5657" y="2777"/>
                  </a:lnTo>
                  <a:lnTo>
                    <a:pt x="5554" y="2777"/>
                  </a:lnTo>
                  <a:lnTo>
                    <a:pt x="5554" y="2931"/>
                  </a:lnTo>
                  <a:lnTo>
                    <a:pt x="5349" y="2931"/>
                  </a:lnTo>
                  <a:lnTo>
                    <a:pt x="5349" y="3086"/>
                  </a:lnTo>
                  <a:lnTo>
                    <a:pt x="5451" y="3086"/>
                  </a:lnTo>
                  <a:lnTo>
                    <a:pt x="5451" y="3549"/>
                  </a:lnTo>
                  <a:lnTo>
                    <a:pt x="5246" y="3549"/>
                  </a:lnTo>
                  <a:lnTo>
                    <a:pt x="5246" y="3240"/>
                  </a:lnTo>
                  <a:lnTo>
                    <a:pt x="5143" y="3240"/>
                  </a:lnTo>
                  <a:lnTo>
                    <a:pt x="5143" y="3086"/>
                  </a:lnTo>
                  <a:lnTo>
                    <a:pt x="5040" y="3086"/>
                  </a:lnTo>
                  <a:lnTo>
                    <a:pt x="5040" y="2931"/>
                  </a:lnTo>
                  <a:lnTo>
                    <a:pt x="4937" y="2931"/>
                  </a:lnTo>
                  <a:lnTo>
                    <a:pt x="4937" y="2777"/>
                  </a:lnTo>
                  <a:lnTo>
                    <a:pt x="4834" y="2777"/>
                  </a:lnTo>
                  <a:lnTo>
                    <a:pt x="4834" y="2623"/>
                  </a:lnTo>
                  <a:lnTo>
                    <a:pt x="4731" y="2623"/>
                  </a:lnTo>
                  <a:lnTo>
                    <a:pt x="4731" y="2469"/>
                  </a:lnTo>
                  <a:lnTo>
                    <a:pt x="4629" y="2314"/>
                  </a:lnTo>
                  <a:lnTo>
                    <a:pt x="4320" y="2314"/>
                  </a:lnTo>
                  <a:lnTo>
                    <a:pt x="4217" y="2160"/>
                  </a:lnTo>
                  <a:lnTo>
                    <a:pt x="4011" y="2314"/>
                  </a:lnTo>
                  <a:lnTo>
                    <a:pt x="3806" y="2314"/>
                  </a:lnTo>
                  <a:lnTo>
                    <a:pt x="3703" y="2469"/>
                  </a:lnTo>
                  <a:lnTo>
                    <a:pt x="3703" y="2623"/>
                  </a:lnTo>
                  <a:lnTo>
                    <a:pt x="3806" y="2623"/>
                  </a:lnTo>
                  <a:lnTo>
                    <a:pt x="3909" y="2469"/>
                  </a:lnTo>
                  <a:lnTo>
                    <a:pt x="4011" y="2469"/>
                  </a:lnTo>
                  <a:lnTo>
                    <a:pt x="4011" y="2623"/>
                  </a:lnTo>
                  <a:lnTo>
                    <a:pt x="4217" y="2623"/>
                  </a:lnTo>
                  <a:lnTo>
                    <a:pt x="4217" y="2931"/>
                  </a:lnTo>
                  <a:lnTo>
                    <a:pt x="4011" y="2931"/>
                  </a:lnTo>
                  <a:lnTo>
                    <a:pt x="4011" y="3240"/>
                  </a:lnTo>
                  <a:lnTo>
                    <a:pt x="3806" y="3549"/>
                  </a:lnTo>
                  <a:lnTo>
                    <a:pt x="3394" y="4011"/>
                  </a:lnTo>
                  <a:lnTo>
                    <a:pt x="3086" y="4474"/>
                  </a:lnTo>
                  <a:lnTo>
                    <a:pt x="3086" y="4629"/>
                  </a:lnTo>
                  <a:lnTo>
                    <a:pt x="2674" y="4629"/>
                  </a:lnTo>
                  <a:lnTo>
                    <a:pt x="2263" y="4474"/>
                  </a:lnTo>
                  <a:lnTo>
                    <a:pt x="2263" y="4937"/>
                  </a:lnTo>
                  <a:lnTo>
                    <a:pt x="2366" y="5246"/>
                  </a:lnTo>
                  <a:lnTo>
                    <a:pt x="2366" y="5400"/>
                  </a:lnTo>
                  <a:lnTo>
                    <a:pt x="2571" y="5709"/>
                  </a:lnTo>
                  <a:lnTo>
                    <a:pt x="2571" y="5863"/>
                  </a:lnTo>
                  <a:lnTo>
                    <a:pt x="2469" y="6017"/>
                  </a:lnTo>
                  <a:lnTo>
                    <a:pt x="2366" y="6326"/>
                  </a:lnTo>
                  <a:lnTo>
                    <a:pt x="2366" y="6480"/>
                  </a:lnTo>
                  <a:lnTo>
                    <a:pt x="2263" y="6634"/>
                  </a:lnTo>
                  <a:lnTo>
                    <a:pt x="2057" y="6789"/>
                  </a:lnTo>
                  <a:lnTo>
                    <a:pt x="1954" y="6943"/>
                  </a:lnTo>
                  <a:lnTo>
                    <a:pt x="1749" y="7097"/>
                  </a:lnTo>
                  <a:lnTo>
                    <a:pt x="1646" y="7097"/>
                  </a:lnTo>
                  <a:lnTo>
                    <a:pt x="1646" y="7251"/>
                  </a:lnTo>
                  <a:lnTo>
                    <a:pt x="1851" y="7251"/>
                  </a:lnTo>
                  <a:lnTo>
                    <a:pt x="1851" y="7406"/>
                  </a:lnTo>
                  <a:lnTo>
                    <a:pt x="1440" y="7714"/>
                  </a:lnTo>
                  <a:lnTo>
                    <a:pt x="1440" y="8023"/>
                  </a:lnTo>
                  <a:lnTo>
                    <a:pt x="1851" y="8023"/>
                  </a:lnTo>
                  <a:lnTo>
                    <a:pt x="1954" y="7869"/>
                  </a:lnTo>
                  <a:lnTo>
                    <a:pt x="1954" y="8023"/>
                  </a:lnTo>
                  <a:lnTo>
                    <a:pt x="2057" y="8023"/>
                  </a:lnTo>
                  <a:lnTo>
                    <a:pt x="2057" y="8331"/>
                  </a:lnTo>
                  <a:lnTo>
                    <a:pt x="1954" y="8331"/>
                  </a:lnTo>
                  <a:lnTo>
                    <a:pt x="1954" y="8640"/>
                  </a:lnTo>
                  <a:lnTo>
                    <a:pt x="2057" y="8640"/>
                  </a:lnTo>
                  <a:lnTo>
                    <a:pt x="2057" y="8794"/>
                  </a:lnTo>
                  <a:lnTo>
                    <a:pt x="2160" y="8949"/>
                  </a:lnTo>
                  <a:lnTo>
                    <a:pt x="2160" y="9257"/>
                  </a:lnTo>
                  <a:lnTo>
                    <a:pt x="2263" y="9411"/>
                  </a:lnTo>
                  <a:lnTo>
                    <a:pt x="2263" y="9874"/>
                  </a:lnTo>
                  <a:lnTo>
                    <a:pt x="2469" y="9874"/>
                  </a:lnTo>
                  <a:lnTo>
                    <a:pt x="2469" y="10183"/>
                  </a:lnTo>
                  <a:lnTo>
                    <a:pt x="2571" y="10183"/>
                  </a:lnTo>
                  <a:lnTo>
                    <a:pt x="2469" y="10337"/>
                  </a:lnTo>
                  <a:lnTo>
                    <a:pt x="2469" y="10954"/>
                  </a:lnTo>
                  <a:lnTo>
                    <a:pt x="2366" y="10954"/>
                  </a:lnTo>
                  <a:lnTo>
                    <a:pt x="2366" y="11417"/>
                  </a:lnTo>
                  <a:lnTo>
                    <a:pt x="2263" y="11571"/>
                  </a:lnTo>
                  <a:lnTo>
                    <a:pt x="2263" y="12189"/>
                  </a:lnTo>
                  <a:lnTo>
                    <a:pt x="2366" y="12343"/>
                  </a:lnTo>
                  <a:lnTo>
                    <a:pt x="2366" y="12806"/>
                  </a:lnTo>
                  <a:lnTo>
                    <a:pt x="1851" y="14040"/>
                  </a:lnTo>
                  <a:lnTo>
                    <a:pt x="1749" y="14040"/>
                  </a:lnTo>
                  <a:lnTo>
                    <a:pt x="1543" y="14349"/>
                  </a:lnTo>
                  <a:lnTo>
                    <a:pt x="1543" y="14503"/>
                  </a:lnTo>
                  <a:lnTo>
                    <a:pt x="1337" y="14811"/>
                  </a:lnTo>
                  <a:lnTo>
                    <a:pt x="1337" y="14966"/>
                  </a:lnTo>
                  <a:lnTo>
                    <a:pt x="1234" y="15120"/>
                  </a:lnTo>
                  <a:lnTo>
                    <a:pt x="1234" y="15429"/>
                  </a:lnTo>
                  <a:lnTo>
                    <a:pt x="1131" y="15583"/>
                  </a:lnTo>
                  <a:lnTo>
                    <a:pt x="1131" y="15891"/>
                  </a:lnTo>
                  <a:lnTo>
                    <a:pt x="1029" y="16509"/>
                  </a:lnTo>
                  <a:lnTo>
                    <a:pt x="1029" y="16663"/>
                  </a:lnTo>
                  <a:lnTo>
                    <a:pt x="514" y="18977"/>
                  </a:lnTo>
                  <a:lnTo>
                    <a:pt x="309" y="19286"/>
                  </a:lnTo>
                  <a:lnTo>
                    <a:pt x="206" y="19594"/>
                  </a:lnTo>
                  <a:lnTo>
                    <a:pt x="0" y="19903"/>
                  </a:lnTo>
                  <a:lnTo>
                    <a:pt x="206" y="20057"/>
                  </a:lnTo>
                  <a:lnTo>
                    <a:pt x="411" y="20057"/>
                  </a:lnTo>
                  <a:lnTo>
                    <a:pt x="1337" y="20366"/>
                  </a:lnTo>
                  <a:lnTo>
                    <a:pt x="2674" y="20829"/>
                  </a:lnTo>
                  <a:lnTo>
                    <a:pt x="3497" y="20829"/>
                  </a:lnTo>
                  <a:lnTo>
                    <a:pt x="4011" y="20983"/>
                  </a:lnTo>
                  <a:lnTo>
                    <a:pt x="4011" y="21600"/>
                  </a:lnTo>
                  <a:lnTo>
                    <a:pt x="4114" y="21137"/>
                  </a:lnTo>
                  <a:lnTo>
                    <a:pt x="4217" y="21137"/>
                  </a:lnTo>
                  <a:lnTo>
                    <a:pt x="4320" y="20983"/>
                  </a:lnTo>
                  <a:lnTo>
                    <a:pt x="4320" y="20829"/>
                  </a:lnTo>
                  <a:lnTo>
                    <a:pt x="4423" y="20829"/>
                  </a:lnTo>
                  <a:lnTo>
                    <a:pt x="4423" y="20674"/>
                  </a:lnTo>
                  <a:lnTo>
                    <a:pt x="4526" y="20674"/>
                  </a:lnTo>
                  <a:lnTo>
                    <a:pt x="4526" y="20520"/>
                  </a:lnTo>
                  <a:lnTo>
                    <a:pt x="4629" y="20366"/>
                  </a:lnTo>
                  <a:lnTo>
                    <a:pt x="4526" y="20211"/>
                  </a:lnTo>
                  <a:lnTo>
                    <a:pt x="4629" y="20211"/>
                  </a:lnTo>
                  <a:lnTo>
                    <a:pt x="4629" y="20057"/>
                  </a:lnTo>
                  <a:lnTo>
                    <a:pt x="4731" y="20057"/>
                  </a:lnTo>
                  <a:lnTo>
                    <a:pt x="4731" y="19594"/>
                  </a:lnTo>
                  <a:lnTo>
                    <a:pt x="4834" y="19594"/>
                  </a:lnTo>
                  <a:lnTo>
                    <a:pt x="4834" y="19749"/>
                  </a:lnTo>
                  <a:lnTo>
                    <a:pt x="4937" y="19594"/>
                  </a:lnTo>
                  <a:lnTo>
                    <a:pt x="5246" y="19594"/>
                  </a:lnTo>
                  <a:lnTo>
                    <a:pt x="5349" y="19749"/>
                  </a:lnTo>
                  <a:lnTo>
                    <a:pt x="5349" y="19440"/>
                  </a:lnTo>
                  <a:lnTo>
                    <a:pt x="5451" y="19440"/>
                  </a:lnTo>
                  <a:lnTo>
                    <a:pt x="5451" y="19131"/>
                  </a:lnTo>
                  <a:lnTo>
                    <a:pt x="5554" y="19131"/>
                  </a:lnTo>
                  <a:lnTo>
                    <a:pt x="5554" y="18669"/>
                  </a:lnTo>
                  <a:lnTo>
                    <a:pt x="5760" y="18669"/>
                  </a:lnTo>
                  <a:lnTo>
                    <a:pt x="5760" y="18823"/>
                  </a:lnTo>
                  <a:lnTo>
                    <a:pt x="5966" y="18823"/>
                  </a:lnTo>
                  <a:lnTo>
                    <a:pt x="6069" y="18514"/>
                  </a:lnTo>
                  <a:lnTo>
                    <a:pt x="6171" y="18360"/>
                  </a:lnTo>
                  <a:lnTo>
                    <a:pt x="6171" y="18206"/>
                  </a:lnTo>
                  <a:lnTo>
                    <a:pt x="6274" y="18051"/>
                  </a:lnTo>
                  <a:lnTo>
                    <a:pt x="6480" y="18360"/>
                  </a:lnTo>
                  <a:lnTo>
                    <a:pt x="6480" y="18206"/>
                  </a:lnTo>
                  <a:lnTo>
                    <a:pt x="6686" y="18360"/>
                  </a:lnTo>
                  <a:lnTo>
                    <a:pt x="6789" y="18051"/>
                  </a:lnTo>
                  <a:lnTo>
                    <a:pt x="6789" y="17897"/>
                  </a:lnTo>
                  <a:lnTo>
                    <a:pt x="6891" y="17743"/>
                  </a:lnTo>
                  <a:lnTo>
                    <a:pt x="6891" y="17589"/>
                  </a:lnTo>
                  <a:lnTo>
                    <a:pt x="6789" y="17589"/>
                  </a:lnTo>
                  <a:lnTo>
                    <a:pt x="6891" y="17280"/>
                  </a:lnTo>
                  <a:lnTo>
                    <a:pt x="6994" y="17126"/>
                  </a:lnTo>
                  <a:lnTo>
                    <a:pt x="7097" y="17280"/>
                  </a:lnTo>
                  <a:lnTo>
                    <a:pt x="7920" y="17897"/>
                  </a:lnTo>
                  <a:lnTo>
                    <a:pt x="7920" y="17743"/>
                  </a:lnTo>
                  <a:lnTo>
                    <a:pt x="8126" y="17743"/>
                  </a:lnTo>
                  <a:lnTo>
                    <a:pt x="8331" y="17897"/>
                  </a:lnTo>
                  <a:lnTo>
                    <a:pt x="8434" y="17589"/>
                  </a:lnTo>
                  <a:lnTo>
                    <a:pt x="8537" y="17434"/>
                  </a:lnTo>
                  <a:lnTo>
                    <a:pt x="8537" y="17589"/>
                  </a:lnTo>
                  <a:lnTo>
                    <a:pt x="8640" y="17589"/>
                  </a:lnTo>
                  <a:lnTo>
                    <a:pt x="8640" y="17126"/>
                  </a:lnTo>
                  <a:lnTo>
                    <a:pt x="8846" y="17126"/>
                  </a:lnTo>
                  <a:lnTo>
                    <a:pt x="8846" y="17280"/>
                  </a:lnTo>
                  <a:lnTo>
                    <a:pt x="9360" y="17280"/>
                  </a:lnTo>
                  <a:lnTo>
                    <a:pt x="9360" y="16971"/>
                  </a:lnTo>
                  <a:lnTo>
                    <a:pt x="9257" y="16663"/>
                  </a:lnTo>
                  <a:lnTo>
                    <a:pt x="9257" y="16509"/>
                  </a:lnTo>
                  <a:lnTo>
                    <a:pt x="9360" y="16509"/>
                  </a:lnTo>
                  <a:lnTo>
                    <a:pt x="9360" y="16354"/>
                  </a:lnTo>
                  <a:lnTo>
                    <a:pt x="9463" y="16200"/>
                  </a:lnTo>
                  <a:lnTo>
                    <a:pt x="9977" y="16200"/>
                  </a:lnTo>
                  <a:lnTo>
                    <a:pt x="9977" y="16354"/>
                  </a:lnTo>
                  <a:lnTo>
                    <a:pt x="10080" y="16354"/>
                  </a:lnTo>
                  <a:lnTo>
                    <a:pt x="10183" y="16509"/>
                  </a:lnTo>
                  <a:lnTo>
                    <a:pt x="10491" y="16509"/>
                  </a:lnTo>
                  <a:lnTo>
                    <a:pt x="10491" y="16817"/>
                  </a:lnTo>
                  <a:lnTo>
                    <a:pt x="10389" y="16817"/>
                  </a:lnTo>
                  <a:lnTo>
                    <a:pt x="10389" y="16971"/>
                  </a:lnTo>
                  <a:lnTo>
                    <a:pt x="10286" y="16971"/>
                  </a:lnTo>
                  <a:lnTo>
                    <a:pt x="10286" y="17126"/>
                  </a:lnTo>
                  <a:lnTo>
                    <a:pt x="10080" y="17126"/>
                  </a:lnTo>
                  <a:lnTo>
                    <a:pt x="10080" y="17280"/>
                  </a:lnTo>
                  <a:lnTo>
                    <a:pt x="9977" y="17280"/>
                  </a:lnTo>
                  <a:lnTo>
                    <a:pt x="9977" y="17434"/>
                  </a:lnTo>
                  <a:lnTo>
                    <a:pt x="9874" y="17434"/>
                  </a:lnTo>
                  <a:lnTo>
                    <a:pt x="9874" y="17589"/>
                  </a:lnTo>
                  <a:lnTo>
                    <a:pt x="9771" y="17743"/>
                  </a:lnTo>
                  <a:lnTo>
                    <a:pt x="9874" y="17743"/>
                  </a:lnTo>
                  <a:lnTo>
                    <a:pt x="9874" y="17897"/>
                  </a:lnTo>
                  <a:lnTo>
                    <a:pt x="9977" y="17897"/>
                  </a:lnTo>
                  <a:lnTo>
                    <a:pt x="9977" y="18051"/>
                  </a:lnTo>
                  <a:lnTo>
                    <a:pt x="10183" y="18051"/>
                  </a:lnTo>
                  <a:lnTo>
                    <a:pt x="10183" y="18206"/>
                  </a:lnTo>
                  <a:lnTo>
                    <a:pt x="10491" y="18206"/>
                  </a:lnTo>
                  <a:lnTo>
                    <a:pt x="10491" y="18360"/>
                  </a:lnTo>
                  <a:lnTo>
                    <a:pt x="10800" y="18360"/>
                  </a:lnTo>
                  <a:lnTo>
                    <a:pt x="10800" y="18514"/>
                  </a:lnTo>
                  <a:lnTo>
                    <a:pt x="10903" y="18514"/>
                  </a:lnTo>
                  <a:lnTo>
                    <a:pt x="11006" y="18360"/>
                  </a:lnTo>
                  <a:lnTo>
                    <a:pt x="11006" y="18514"/>
                  </a:lnTo>
                  <a:lnTo>
                    <a:pt x="11211" y="18514"/>
                  </a:lnTo>
                  <a:lnTo>
                    <a:pt x="11211" y="18360"/>
                  </a:lnTo>
                  <a:lnTo>
                    <a:pt x="11623" y="18360"/>
                  </a:lnTo>
                  <a:lnTo>
                    <a:pt x="11726" y="18669"/>
                  </a:lnTo>
                  <a:lnTo>
                    <a:pt x="11931" y="18669"/>
                  </a:lnTo>
                  <a:lnTo>
                    <a:pt x="11931" y="18823"/>
                  </a:lnTo>
                  <a:lnTo>
                    <a:pt x="12034" y="18669"/>
                  </a:lnTo>
                  <a:lnTo>
                    <a:pt x="12034" y="18823"/>
                  </a:lnTo>
                  <a:lnTo>
                    <a:pt x="12137" y="18669"/>
                  </a:lnTo>
                  <a:lnTo>
                    <a:pt x="12137" y="18514"/>
                  </a:lnTo>
                  <a:lnTo>
                    <a:pt x="12240" y="18514"/>
                  </a:lnTo>
                  <a:lnTo>
                    <a:pt x="12240" y="18360"/>
                  </a:lnTo>
                  <a:lnTo>
                    <a:pt x="12549" y="18360"/>
                  </a:lnTo>
                  <a:lnTo>
                    <a:pt x="12549" y="18206"/>
                  </a:lnTo>
                  <a:lnTo>
                    <a:pt x="12651" y="18206"/>
                  </a:lnTo>
                  <a:lnTo>
                    <a:pt x="12651" y="17897"/>
                  </a:lnTo>
                  <a:lnTo>
                    <a:pt x="12857" y="17897"/>
                  </a:lnTo>
                  <a:lnTo>
                    <a:pt x="12857" y="17743"/>
                  </a:lnTo>
                  <a:lnTo>
                    <a:pt x="13269" y="17743"/>
                  </a:lnTo>
                  <a:lnTo>
                    <a:pt x="13269" y="17589"/>
                  </a:lnTo>
                  <a:lnTo>
                    <a:pt x="13371" y="17589"/>
                  </a:lnTo>
                  <a:lnTo>
                    <a:pt x="13783" y="18823"/>
                  </a:lnTo>
                  <a:lnTo>
                    <a:pt x="13886" y="18669"/>
                  </a:lnTo>
                  <a:lnTo>
                    <a:pt x="14091" y="19131"/>
                  </a:lnTo>
                  <a:lnTo>
                    <a:pt x="13886" y="19286"/>
                  </a:lnTo>
                  <a:lnTo>
                    <a:pt x="14297" y="19440"/>
                  </a:lnTo>
                  <a:lnTo>
                    <a:pt x="14297" y="19286"/>
                  </a:lnTo>
                  <a:lnTo>
                    <a:pt x="14606" y="19286"/>
                  </a:lnTo>
                  <a:lnTo>
                    <a:pt x="14606" y="18823"/>
                  </a:lnTo>
                  <a:lnTo>
                    <a:pt x="15017" y="18823"/>
                  </a:lnTo>
                  <a:lnTo>
                    <a:pt x="15017" y="18514"/>
                  </a:lnTo>
                  <a:lnTo>
                    <a:pt x="15429" y="18514"/>
                  </a:lnTo>
                  <a:lnTo>
                    <a:pt x="15429" y="17743"/>
                  </a:lnTo>
                  <a:lnTo>
                    <a:pt x="15531" y="17743"/>
                  </a:lnTo>
                  <a:lnTo>
                    <a:pt x="15531" y="17280"/>
                  </a:lnTo>
                  <a:lnTo>
                    <a:pt x="15737" y="17280"/>
                  </a:lnTo>
                  <a:lnTo>
                    <a:pt x="15737" y="17126"/>
                  </a:lnTo>
                  <a:lnTo>
                    <a:pt x="15840" y="17126"/>
                  </a:lnTo>
                  <a:lnTo>
                    <a:pt x="15840" y="16817"/>
                  </a:lnTo>
                  <a:lnTo>
                    <a:pt x="15943" y="16817"/>
                  </a:lnTo>
                  <a:lnTo>
                    <a:pt x="15943" y="16663"/>
                  </a:lnTo>
                  <a:lnTo>
                    <a:pt x="16046" y="16663"/>
                  </a:lnTo>
                  <a:lnTo>
                    <a:pt x="16046" y="16509"/>
                  </a:lnTo>
                  <a:lnTo>
                    <a:pt x="16149" y="16509"/>
                  </a:lnTo>
                  <a:lnTo>
                    <a:pt x="16149" y="16200"/>
                  </a:lnTo>
                  <a:lnTo>
                    <a:pt x="16046" y="16354"/>
                  </a:lnTo>
                  <a:lnTo>
                    <a:pt x="16046" y="16200"/>
                  </a:lnTo>
                  <a:lnTo>
                    <a:pt x="16149" y="16046"/>
                  </a:lnTo>
                  <a:lnTo>
                    <a:pt x="16149" y="15891"/>
                  </a:lnTo>
                  <a:lnTo>
                    <a:pt x="16251" y="15891"/>
                  </a:lnTo>
                  <a:lnTo>
                    <a:pt x="16149" y="15737"/>
                  </a:lnTo>
                  <a:lnTo>
                    <a:pt x="16149" y="15583"/>
                  </a:lnTo>
                  <a:lnTo>
                    <a:pt x="16251" y="15583"/>
                  </a:lnTo>
                  <a:lnTo>
                    <a:pt x="16251" y="15429"/>
                  </a:lnTo>
                  <a:lnTo>
                    <a:pt x="16149" y="15274"/>
                  </a:lnTo>
                  <a:lnTo>
                    <a:pt x="16149" y="15120"/>
                  </a:lnTo>
                  <a:lnTo>
                    <a:pt x="16046" y="15120"/>
                  </a:lnTo>
                  <a:lnTo>
                    <a:pt x="16046" y="14811"/>
                  </a:lnTo>
                  <a:lnTo>
                    <a:pt x="15943" y="14811"/>
                  </a:lnTo>
                  <a:lnTo>
                    <a:pt x="15943" y="14503"/>
                  </a:lnTo>
                  <a:lnTo>
                    <a:pt x="16046" y="14503"/>
                  </a:lnTo>
                  <a:lnTo>
                    <a:pt x="16149" y="14349"/>
                  </a:lnTo>
                  <a:lnTo>
                    <a:pt x="16251" y="14349"/>
                  </a:lnTo>
                  <a:lnTo>
                    <a:pt x="16251" y="14040"/>
                  </a:lnTo>
                  <a:lnTo>
                    <a:pt x="16354" y="14040"/>
                  </a:lnTo>
                  <a:lnTo>
                    <a:pt x="16354" y="13731"/>
                  </a:lnTo>
                  <a:lnTo>
                    <a:pt x="16560" y="13731"/>
                  </a:lnTo>
                  <a:lnTo>
                    <a:pt x="16560" y="13577"/>
                  </a:lnTo>
                  <a:lnTo>
                    <a:pt x="16663" y="13423"/>
                  </a:lnTo>
                  <a:lnTo>
                    <a:pt x="17074" y="13423"/>
                  </a:lnTo>
                  <a:lnTo>
                    <a:pt x="17177" y="13269"/>
                  </a:lnTo>
                  <a:lnTo>
                    <a:pt x="17280" y="13269"/>
                  </a:lnTo>
                  <a:lnTo>
                    <a:pt x="17383" y="13423"/>
                  </a:lnTo>
                  <a:lnTo>
                    <a:pt x="17794" y="13423"/>
                  </a:lnTo>
                  <a:lnTo>
                    <a:pt x="17794" y="13269"/>
                  </a:lnTo>
                  <a:lnTo>
                    <a:pt x="17897" y="13269"/>
                  </a:lnTo>
                  <a:lnTo>
                    <a:pt x="17897" y="13114"/>
                  </a:lnTo>
                  <a:lnTo>
                    <a:pt x="18000" y="13114"/>
                  </a:lnTo>
                  <a:lnTo>
                    <a:pt x="18000" y="12960"/>
                  </a:lnTo>
                  <a:lnTo>
                    <a:pt x="18514" y="12960"/>
                  </a:lnTo>
                  <a:lnTo>
                    <a:pt x="18514" y="13114"/>
                  </a:lnTo>
                  <a:lnTo>
                    <a:pt x="18823" y="13114"/>
                  </a:lnTo>
                  <a:lnTo>
                    <a:pt x="18823" y="13423"/>
                  </a:lnTo>
                  <a:lnTo>
                    <a:pt x="19029" y="13423"/>
                  </a:lnTo>
                  <a:lnTo>
                    <a:pt x="19029" y="13577"/>
                  </a:lnTo>
                  <a:lnTo>
                    <a:pt x="19131" y="13577"/>
                  </a:lnTo>
                  <a:lnTo>
                    <a:pt x="19131" y="13731"/>
                  </a:lnTo>
                  <a:lnTo>
                    <a:pt x="19234" y="13886"/>
                  </a:lnTo>
                  <a:lnTo>
                    <a:pt x="19337" y="13886"/>
                  </a:lnTo>
                  <a:lnTo>
                    <a:pt x="19337" y="14040"/>
                  </a:lnTo>
                  <a:lnTo>
                    <a:pt x="19440" y="14040"/>
                  </a:lnTo>
                  <a:lnTo>
                    <a:pt x="19440" y="14194"/>
                  </a:lnTo>
                  <a:lnTo>
                    <a:pt x="19543" y="14194"/>
                  </a:lnTo>
                  <a:lnTo>
                    <a:pt x="19543" y="14349"/>
                  </a:lnTo>
                  <a:lnTo>
                    <a:pt x="19646" y="14349"/>
                  </a:lnTo>
                  <a:lnTo>
                    <a:pt x="19646" y="14503"/>
                  </a:lnTo>
                  <a:lnTo>
                    <a:pt x="19749" y="14503"/>
                  </a:lnTo>
                  <a:lnTo>
                    <a:pt x="19749" y="14657"/>
                  </a:lnTo>
                  <a:lnTo>
                    <a:pt x="19851" y="14657"/>
                  </a:lnTo>
                  <a:lnTo>
                    <a:pt x="19851" y="14503"/>
                  </a:lnTo>
                  <a:lnTo>
                    <a:pt x="19954" y="14503"/>
                  </a:lnTo>
                  <a:lnTo>
                    <a:pt x="20057" y="14349"/>
                  </a:lnTo>
                  <a:lnTo>
                    <a:pt x="20057" y="14194"/>
                  </a:lnTo>
                  <a:lnTo>
                    <a:pt x="20160" y="14194"/>
                  </a:lnTo>
                  <a:lnTo>
                    <a:pt x="20160" y="14040"/>
                  </a:lnTo>
                  <a:lnTo>
                    <a:pt x="20263" y="14040"/>
                  </a:lnTo>
                  <a:lnTo>
                    <a:pt x="20263" y="13886"/>
                  </a:lnTo>
                  <a:lnTo>
                    <a:pt x="20366" y="13886"/>
                  </a:lnTo>
                  <a:lnTo>
                    <a:pt x="20366" y="13577"/>
                  </a:lnTo>
                  <a:lnTo>
                    <a:pt x="20469" y="13577"/>
                  </a:lnTo>
                  <a:lnTo>
                    <a:pt x="20469" y="13423"/>
                  </a:lnTo>
                  <a:lnTo>
                    <a:pt x="20571" y="13423"/>
                  </a:lnTo>
                  <a:lnTo>
                    <a:pt x="20674" y="13269"/>
                  </a:lnTo>
                  <a:lnTo>
                    <a:pt x="20674" y="13114"/>
                  </a:lnTo>
                  <a:lnTo>
                    <a:pt x="20777" y="13114"/>
                  </a:lnTo>
                  <a:lnTo>
                    <a:pt x="20777" y="12960"/>
                  </a:lnTo>
                  <a:lnTo>
                    <a:pt x="20880" y="12960"/>
                  </a:lnTo>
                  <a:lnTo>
                    <a:pt x="20880" y="12806"/>
                  </a:lnTo>
                  <a:lnTo>
                    <a:pt x="20983" y="12651"/>
                  </a:lnTo>
                  <a:lnTo>
                    <a:pt x="21086" y="12651"/>
                  </a:lnTo>
                  <a:lnTo>
                    <a:pt x="21086" y="12497"/>
                  </a:lnTo>
                  <a:lnTo>
                    <a:pt x="21189" y="12497"/>
                  </a:lnTo>
                  <a:lnTo>
                    <a:pt x="21189" y="12343"/>
                  </a:lnTo>
                  <a:lnTo>
                    <a:pt x="21291" y="12343"/>
                  </a:lnTo>
                  <a:lnTo>
                    <a:pt x="21291" y="12189"/>
                  </a:lnTo>
                  <a:lnTo>
                    <a:pt x="21394" y="12189"/>
                  </a:lnTo>
                  <a:lnTo>
                    <a:pt x="21394" y="12034"/>
                  </a:lnTo>
                  <a:lnTo>
                    <a:pt x="21497" y="12034"/>
                  </a:lnTo>
                  <a:lnTo>
                    <a:pt x="21497" y="11880"/>
                  </a:lnTo>
                  <a:lnTo>
                    <a:pt x="21600" y="11880"/>
                  </a:lnTo>
                  <a:lnTo>
                    <a:pt x="21600" y="11726"/>
                  </a:lnTo>
                  <a:lnTo>
                    <a:pt x="21497" y="11726"/>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4" name="Rectangle 104"/>
            <p:cNvSpPr/>
            <p:nvPr/>
          </p:nvSpPr>
          <p:spPr>
            <a:xfrm>
              <a:off x="2751033" y="5786952"/>
              <a:ext cx="25401" cy="25401"/>
            </a:xfrm>
            <a:prstGeom prst="rect">
              <a:avLst/>
            </a:pr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5" name="Freeform 105"/>
            <p:cNvSpPr/>
            <p:nvPr/>
          </p:nvSpPr>
          <p:spPr>
            <a:xfrm>
              <a:off x="1321180" y="5464061"/>
              <a:ext cx="25401" cy="254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0"/>
                  </a:lnTo>
                  <a:lnTo>
                    <a:pt x="0" y="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6" name="Freeform 106"/>
            <p:cNvSpPr/>
            <p:nvPr/>
          </p:nvSpPr>
          <p:spPr>
            <a:xfrm>
              <a:off x="596079" y="5107200"/>
              <a:ext cx="1509923" cy="1426817"/>
            </a:xfrm>
            <a:custGeom>
              <a:avLst/>
              <a:gdLst/>
              <a:ahLst/>
              <a:cxnLst>
                <a:cxn ang="0">
                  <a:pos x="wd2" y="hd2"/>
                </a:cxn>
                <a:cxn ang="5400000">
                  <a:pos x="wd2" y="hd2"/>
                </a:cxn>
                <a:cxn ang="10800000">
                  <a:pos x="wd2" y="hd2"/>
                </a:cxn>
                <a:cxn ang="16200000">
                  <a:pos x="wd2" y="hd2"/>
                </a:cxn>
              </a:cxnLst>
              <a:rect l="0" t="0" r="r" b="b"/>
              <a:pathLst>
                <a:path w="21600" h="21600" extrusionOk="0">
                  <a:moveTo>
                    <a:pt x="21545" y="8680"/>
                  </a:moveTo>
                  <a:lnTo>
                    <a:pt x="21545" y="8046"/>
                  </a:lnTo>
                  <a:lnTo>
                    <a:pt x="21491" y="7758"/>
                  </a:lnTo>
                  <a:lnTo>
                    <a:pt x="21218" y="7123"/>
                  </a:lnTo>
                  <a:lnTo>
                    <a:pt x="21164" y="7065"/>
                  </a:lnTo>
                  <a:lnTo>
                    <a:pt x="21109" y="6950"/>
                  </a:lnTo>
                  <a:lnTo>
                    <a:pt x="20945" y="6719"/>
                  </a:lnTo>
                  <a:lnTo>
                    <a:pt x="20891" y="6546"/>
                  </a:lnTo>
                  <a:lnTo>
                    <a:pt x="20727" y="6258"/>
                  </a:lnTo>
                  <a:lnTo>
                    <a:pt x="20673" y="6258"/>
                  </a:lnTo>
                  <a:lnTo>
                    <a:pt x="20673" y="6143"/>
                  </a:lnTo>
                  <a:lnTo>
                    <a:pt x="20618" y="6085"/>
                  </a:lnTo>
                  <a:lnTo>
                    <a:pt x="20618" y="6027"/>
                  </a:lnTo>
                  <a:lnTo>
                    <a:pt x="20400" y="6085"/>
                  </a:lnTo>
                  <a:lnTo>
                    <a:pt x="19909" y="6258"/>
                  </a:lnTo>
                  <a:lnTo>
                    <a:pt x="19800" y="6085"/>
                  </a:lnTo>
                  <a:lnTo>
                    <a:pt x="19800" y="6027"/>
                  </a:lnTo>
                  <a:lnTo>
                    <a:pt x="19636" y="6027"/>
                  </a:lnTo>
                  <a:lnTo>
                    <a:pt x="19636" y="5970"/>
                  </a:lnTo>
                  <a:lnTo>
                    <a:pt x="19691" y="5970"/>
                  </a:lnTo>
                  <a:lnTo>
                    <a:pt x="19691" y="5854"/>
                  </a:lnTo>
                  <a:lnTo>
                    <a:pt x="19636" y="5854"/>
                  </a:lnTo>
                  <a:lnTo>
                    <a:pt x="19636" y="5739"/>
                  </a:lnTo>
                  <a:lnTo>
                    <a:pt x="19582" y="5739"/>
                  </a:lnTo>
                  <a:lnTo>
                    <a:pt x="19582" y="5681"/>
                  </a:lnTo>
                  <a:lnTo>
                    <a:pt x="19527" y="5623"/>
                  </a:lnTo>
                  <a:lnTo>
                    <a:pt x="19527" y="5566"/>
                  </a:lnTo>
                  <a:lnTo>
                    <a:pt x="19473" y="5508"/>
                  </a:lnTo>
                  <a:lnTo>
                    <a:pt x="19473" y="5450"/>
                  </a:lnTo>
                  <a:lnTo>
                    <a:pt x="19418" y="5450"/>
                  </a:lnTo>
                  <a:lnTo>
                    <a:pt x="19418" y="5335"/>
                  </a:lnTo>
                  <a:lnTo>
                    <a:pt x="19364" y="5277"/>
                  </a:lnTo>
                  <a:lnTo>
                    <a:pt x="19364" y="5162"/>
                  </a:lnTo>
                  <a:lnTo>
                    <a:pt x="19309" y="5162"/>
                  </a:lnTo>
                  <a:lnTo>
                    <a:pt x="19309" y="4931"/>
                  </a:lnTo>
                  <a:lnTo>
                    <a:pt x="19418" y="4931"/>
                  </a:lnTo>
                  <a:lnTo>
                    <a:pt x="19418" y="4874"/>
                  </a:lnTo>
                  <a:lnTo>
                    <a:pt x="19473" y="4816"/>
                  </a:lnTo>
                  <a:lnTo>
                    <a:pt x="19473" y="4758"/>
                  </a:lnTo>
                  <a:lnTo>
                    <a:pt x="19527" y="4758"/>
                  </a:lnTo>
                  <a:lnTo>
                    <a:pt x="19527" y="4701"/>
                  </a:lnTo>
                  <a:lnTo>
                    <a:pt x="19582" y="4701"/>
                  </a:lnTo>
                  <a:lnTo>
                    <a:pt x="19636" y="4643"/>
                  </a:lnTo>
                  <a:lnTo>
                    <a:pt x="19636" y="4585"/>
                  </a:lnTo>
                  <a:lnTo>
                    <a:pt x="19691" y="4585"/>
                  </a:lnTo>
                  <a:lnTo>
                    <a:pt x="19691" y="4297"/>
                  </a:lnTo>
                  <a:lnTo>
                    <a:pt x="19636" y="4239"/>
                  </a:lnTo>
                  <a:lnTo>
                    <a:pt x="19745" y="4066"/>
                  </a:lnTo>
                  <a:lnTo>
                    <a:pt x="19636" y="4066"/>
                  </a:lnTo>
                  <a:lnTo>
                    <a:pt x="19636" y="4009"/>
                  </a:lnTo>
                  <a:lnTo>
                    <a:pt x="19527" y="4009"/>
                  </a:lnTo>
                  <a:lnTo>
                    <a:pt x="19527" y="3951"/>
                  </a:lnTo>
                  <a:lnTo>
                    <a:pt x="19473" y="3951"/>
                  </a:lnTo>
                  <a:lnTo>
                    <a:pt x="19473" y="3893"/>
                  </a:lnTo>
                  <a:lnTo>
                    <a:pt x="19418" y="3893"/>
                  </a:lnTo>
                  <a:lnTo>
                    <a:pt x="19418" y="3836"/>
                  </a:lnTo>
                  <a:lnTo>
                    <a:pt x="19309" y="3836"/>
                  </a:lnTo>
                  <a:lnTo>
                    <a:pt x="19309" y="3662"/>
                  </a:lnTo>
                  <a:lnTo>
                    <a:pt x="19255" y="3605"/>
                  </a:lnTo>
                  <a:lnTo>
                    <a:pt x="19255" y="3489"/>
                  </a:lnTo>
                  <a:lnTo>
                    <a:pt x="19145" y="3374"/>
                  </a:lnTo>
                  <a:lnTo>
                    <a:pt x="19091" y="3374"/>
                  </a:lnTo>
                  <a:lnTo>
                    <a:pt x="19091" y="3432"/>
                  </a:lnTo>
                  <a:lnTo>
                    <a:pt x="18600" y="2913"/>
                  </a:lnTo>
                  <a:lnTo>
                    <a:pt x="18545" y="2451"/>
                  </a:lnTo>
                  <a:lnTo>
                    <a:pt x="18491" y="2451"/>
                  </a:lnTo>
                  <a:lnTo>
                    <a:pt x="18491" y="2509"/>
                  </a:lnTo>
                  <a:lnTo>
                    <a:pt x="18382" y="2509"/>
                  </a:lnTo>
                  <a:lnTo>
                    <a:pt x="18382" y="2567"/>
                  </a:lnTo>
                  <a:lnTo>
                    <a:pt x="18273" y="2567"/>
                  </a:lnTo>
                  <a:lnTo>
                    <a:pt x="18273" y="2624"/>
                  </a:lnTo>
                  <a:lnTo>
                    <a:pt x="18055" y="2682"/>
                  </a:lnTo>
                  <a:lnTo>
                    <a:pt x="17891" y="2740"/>
                  </a:lnTo>
                  <a:lnTo>
                    <a:pt x="17836" y="2855"/>
                  </a:lnTo>
                  <a:lnTo>
                    <a:pt x="17673" y="2913"/>
                  </a:lnTo>
                  <a:lnTo>
                    <a:pt x="17618" y="2913"/>
                  </a:lnTo>
                  <a:lnTo>
                    <a:pt x="17618" y="2797"/>
                  </a:lnTo>
                  <a:lnTo>
                    <a:pt x="17564" y="2797"/>
                  </a:lnTo>
                  <a:lnTo>
                    <a:pt x="17564" y="2740"/>
                  </a:lnTo>
                  <a:lnTo>
                    <a:pt x="17455" y="2740"/>
                  </a:lnTo>
                  <a:lnTo>
                    <a:pt x="17455" y="2797"/>
                  </a:lnTo>
                  <a:lnTo>
                    <a:pt x="17400" y="2797"/>
                  </a:lnTo>
                  <a:lnTo>
                    <a:pt x="17400" y="2855"/>
                  </a:lnTo>
                  <a:lnTo>
                    <a:pt x="17345" y="2855"/>
                  </a:lnTo>
                  <a:lnTo>
                    <a:pt x="17236" y="2913"/>
                  </a:lnTo>
                  <a:lnTo>
                    <a:pt x="17127" y="3028"/>
                  </a:lnTo>
                  <a:lnTo>
                    <a:pt x="17073" y="3028"/>
                  </a:lnTo>
                  <a:lnTo>
                    <a:pt x="17018" y="3086"/>
                  </a:lnTo>
                  <a:lnTo>
                    <a:pt x="17018" y="3143"/>
                  </a:lnTo>
                  <a:lnTo>
                    <a:pt x="16964" y="3143"/>
                  </a:lnTo>
                  <a:lnTo>
                    <a:pt x="16909" y="3201"/>
                  </a:lnTo>
                  <a:lnTo>
                    <a:pt x="16855" y="3201"/>
                  </a:lnTo>
                  <a:lnTo>
                    <a:pt x="16855" y="3259"/>
                  </a:lnTo>
                  <a:lnTo>
                    <a:pt x="16800" y="3259"/>
                  </a:lnTo>
                  <a:lnTo>
                    <a:pt x="16800" y="3316"/>
                  </a:lnTo>
                  <a:lnTo>
                    <a:pt x="16745" y="3316"/>
                  </a:lnTo>
                  <a:lnTo>
                    <a:pt x="16691" y="3374"/>
                  </a:lnTo>
                  <a:lnTo>
                    <a:pt x="16636" y="3374"/>
                  </a:lnTo>
                  <a:lnTo>
                    <a:pt x="16473" y="3259"/>
                  </a:lnTo>
                  <a:lnTo>
                    <a:pt x="16473" y="3143"/>
                  </a:lnTo>
                  <a:lnTo>
                    <a:pt x="16418" y="3086"/>
                  </a:lnTo>
                  <a:lnTo>
                    <a:pt x="16036" y="2567"/>
                  </a:lnTo>
                  <a:lnTo>
                    <a:pt x="15873" y="2567"/>
                  </a:lnTo>
                  <a:lnTo>
                    <a:pt x="15818" y="2451"/>
                  </a:lnTo>
                  <a:lnTo>
                    <a:pt x="15927" y="2451"/>
                  </a:lnTo>
                  <a:lnTo>
                    <a:pt x="16309" y="2394"/>
                  </a:lnTo>
                  <a:lnTo>
                    <a:pt x="16527" y="2624"/>
                  </a:lnTo>
                  <a:lnTo>
                    <a:pt x="16745" y="2740"/>
                  </a:lnTo>
                  <a:lnTo>
                    <a:pt x="17127" y="2336"/>
                  </a:lnTo>
                  <a:lnTo>
                    <a:pt x="16800" y="1586"/>
                  </a:lnTo>
                  <a:lnTo>
                    <a:pt x="16745" y="1471"/>
                  </a:lnTo>
                  <a:lnTo>
                    <a:pt x="16691" y="1471"/>
                  </a:lnTo>
                  <a:lnTo>
                    <a:pt x="16691" y="1298"/>
                  </a:lnTo>
                  <a:lnTo>
                    <a:pt x="16309" y="1298"/>
                  </a:lnTo>
                  <a:lnTo>
                    <a:pt x="16255" y="1240"/>
                  </a:lnTo>
                  <a:lnTo>
                    <a:pt x="16200" y="1240"/>
                  </a:lnTo>
                  <a:lnTo>
                    <a:pt x="16036" y="1009"/>
                  </a:lnTo>
                  <a:lnTo>
                    <a:pt x="15927" y="894"/>
                  </a:lnTo>
                  <a:lnTo>
                    <a:pt x="15545" y="721"/>
                  </a:lnTo>
                  <a:lnTo>
                    <a:pt x="15545" y="663"/>
                  </a:lnTo>
                  <a:lnTo>
                    <a:pt x="15491" y="663"/>
                  </a:lnTo>
                  <a:lnTo>
                    <a:pt x="15382" y="548"/>
                  </a:lnTo>
                  <a:lnTo>
                    <a:pt x="15327" y="606"/>
                  </a:lnTo>
                  <a:lnTo>
                    <a:pt x="15327" y="548"/>
                  </a:lnTo>
                  <a:lnTo>
                    <a:pt x="15273" y="548"/>
                  </a:lnTo>
                  <a:lnTo>
                    <a:pt x="15273" y="433"/>
                  </a:lnTo>
                  <a:lnTo>
                    <a:pt x="15327" y="375"/>
                  </a:lnTo>
                  <a:lnTo>
                    <a:pt x="15327" y="144"/>
                  </a:lnTo>
                  <a:lnTo>
                    <a:pt x="15218" y="144"/>
                  </a:lnTo>
                  <a:lnTo>
                    <a:pt x="15218" y="260"/>
                  </a:lnTo>
                  <a:lnTo>
                    <a:pt x="15055" y="260"/>
                  </a:lnTo>
                  <a:lnTo>
                    <a:pt x="15055" y="87"/>
                  </a:lnTo>
                  <a:lnTo>
                    <a:pt x="15000" y="87"/>
                  </a:lnTo>
                  <a:lnTo>
                    <a:pt x="15000" y="0"/>
                  </a:lnTo>
                  <a:lnTo>
                    <a:pt x="14836" y="0"/>
                  </a:lnTo>
                  <a:lnTo>
                    <a:pt x="14836" y="317"/>
                  </a:lnTo>
                  <a:lnTo>
                    <a:pt x="14782" y="375"/>
                  </a:lnTo>
                  <a:lnTo>
                    <a:pt x="14782" y="490"/>
                  </a:lnTo>
                  <a:lnTo>
                    <a:pt x="14727" y="490"/>
                  </a:lnTo>
                  <a:lnTo>
                    <a:pt x="14727" y="606"/>
                  </a:lnTo>
                  <a:lnTo>
                    <a:pt x="14673" y="606"/>
                  </a:lnTo>
                  <a:lnTo>
                    <a:pt x="14673" y="721"/>
                  </a:lnTo>
                  <a:lnTo>
                    <a:pt x="14618" y="779"/>
                  </a:lnTo>
                  <a:lnTo>
                    <a:pt x="14618" y="952"/>
                  </a:lnTo>
                  <a:lnTo>
                    <a:pt x="14564" y="1125"/>
                  </a:lnTo>
                  <a:lnTo>
                    <a:pt x="14455" y="1067"/>
                  </a:lnTo>
                  <a:lnTo>
                    <a:pt x="14236" y="1067"/>
                  </a:lnTo>
                  <a:lnTo>
                    <a:pt x="14182" y="1009"/>
                  </a:lnTo>
                  <a:lnTo>
                    <a:pt x="14127" y="1009"/>
                  </a:lnTo>
                  <a:lnTo>
                    <a:pt x="14127" y="1067"/>
                  </a:lnTo>
                  <a:lnTo>
                    <a:pt x="14073" y="1067"/>
                  </a:lnTo>
                  <a:lnTo>
                    <a:pt x="14018" y="1125"/>
                  </a:lnTo>
                  <a:lnTo>
                    <a:pt x="14018" y="1182"/>
                  </a:lnTo>
                  <a:lnTo>
                    <a:pt x="13964" y="1182"/>
                  </a:lnTo>
                  <a:lnTo>
                    <a:pt x="13964" y="1240"/>
                  </a:lnTo>
                  <a:lnTo>
                    <a:pt x="13909" y="1240"/>
                  </a:lnTo>
                  <a:lnTo>
                    <a:pt x="13909" y="1298"/>
                  </a:lnTo>
                  <a:lnTo>
                    <a:pt x="13745" y="1298"/>
                  </a:lnTo>
                  <a:lnTo>
                    <a:pt x="13745" y="1355"/>
                  </a:lnTo>
                  <a:lnTo>
                    <a:pt x="13800" y="1355"/>
                  </a:lnTo>
                  <a:lnTo>
                    <a:pt x="13800" y="1586"/>
                  </a:lnTo>
                  <a:lnTo>
                    <a:pt x="13745" y="1586"/>
                  </a:lnTo>
                  <a:lnTo>
                    <a:pt x="13745" y="1701"/>
                  </a:lnTo>
                  <a:lnTo>
                    <a:pt x="13691" y="1701"/>
                  </a:lnTo>
                  <a:lnTo>
                    <a:pt x="13691" y="1817"/>
                  </a:lnTo>
                  <a:lnTo>
                    <a:pt x="13636" y="1817"/>
                  </a:lnTo>
                  <a:lnTo>
                    <a:pt x="13636" y="1874"/>
                  </a:lnTo>
                  <a:lnTo>
                    <a:pt x="13582" y="1874"/>
                  </a:lnTo>
                  <a:lnTo>
                    <a:pt x="13582" y="2048"/>
                  </a:lnTo>
                  <a:lnTo>
                    <a:pt x="13527" y="2048"/>
                  </a:lnTo>
                  <a:lnTo>
                    <a:pt x="13527" y="2163"/>
                  </a:lnTo>
                  <a:lnTo>
                    <a:pt x="13473" y="2221"/>
                  </a:lnTo>
                  <a:lnTo>
                    <a:pt x="13473" y="2451"/>
                  </a:lnTo>
                  <a:lnTo>
                    <a:pt x="13418" y="2509"/>
                  </a:lnTo>
                  <a:lnTo>
                    <a:pt x="13418" y="2624"/>
                  </a:lnTo>
                  <a:lnTo>
                    <a:pt x="13364" y="2624"/>
                  </a:lnTo>
                  <a:lnTo>
                    <a:pt x="13364" y="2682"/>
                  </a:lnTo>
                  <a:lnTo>
                    <a:pt x="13255" y="2682"/>
                  </a:lnTo>
                  <a:lnTo>
                    <a:pt x="13255" y="2740"/>
                  </a:lnTo>
                  <a:lnTo>
                    <a:pt x="13200" y="2740"/>
                  </a:lnTo>
                  <a:lnTo>
                    <a:pt x="13255" y="2797"/>
                  </a:lnTo>
                  <a:lnTo>
                    <a:pt x="13200" y="2855"/>
                  </a:lnTo>
                  <a:lnTo>
                    <a:pt x="13200" y="2913"/>
                  </a:lnTo>
                  <a:lnTo>
                    <a:pt x="13145" y="2970"/>
                  </a:lnTo>
                  <a:lnTo>
                    <a:pt x="13091" y="2970"/>
                  </a:lnTo>
                  <a:lnTo>
                    <a:pt x="13091" y="3028"/>
                  </a:lnTo>
                  <a:lnTo>
                    <a:pt x="13036" y="3028"/>
                  </a:lnTo>
                  <a:lnTo>
                    <a:pt x="13036" y="3143"/>
                  </a:lnTo>
                  <a:lnTo>
                    <a:pt x="12982" y="3143"/>
                  </a:lnTo>
                  <a:lnTo>
                    <a:pt x="12982" y="3201"/>
                  </a:lnTo>
                  <a:lnTo>
                    <a:pt x="12873" y="3201"/>
                  </a:lnTo>
                  <a:lnTo>
                    <a:pt x="12873" y="3086"/>
                  </a:lnTo>
                  <a:lnTo>
                    <a:pt x="12764" y="2970"/>
                  </a:lnTo>
                  <a:lnTo>
                    <a:pt x="12545" y="2855"/>
                  </a:lnTo>
                  <a:lnTo>
                    <a:pt x="12382" y="2682"/>
                  </a:lnTo>
                  <a:lnTo>
                    <a:pt x="12327" y="2163"/>
                  </a:lnTo>
                  <a:lnTo>
                    <a:pt x="12273" y="1759"/>
                  </a:lnTo>
                  <a:lnTo>
                    <a:pt x="11182" y="2105"/>
                  </a:lnTo>
                  <a:lnTo>
                    <a:pt x="11127" y="2105"/>
                  </a:lnTo>
                  <a:lnTo>
                    <a:pt x="9873" y="2509"/>
                  </a:lnTo>
                  <a:lnTo>
                    <a:pt x="9873" y="2567"/>
                  </a:lnTo>
                  <a:lnTo>
                    <a:pt x="9927" y="2567"/>
                  </a:lnTo>
                  <a:lnTo>
                    <a:pt x="9927" y="2682"/>
                  </a:lnTo>
                  <a:lnTo>
                    <a:pt x="9982" y="2682"/>
                  </a:lnTo>
                  <a:lnTo>
                    <a:pt x="9982" y="2797"/>
                  </a:lnTo>
                  <a:lnTo>
                    <a:pt x="10036" y="2797"/>
                  </a:lnTo>
                  <a:lnTo>
                    <a:pt x="10036" y="2913"/>
                  </a:lnTo>
                  <a:lnTo>
                    <a:pt x="10091" y="2970"/>
                  </a:lnTo>
                  <a:lnTo>
                    <a:pt x="10091" y="3086"/>
                  </a:lnTo>
                  <a:lnTo>
                    <a:pt x="10145" y="3086"/>
                  </a:lnTo>
                  <a:lnTo>
                    <a:pt x="10145" y="3259"/>
                  </a:lnTo>
                  <a:lnTo>
                    <a:pt x="10200" y="3259"/>
                  </a:lnTo>
                  <a:lnTo>
                    <a:pt x="10200" y="3374"/>
                  </a:lnTo>
                  <a:lnTo>
                    <a:pt x="10255" y="3432"/>
                  </a:lnTo>
                  <a:lnTo>
                    <a:pt x="10255" y="3489"/>
                  </a:lnTo>
                  <a:lnTo>
                    <a:pt x="10309" y="3489"/>
                  </a:lnTo>
                  <a:lnTo>
                    <a:pt x="10309" y="3547"/>
                  </a:lnTo>
                  <a:lnTo>
                    <a:pt x="10364" y="3547"/>
                  </a:lnTo>
                  <a:lnTo>
                    <a:pt x="10364" y="3605"/>
                  </a:lnTo>
                  <a:lnTo>
                    <a:pt x="10418" y="3605"/>
                  </a:lnTo>
                  <a:lnTo>
                    <a:pt x="10418" y="3662"/>
                  </a:lnTo>
                  <a:lnTo>
                    <a:pt x="10473" y="3662"/>
                  </a:lnTo>
                  <a:lnTo>
                    <a:pt x="10527" y="3720"/>
                  </a:lnTo>
                  <a:lnTo>
                    <a:pt x="10582" y="3720"/>
                  </a:lnTo>
                  <a:lnTo>
                    <a:pt x="10745" y="3893"/>
                  </a:lnTo>
                  <a:lnTo>
                    <a:pt x="10800" y="3893"/>
                  </a:lnTo>
                  <a:lnTo>
                    <a:pt x="10800" y="3951"/>
                  </a:lnTo>
                  <a:lnTo>
                    <a:pt x="10855" y="3951"/>
                  </a:lnTo>
                  <a:lnTo>
                    <a:pt x="10855" y="4009"/>
                  </a:lnTo>
                  <a:lnTo>
                    <a:pt x="10909" y="4009"/>
                  </a:lnTo>
                  <a:lnTo>
                    <a:pt x="10909" y="4066"/>
                  </a:lnTo>
                  <a:lnTo>
                    <a:pt x="11127" y="4066"/>
                  </a:lnTo>
                  <a:lnTo>
                    <a:pt x="11127" y="4124"/>
                  </a:lnTo>
                  <a:lnTo>
                    <a:pt x="11236" y="4124"/>
                  </a:lnTo>
                  <a:lnTo>
                    <a:pt x="11236" y="4182"/>
                  </a:lnTo>
                  <a:lnTo>
                    <a:pt x="11618" y="4182"/>
                  </a:lnTo>
                  <a:lnTo>
                    <a:pt x="11618" y="4239"/>
                  </a:lnTo>
                  <a:lnTo>
                    <a:pt x="11673" y="4239"/>
                  </a:lnTo>
                  <a:lnTo>
                    <a:pt x="11673" y="4297"/>
                  </a:lnTo>
                  <a:lnTo>
                    <a:pt x="11727" y="4297"/>
                  </a:lnTo>
                  <a:lnTo>
                    <a:pt x="11727" y="4412"/>
                  </a:lnTo>
                  <a:lnTo>
                    <a:pt x="11673" y="4412"/>
                  </a:lnTo>
                  <a:lnTo>
                    <a:pt x="11673" y="4470"/>
                  </a:lnTo>
                  <a:lnTo>
                    <a:pt x="11618" y="4470"/>
                  </a:lnTo>
                  <a:lnTo>
                    <a:pt x="11618" y="4528"/>
                  </a:lnTo>
                  <a:lnTo>
                    <a:pt x="11564" y="4528"/>
                  </a:lnTo>
                  <a:lnTo>
                    <a:pt x="11564" y="4585"/>
                  </a:lnTo>
                  <a:lnTo>
                    <a:pt x="11509" y="4585"/>
                  </a:lnTo>
                  <a:lnTo>
                    <a:pt x="11509" y="4643"/>
                  </a:lnTo>
                  <a:lnTo>
                    <a:pt x="11400" y="4643"/>
                  </a:lnTo>
                  <a:lnTo>
                    <a:pt x="11400" y="4758"/>
                  </a:lnTo>
                  <a:lnTo>
                    <a:pt x="11291" y="4758"/>
                  </a:lnTo>
                  <a:lnTo>
                    <a:pt x="11291" y="4816"/>
                  </a:lnTo>
                  <a:lnTo>
                    <a:pt x="11127" y="4816"/>
                  </a:lnTo>
                  <a:lnTo>
                    <a:pt x="11127" y="4874"/>
                  </a:lnTo>
                  <a:lnTo>
                    <a:pt x="11073" y="4874"/>
                  </a:lnTo>
                  <a:lnTo>
                    <a:pt x="11073" y="4931"/>
                  </a:lnTo>
                  <a:lnTo>
                    <a:pt x="11018" y="4931"/>
                  </a:lnTo>
                  <a:lnTo>
                    <a:pt x="11018" y="5047"/>
                  </a:lnTo>
                  <a:lnTo>
                    <a:pt x="10964" y="5047"/>
                  </a:lnTo>
                  <a:lnTo>
                    <a:pt x="10964" y="5104"/>
                  </a:lnTo>
                  <a:lnTo>
                    <a:pt x="10909" y="5104"/>
                  </a:lnTo>
                  <a:lnTo>
                    <a:pt x="10909" y="5162"/>
                  </a:lnTo>
                  <a:lnTo>
                    <a:pt x="10964" y="5162"/>
                  </a:lnTo>
                  <a:lnTo>
                    <a:pt x="10964" y="5220"/>
                  </a:lnTo>
                  <a:lnTo>
                    <a:pt x="10909" y="5220"/>
                  </a:lnTo>
                  <a:lnTo>
                    <a:pt x="10909" y="5277"/>
                  </a:lnTo>
                  <a:lnTo>
                    <a:pt x="10855" y="5277"/>
                  </a:lnTo>
                  <a:lnTo>
                    <a:pt x="10855" y="5335"/>
                  </a:lnTo>
                  <a:lnTo>
                    <a:pt x="10800" y="5335"/>
                  </a:lnTo>
                  <a:lnTo>
                    <a:pt x="10800" y="5393"/>
                  </a:lnTo>
                  <a:lnTo>
                    <a:pt x="10745" y="5393"/>
                  </a:lnTo>
                  <a:lnTo>
                    <a:pt x="10745" y="5450"/>
                  </a:lnTo>
                  <a:lnTo>
                    <a:pt x="10691" y="5450"/>
                  </a:lnTo>
                  <a:lnTo>
                    <a:pt x="10691" y="5508"/>
                  </a:lnTo>
                  <a:lnTo>
                    <a:pt x="10636" y="5508"/>
                  </a:lnTo>
                  <a:lnTo>
                    <a:pt x="10636" y="5566"/>
                  </a:lnTo>
                  <a:lnTo>
                    <a:pt x="10582" y="5566"/>
                  </a:lnTo>
                  <a:lnTo>
                    <a:pt x="10582" y="5623"/>
                  </a:lnTo>
                  <a:lnTo>
                    <a:pt x="10418" y="5623"/>
                  </a:lnTo>
                  <a:lnTo>
                    <a:pt x="10418" y="5681"/>
                  </a:lnTo>
                  <a:lnTo>
                    <a:pt x="10473" y="5681"/>
                  </a:lnTo>
                  <a:lnTo>
                    <a:pt x="10473" y="5739"/>
                  </a:lnTo>
                  <a:lnTo>
                    <a:pt x="10418" y="5739"/>
                  </a:lnTo>
                  <a:lnTo>
                    <a:pt x="10418" y="5797"/>
                  </a:lnTo>
                  <a:lnTo>
                    <a:pt x="10309" y="5797"/>
                  </a:lnTo>
                  <a:lnTo>
                    <a:pt x="10309" y="5912"/>
                  </a:lnTo>
                  <a:lnTo>
                    <a:pt x="10255" y="5912"/>
                  </a:lnTo>
                  <a:lnTo>
                    <a:pt x="10255" y="6027"/>
                  </a:lnTo>
                  <a:lnTo>
                    <a:pt x="10309" y="6027"/>
                  </a:lnTo>
                  <a:lnTo>
                    <a:pt x="10309" y="6085"/>
                  </a:lnTo>
                  <a:lnTo>
                    <a:pt x="10200" y="6085"/>
                  </a:lnTo>
                  <a:lnTo>
                    <a:pt x="10200" y="6143"/>
                  </a:lnTo>
                  <a:lnTo>
                    <a:pt x="10255" y="6143"/>
                  </a:lnTo>
                  <a:lnTo>
                    <a:pt x="10255" y="6316"/>
                  </a:lnTo>
                  <a:lnTo>
                    <a:pt x="10200" y="6316"/>
                  </a:lnTo>
                  <a:lnTo>
                    <a:pt x="10200" y="6431"/>
                  </a:lnTo>
                  <a:lnTo>
                    <a:pt x="10091" y="6431"/>
                  </a:lnTo>
                  <a:lnTo>
                    <a:pt x="10091" y="6489"/>
                  </a:lnTo>
                  <a:lnTo>
                    <a:pt x="9982" y="6489"/>
                  </a:lnTo>
                  <a:lnTo>
                    <a:pt x="9982" y="6546"/>
                  </a:lnTo>
                  <a:lnTo>
                    <a:pt x="9927" y="6546"/>
                  </a:lnTo>
                  <a:lnTo>
                    <a:pt x="9927" y="6604"/>
                  </a:lnTo>
                  <a:lnTo>
                    <a:pt x="9764" y="6604"/>
                  </a:lnTo>
                  <a:lnTo>
                    <a:pt x="9764" y="6662"/>
                  </a:lnTo>
                  <a:lnTo>
                    <a:pt x="9709" y="6604"/>
                  </a:lnTo>
                  <a:lnTo>
                    <a:pt x="9709" y="6662"/>
                  </a:lnTo>
                  <a:lnTo>
                    <a:pt x="9655" y="6662"/>
                  </a:lnTo>
                  <a:lnTo>
                    <a:pt x="9655" y="6777"/>
                  </a:lnTo>
                  <a:lnTo>
                    <a:pt x="9600" y="6777"/>
                  </a:lnTo>
                  <a:lnTo>
                    <a:pt x="9600" y="6835"/>
                  </a:lnTo>
                  <a:lnTo>
                    <a:pt x="9545" y="6835"/>
                  </a:lnTo>
                  <a:lnTo>
                    <a:pt x="9545" y="6777"/>
                  </a:lnTo>
                  <a:lnTo>
                    <a:pt x="9436" y="6777"/>
                  </a:lnTo>
                  <a:lnTo>
                    <a:pt x="9382" y="6719"/>
                  </a:lnTo>
                  <a:lnTo>
                    <a:pt x="9327" y="6719"/>
                  </a:lnTo>
                  <a:lnTo>
                    <a:pt x="9327" y="6777"/>
                  </a:lnTo>
                  <a:lnTo>
                    <a:pt x="9273" y="6777"/>
                  </a:lnTo>
                  <a:lnTo>
                    <a:pt x="9273" y="6835"/>
                  </a:lnTo>
                  <a:lnTo>
                    <a:pt x="9055" y="6835"/>
                  </a:lnTo>
                  <a:lnTo>
                    <a:pt x="9055" y="6950"/>
                  </a:lnTo>
                  <a:lnTo>
                    <a:pt x="8945" y="6950"/>
                  </a:lnTo>
                  <a:lnTo>
                    <a:pt x="8891" y="7008"/>
                  </a:lnTo>
                  <a:lnTo>
                    <a:pt x="8891" y="7065"/>
                  </a:lnTo>
                  <a:lnTo>
                    <a:pt x="8836" y="7065"/>
                  </a:lnTo>
                  <a:lnTo>
                    <a:pt x="8836" y="7123"/>
                  </a:lnTo>
                  <a:lnTo>
                    <a:pt x="8782" y="7123"/>
                  </a:lnTo>
                  <a:lnTo>
                    <a:pt x="8782" y="7181"/>
                  </a:lnTo>
                  <a:lnTo>
                    <a:pt x="8618" y="7181"/>
                  </a:lnTo>
                  <a:lnTo>
                    <a:pt x="8618" y="7238"/>
                  </a:lnTo>
                  <a:lnTo>
                    <a:pt x="8509" y="7238"/>
                  </a:lnTo>
                  <a:lnTo>
                    <a:pt x="8509" y="7296"/>
                  </a:lnTo>
                  <a:lnTo>
                    <a:pt x="8455" y="7296"/>
                  </a:lnTo>
                  <a:lnTo>
                    <a:pt x="8455" y="7354"/>
                  </a:lnTo>
                  <a:lnTo>
                    <a:pt x="8345" y="7354"/>
                  </a:lnTo>
                  <a:lnTo>
                    <a:pt x="8345" y="7411"/>
                  </a:lnTo>
                  <a:lnTo>
                    <a:pt x="8236" y="7411"/>
                  </a:lnTo>
                  <a:lnTo>
                    <a:pt x="8236" y="7469"/>
                  </a:lnTo>
                  <a:lnTo>
                    <a:pt x="8182" y="7469"/>
                  </a:lnTo>
                  <a:lnTo>
                    <a:pt x="8182" y="7527"/>
                  </a:lnTo>
                  <a:lnTo>
                    <a:pt x="8073" y="7527"/>
                  </a:lnTo>
                  <a:lnTo>
                    <a:pt x="8073" y="7585"/>
                  </a:lnTo>
                  <a:lnTo>
                    <a:pt x="7964" y="7585"/>
                  </a:lnTo>
                  <a:lnTo>
                    <a:pt x="7855" y="7469"/>
                  </a:lnTo>
                  <a:lnTo>
                    <a:pt x="7800" y="7469"/>
                  </a:lnTo>
                  <a:lnTo>
                    <a:pt x="7800" y="7411"/>
                  </a:lnTo>
                  <a:lnTo>
                    <a:pt x="7745" y="7411"/>
                  </a:lnTo>
                  <a:lnTo>
                    <a:pt x="7745" y="7354"/>
                  </a:lnTo>
                  <a:lnTo>
                    <a:pt x="7691" y="7354"/>
                  </a:lnTo>
                  <a:lnTo>
                    <a:pt x="7691" y="7296"/>
                  </a:lnTo>
                  <a:lnTo>
                    <a:pt x="7636" y="7296"/>
                  </a:lnTo>
                  <a:lnTo>
                    <a:pt x="7582" y="7238"/>
                  </a:lnTo>
                  <a:lnTo>
                    <a:pt x="7527" y="7238"/>
                  </a:lnTo>
                  <a:lnTo>
                    <a:pt x="7527" y="7181"/>
                  </a:lnTo>
                  <a:lnTo>
                    <a:pt x="7473" y="7181"/>
                  </a:lnTo>
                  <a:lnTo>
                    <a:pt x="7473" y="7123"/>
                  </a:lnTo>
                  <a:lnTo>
                    <a:pt x="7418" y="7123"/>
                  </a:lnTo>
                  <a:lnTo>
                    <a:pt x="7091" y="6835"/>
                  </a:lnTo>
                  <a:lnTo>
                    <a:pt x="6982" y="6719"/>
                  </a:lnTo>
                  <a:lnTo>
                    <a:pt x="6927" y="6719"/>
                  </a:lnTo>
                  <a:lnTo>
                    <a:pt x="6927" y="6662"/>
                  </a:lnTo>
                  <a:lnTo>
                    <a:pt x="6873" y="6662"/>
                  </a:lnTo>
                  <a:lnTo>
                    <a:pt x="6873" y="6604"/>
                  </a:lnTo>
                  <a:lnTo>
                    <a:pt x="6818" y="6604"/>
                  </a:lnTo>
                  <a:lnTo>
                    <a:pt x="6818" y="6546"/>
                  </a:lnTo>
                  <a:lnTo>
                    <a:pt x="6764" y="6546"/>
                  </a:lnTo>
                  <a:lnTo>
                    <a:pt x="6709" y="6489"/>
                  </a:lnTo>
                  <a:lnTo>
                    <a:pt x="6655" y="6489"/>
                  </a:lnTo>
                  <a:lnTo>
                    <a:pt x="6655" y="6431"/>
                  </a:lnTo>
                  <a:lnTo>
                    <a:pt x="6600" y="6431"/>
                  </a:lnTo>
                  <a:lnTo>
                    <a:pt x="6600" y="6373"/>
                  </a:lnTo>
                  <a:lnTo>
                    <a:pt x="6545" y="6373"/>
                  </a:lnTo>
                  <a:lnTo>
                    <a:pt x="6545" y="6316"/>
                  </a:lnTo>
                  <a:lnTo>
                    <a:pt x="6491" y="6316"/>
                  </a:lnTo>
                  <a:lnTo>
                    <a:pt x="6491" y="6258"/>
                  </a:lnTo>
                  <a:lnTo>
                    <a:pt x="6436" y="6258"/>
                  </a:lnTo>
                  <a:lnTo>
                    <a:pt x="6382" y="6200"/>
                  </a:lnTo>
                  <a:lnTo>
                    <a:pt x="6327" y="6200"/>
                  </a:lnTo>
                  <a:lnTo>
                    <a:pt x="6327" y="6143"/>
                  </a:lnTo>
                  <a:lnTo>
                    <a:pt x="6273" y="6143"/>
                  </a:lnTo>
                  <a:lnTo>
                    <a:pt x="6273" y="6085"/>
                  </a:lnTo>
                  <a:lnTo>
                    <a:pt x="6218" y="6085"/>
                  </a:lnTo>
                  <a:lnTo>
                    <a:pt x="6218" y="6027"/>
                  </a:lnTo>
                  <a:lnTo>
                    <a:pt x="6164" y="6027"/>
                  </a:lnTo>
                  <a:lnTo>
                    <a:pt x="6164" y="5970"/>
                  </a:lnTo>
                  <a:lnTo>
                    <a:pt x="6109" y="5970"/>
                  </a:lnTo>
                  <a:lnTo>
                    <a:pt x="6055" y="5912"/>
                  </a:lnTo>
                  <a:lnTo>
                    <a:pt x="6000" y="5912"/>
                  </a:lnTo>
                  <a:lnTo>
                    <a:pt x="6000" y="5854"/>
                  </a:lnTo>
                  <a:lnTo>
                    <a:pt x="5782" y="5854"/>
                  </a:lnTo>
                  <a:lnTo>
                    <a:pt x="5782" y="5797"/>
                  </a:lnTo>
                  <a:lnTo>
                    <a:pt x="5618" y="5797"/>
                  </a:lnTo>
                  <a:lnTo>
                    <a:pt x="5564" y="5739"/>
                  </a:lnTo>
                  <a:lnTo>
                    <a:pt x="5400" y="5739"/>
                  </a:lnTo>
                  <a:lnTo>
                    <a:pt x="5345" y="5681"/>
                  </a:lnTo>
                  <a:lnTo>
                    <a:pt x="5018" y="5681"/>
                  </a:lnTo>
                  <a:lnTo>
                    <a:pt x="4964" y="5739"/>
                  </a:lnTo>
                  <a:lnTo>
                    <a:pt x="4745" y="5739"/>
                  </a:lnTo>
                  <a:lnTo>
                    <a:pt x="4691" y="5797"/>
                  </a:lnTo>
                  <a:lnTo>
                    <a:pt x="4582" y="5797"/>
                  </a:lnTo>
                  <a:lnTo>
                    <a:pt x="4473" y="5854"/>
                  </a:lnTo>
                  <a:lnTo>
                    <a:pt x="4036" y="5970"/>
                  </a:lnTo>
                  <a:lnTo>
                    <a:pt x="3873" y="6027"/>
                  </a:lnTo>
                  <a:lnTo>
                    <a:pt x="3709" y="6027"/>
                  </a:lnTo>
                  <a:lnTo>
                    <a:pt x="3655" y="6085"/>
                  </a:lnTo>
                  <a:lnTo>
                    <a:pt x="3545" y="6085"/>
                  </a:lnTo>
                  <a:lnTo>
                    <a:pt x="3436" y="6143"/>
                  </a:lnTo>
                  <a:lnTo>
                    <a:pt x="3273" y="6143"/>
                  </a:lnTo>
                  <a:lnTo>
                    <a:pt x="3164" y="6200"/>
                  </a:lnTo>
                  <a:lnTo>
                    <a:pt x="3109" y="6200"/>
                  </a:lnTo>
                  <a:lnTo>
                    <a:pt x="2782" y="6316"/>
                  </a:lnTo>
                  <a:lnTo>
                    <a:pt x="2673" y="6373"/>
                  </a:lnTo>
                  <a:lnTo>
                    <a:pt x="2509" y="6373"/>
                  </a:lnTo>
                  <a:lnTo>
                    <a:pt x="2345" y="6431"/>
                  </a:lnTo>
                  <a:lnTo>
                    <a:pt x="2291" y="6431"/>
                  </a:lnTo>
                  <a:lnTo>
                    <a:pt x="2236" y="6489"/>
                  </a:lnTo>
                  <a:lnTo>
                    <a:pt x="2018" y="6489"/>
                  </a:lnTo>
                  <a:lnTo>
                    <a:pt x="1964" y="6546"/>
                  </a:lnTo>
                  <a:lnTo>
                    <a:pt x="1855" y="6546"/>
                  </a:lnTo>
                  <a:lnTo>
                    <a:pt x="1855" y="6604"/>
                  </a:lnTo>
                  <a:lnTo>
                    <a:pt x="1691" y="6604"/>
                  </a:lnTo>
                  <a:lnTo>
                    <a:pt x="1582" y="6662"/>
                  </a:lnTo>
                  <a:lnTo>
                    <a:pt x="1473" y="6662"/>
                  </a:lnTo>
                  <a:lnTo>
                    <a:pt x="1364" y="6719"/>
                  </a:lnTo>
                  <a:lnTo>
                    <a:pt x="1255" y="6719"/>
                  </a:lnTo>
                  <a:lnTo>
                    <a:pt x="1145" y="6777"/>
                  </a:lnTo>
                  <a:lnTo>
                    <a:pt x="873" y="6777"/>
                  </a:lnTo>
                  <a:lnTo>
                    <a:pt x="873" y="6719"/>
                  </a:lnTo>
                  <a:lnTo>
                    <a:pt x="764" y="6719"/>
                  </a:lnTo>
                  <a:lnTo>
                    <a:pt x="764" y="6662"/>
                  </a:lnTo>
                  <a:lnTo>
                    <a:pt x="709" y="6662"/>
                  </a:lnTo>
                  <a:lnTo>
                    <a:pt x="655" y="6719"/>
                  </a:lnTo>
                  <a:lnTo>
                    <a:pt x="545" y="6719"/>
                  </a:lnTo>
                  <a:lnTo>
                    <a:pt x="545" y="6835"/>
                  </a:lnTo>
                  <a:lnTo>
                    <a:pt x="491" y="6835"/>
                  </a:lnTo>
                  <a:lnTo>
                    <a:pt x="382" y="6892"/>
                  </a:lnTo>
                  <a:lnTo>
                    <a:pt x="382" y="6950"/>
                  </a:lnTo>
                  <a:lnTo>
                    <a:pt x="273" y="7065"/>
                  </a:lnTo>
                  <a:lnTo>
                    <a:pt x="218" y="7065"/>
                  </a:lnTo>
                  <a:lnTo>
                    <a:pt x="218" y="7123"/>
                  </a:lnTo>
                  <a:lnTo>
                    <a:pt x="164" y="7123"/>
                  </a:lnTo>
                  <a:lnTo>
                    <a:pt x="0" y="7354"/>
                  </a:lnTo>
                  <a:lnTo>
                    <a:pt x="0" y="7700"/>
                  </a:lnTo>
                  <a:lnTo>
                    <a:pt x="55" y="7758"/>
                  </a:lnTo>
                  <a:lnTo>
                    <a:pt x="109" y="7873"/>
                  </a:lnTo>
                  <a:lnTo>
                    <a:pt x="327" y="8104"/>
                  </a:lnTo>
                  <a:lnTo>
                    <a:pt x="327" y="8161"/>
                  </a:lnTo>
                  <a:lnTo>
                    <a:pt x="273" y="8219"/>
                  </a:lnTo>
                  <a:lnTo>
                    <a:pt x="273" y="8277"/>
                  </a:lnTo>
                  <a:lnTo>
                    <a:pt x="327" y="8334"/>
                  </a:lnTo>
                  <a:lnTo>
                    <a:pt x="327" y="8392"/>
                  </a:lnTo>
                  <a:lnTo>
                    <a:pt x="382" y="8392"/>
                  </a:lnTo>
                  <a:lnTo>
                    <a:pt x="382" y="8565"/>
                  </a:lnTo>
                  <a:lnTo>
                    <a:pt x="436" y="8623"/>
                  </a:lnTo>
                  <a:lnTo>
                    <a:pt x="436" y="8680"/>
                  </a:lnTo>
                  <a:lnTo>
                    <a:pt x="491" y="8738"/>
                  </a:lnTo>
                  <a:lnTo>
                    <a:pt x="491" y="9026"/>
                  </a:lnTo>
                  <a:lnTo>
                    <a:pt x="436" y="9026"/>
                  </a:lnTo>
                  <a:lnTo>
                    <a:pt x="436" y="9199"/>
                  </a:lnTo>
                  <a:lnTo>
                    <a:pt x="491" y="9199"/>
                  </a:lnTo>
                  <a:lnTo>
                    <a:pt x="491" y="9257"/>
                  </a:lnTo>
                  <a:lnTo>
                    <a:pt x="545" y="9257"/>
                  </a:lnTo>
                  <a:lnTo>
                    <a:pt x="545" y="9315"/>
                  </a:lnTo>
                  <a:lnTo>
                    <a:pt x="655" y="9315"/>
                  </a:lnTo>
                  <a:lnTo>
                    <a:pt x="655" y="9372"/>
                  </a:lnTo>
                  <a:lnTo>
                    <a:pt x="709" y="9430"/>
                  </a:lnTo>
                  <a:lnTo>
                    <a:pt x="764" y="9430"/>
                  </a:lnTo>
                  <a:lnTo>
                    <a:pt x="764" y="9488"/>
                  </a:lnTo>
                  <a:lnTo>
                    <a:pt x="709" y="9488"/>
                  </a:lnTo>
                  <a:lnTo>
                    <a:pt x="709" y="9603"/>
                  </a:lnTo>
                  <a:lnTo>
                    <a:pt x="873" y="9603"/>
                  </a:lnTo>
                  <a:lnTo>
                    <a:pt x="873" y="9661"/>
                  </a:lnTo>
                  <a:lnTo>
                    <a:pt x="982" y="9661"/>
                  </a:lnTo>
                  <a:lnTo>
                    <a:pt x="982" y="9776"/>
                  </a:lnTo>
                  <a:lnTo>
                    <a:pt x="927" y="9776"/>
                  </a:lnTo>
                  <a:lnTo>
                    <a:pt x="982" y="9834"/>
                  </a:lnTo>
                  <a:lnTo>
                    <a:pt x="1036" y="9834"/>
                  </a:lnTo>
                  <a:lnTo>
                    <a:pt x="1036" y="9892"/>
                  </a:lnTo>
                  <a:lnTo>
                    <a:pt x="1091" y="9892"/>
                  </a:lnTo>
                  <a:lnTo>
                    <a:pt x="1091" y="9834"/>
                  </a:lnTo>
                  <a:lnTo>
                    <a:pt x="1145" y="9834"/>
                  </a:lnTo>
                  <a:lnTo>
                    <a:pt x="1145" y="9949"/>
                  </a:lnTo>
                  <a:lnTo>
                    <a:pt x="1200" y="10007"/>
                  </a:lnTo>
                  <a:lnTo>
                    <a:pt x="1200" y="10180"/>
                  </a:lnTo>
                  <a:lnTo>
                    <a:pt x="1255" y="10180"/>
                  </a:lnTo>
                  <a:lnTo>
                    <a:pt x="1255" y="10584"/>
                  </a:lnTo>
                  <a:lnTo>
                    <a:pt x="1309" y="10584"/>
                  </a:lnTo>
                  <a:lnTo>
                    <a:pt x="1309" y="10757"/>
                  </a:lnTo>
                  <a:lnTo>
                    <a:pt x="1364" y="10757"/>
                  </a:lnTo>
                  <a:lnTo>
                    <a:pt x="1364" y="10987"/>
                  </a:lnTo>
                  <a:lnTo>
                    <a:pt x="1418" y="10987"/>
                  </a:lnTo>
                  <a:lnTo>
                    <a:pt x="1418" y="11218"/>
                  </a:lnTo>
                  <a:lnTo>
                    <a:pt x="1473" y="11218"/>
                  </a:lnTo>
                  <a:lnTo>
                    <a:pt x="1473" y="11449"/>
                  </a:lnTo>
                  <a:lnTo>
                    <a:pt x="1527" y="11449"/>
                  </a:lnTo>
                  <a:lnTo>
                    <a:pt x="1527" y="11622"/>
                  </a:lnTo>
                  <a:lnTo>
                    <a:pt x="1582" y="11622"/>
                  </a:lnTo>
                  <a:lnTo>
                    <a:pt x="1582" y="11795"/>
                  </a:lnTo>
                  <a:lnTo>
                    <a:pt x="1636" y="11795"/>
                  </a:lnTo>
                  <a:lnTo>
                    <a:pt x="1636" y="11968"/>
                  </a:lnTo>
                  <a:lnTo>
                    <a:pt x="1691" y="12026"/>
                  </a:lnTo>
                  <a:lnTo>
                    <a:pt x="1691" y="12199"/>
                  </a:lnTo>
                  <a:lnTo>
                    <a:pt x="3655" y="13352"/>
                  </a:lnTo>
                  <a:lnTo>
                    <a:pt x="3818" y="13468"/>
                  </a:lnTo>
                  <a:lnTo>
                    <a:pt x="4036" y="13583"/>
                  </a:lnTo>
                  <a:lnTo>
                    <a:pt x="4091" y="13641"/>
                  </a:lnTo>
                  <a:lnTo>
                    <a:pt x="4145" y="13641"/>
                  </a:lnTo>
                  <a:lnTo>
                    <a:pt x="5018" y="14160"/>
                  </a:lnTo>
                  <a:lnTo>
                    <a:pt x="5127" y="14217"/>
                  </a:lnTo>
                  <a:lnTo>
                    <a:pt x="5182" y="14217"/>
                  </a:lnTo>
                  <a:lnTo>
                    <a:pt x="5182" y="14275"/>
                  </a:lnTo>
                  <a:lnTo>
                    <a:pt x="6218" y="14909"/>
                  </a:lnTo>
                  <a:lnTo>
                    <a:pt x="7145" y="15429"/>
                  </a:lnTo>
                  <a:lnTo>
                    <a:pt x="8073" y="16005"/>
                  </a:lnTo>
                  <a:lnTo>
                    <a:pt x="11127" y="17851"/>
                  </a:lnTo>
                  <a:lnTo>
                    <a:pt x="11236" y="17909"/>
                  </a:lnTo>
                  <a:lnTo>
                    <a:pt x="13145" y="19062"/>
                  </a:lnTo>
                  <a:lnTo>
                    <a:pt x="14236" y="19697"/>
                  </a:lnTo>
                  <a:lnTo>
                    <a:pt x="14727" y="19985"/>
                  </a:lnTo>
                  <a:lnTo>
                    <a:pt x="15000" y="20216"/>
                  </a:lnTo>
                  <a:lnTo>
                    <a:pt x="15382" y="20389"/>
                  </a:lnTo>
                  <a:lnTo>
                    <a:pt x="17345" y="21600"/>
                  </a:lnTo>
                  <a:lnTo>
                    <a:pt x="17345" y="21254"/>
                  </a:lnTo>
                  <a:lnTo>
                    <a:pt x="17673" y="21254"/>
                  </a:lnTo>
                  <a:lnTo>
                    <a:pt x="17673" y="20735"/>
                  </a:lnTo>
                  <a:lnTo>
                    <a:pt x="17618" y="20677"/>
                  </a:lnTo>
                  <a:lnTo>
                    <a:pt x="17618" y="20504"/>
                  </a:lnTo>
                  <a:lnTo>
                    <a:pt x="17673" y="20504"/>
                  </a:lnTo>
                  <a:lnTo>
                    <a:pt x="17673" y="20389"/>
                  </a:lnTo>
                  <a:lnTo>
                    <a:pt x="17727" y="20389"/>
                  </a:lnTo>
                  <a:lnTo>
                    <a:pt x="17727" y="20331"/>
                  </a:lnTo>
                  <a:lnTo>
                    <a:pt x="17782" y="20273"/>
                  </a:lnTo>
                  <a:lnTo>
                    <a:pt x="17727" y="20216"/>
                  </a:lnTo>
                  <a:lnTo>
                    <a:pt x="17782" y="20043"/>
                  </a:lnTo>
                  <a:lnTo>
                    <a:pt x="17782" y="19985"/>
                  </a:lnTo>
                  <a:lnTo>
                    <a:pt x="17836" y="19927"/>
                  </a:lnTo>
                  <a:lnTo>
                    <a:pt x="17836" y="19870"/>
                  </a:lnTo>
                  <a:lnTo>
                    <a:pt x="17782" y="19870"/>
                  </a:lnTo>
                  <a:lnTo>
                    <a:pt x="17782" y="19812"/>
                  </a:lnTo>
                  <a:lnTo>
                    <a:pt x="17836" y="19754"/>
                  </a:lnTo>
                  <a:lnTo>
                    <a:pt x="17836" y="19581"/>
                  </a:lnTo>
                  <a:lnTo>
                    <a:pt x="17782" y="19524"/>
                  </a:lnTo>
                  <a:lnTo>
                    <a:pt x="17891" y="19408"/>
                  </a:lnTo>
                  <a:lnTo>
                    <a:pt x="17836" y="19351"/>
                  </a:lnTo>
                  <a:lnTo>
                    <a:pt x="17836" y="19293"/>
                  </a:lnTo>
                  <a:lnTo>
                    <a:pt x="17782" y="19293"/>
                  </a:lnTo>
                  <a:lnTo>
                    <a:pt x="17782" y="19178"/>
                  </a:lnTo>
                  <a:lnTo>
                    <a:pt x="17727" y="19178"/>
                  </a:lnTo>
                  <a:lnTo>
                    <a:pt x="17727" y="19120"/>
                  </a:lnTo>
                  <a:lnTo>
                    <a:pt x="17782" y="19062"/>
                  </a:lnTo>
                  <a:lnTo>
                    <a:pt x="17836" y="19062"/>
                  </a:lnTo>
                  <a:lnTo>
                    <a:pt x="17836" y="19005"/>
                  </a:lnTo>
                  <a:lnTo>
                    <a:pt x="17782" y="19005"/>
                  </a:lnTo>
                  <a:lnTo>
                    <a:pt x="17727" y="18947"/>
                  </a:lnTo>
                  <a:lnTo>
                    <a:pt x="17727" y="18889"/>
                  </a:lnTo>
                  <a:lnTo>
                    <a:pt x="17673" y="18889"/>
                  </a:lnTo>
                  <a:lnTo>
                    <a:pt x="17673" y="18832"/>
                  </a:lnTo>
                  <a:lnTo>
                    <a:pt x="17618" y="18774"/>
                  </a:lnTo>
                  <a:lnTo>
                    <a:pt x="17782" y="18774"/>
                  </a:lnTo>
                  <a:lnTo>
                    <a:pt x="17782" y="18658"/>
                  </a:lnTo>
                  <a:lnTo>
                    <a:pt x="17836" y="18601"/>
                  </a:lnTo>
                  <a:lnTo>
                    <a:pt x="17891" y="18601"/>
                  </a:lnTo>
                  <a:lnTo>
                    <a:pt x="17891" y="18428"/>
                  </a:lnTo>
                  <a:lnTo>
                    <a:pt x="17945" y="18370"/>
                  </a:lnTo>
                  <a:lnTo>
                    <a:pt x="17945" y="18255"/>
                  </a:lnTo>
                  <a:lnTo>
                    <a:pt x="17891" y="18255"/>
                  </a:lnTo>
                  <a:lnTo>
                    <a:pt x="17891" y="18197"/>
                  </a:lnTo>
                  <a:lnTo>
                    <a:pt x="17945" y="18139"/>
                  </a:lnTo>
                  <a:lnTo>
                    <a:pt x="17836" y="18024"/>
                  </a:lnTo>
                  <a:lnTo>
                    <a:pt x="17891" y="17966"/>
                  </a:lnTo>
                  <a:lnTo>
                    <a:pt x="17836" y="17966"/>
                  </a:lnTo>
                  <a:lnTo>
                    <a:pt x="17836" y="17909"/>
                  </a:lnTo>
                  <a:lnTo>
                    <a:pt x="17673" y="17909"/>
                  </a:lnTo>
                  <a:lnTo>
                    <a:pt x="17673" y="17736"/>
                  </a:lnTo>
                  <a:lnTo>
                    <a:pt x="17618" y="17736"/>
                  </a:lnTo>
                  <a:lnTo>
                    <a:pt x="17618" y="17678"/>
                  </a:lnTo>
                  <a:lnTo>
                    <a:pt x="17618" y="17736"/>
                  </a:lnTo>
                  <a:lnTo>
                    <a:pt x="17564" y="17736"/>
                  </a:lnTo>
                  <a:lnTo>
                    <a:pt x="17564" y="17678"/>
                  </a:lnTo>
                  <a:lnTo>
                    <a:pt x="17618" y="17678"/>
                  </a:lnTo>
                  <a:lnTo>
                    <a:pt x="17618" y="17447"/>
                  </a:lnTo>
                  <a:lnTo>
                    <a:pt x="17673" y="17447"/>
                  </a:lnTo>
                  <a:lnTo>
                    <a:pt x="17673" y="17332"/>
                  </a:lnTo>
                  <a:lnTo>
                    <a:pt x="17618" y="17332"/>
                  </a:lnTo>
                  <a:lnTo>
                    <a:pt x="17618" y="17217"/>
                  </a:lnTo>
                  <a:lnTo>
                    <a:pt x="17673" y="17217"/>
                  </a:lnTo>
                  <a:lnTo>
                    <a:pt x="17727" y="17159"/>
                  </a:lnTo>
                  <a:lnTo>
                    <a:pt x="17727" y="16986"/>
                  </a:lnTo>
                  <a:lnTo>
                    <a:pt x="17782" y="16928"/>
                  </a:lnTo>
                  <a:lnTo>
                    <a:pt x="17782" y="16813"/>
                  </a:lnTo>
                  <a:lnTo>
                    <a:pt x="17836" y="16813"/>
                  </a:lnTo>
                  <a:lnTo>
                    <a:pt x="17836" y="16697"/>
                  </a:lnTo>
                  <a:lnTo>
                    <a:pt x="17945" y="16697"/>
                  </a:lnTo>
                  <a:lnTo>
                    <a:pt x="17945" y="16524"/>
                  </a:lnTo>
                  <a:lnTo>
                    <a:pt x="17836" y="16524"/>
                  </a:lnTo>
                  <a:lnTo>
                    <a:pt x="17836" y="16409"/>
                  </a:lnTo>
                  <a:lnTo>
                    <a:pt x="17891" y="16467"/>
                  </a:lnTo>
                  <a:lnTo>
                    <a:pt x="17891" y="16409"/>
                  </a:lnTo>
                  <a:lnTo>
                    <a:pt x="18055" y="16409"/>
                  </a:lnTo>
                  <a:lnTo>
                    <a:pt x="18055" y="16294"/>
                  </a:lnTo>
                  <a:lnTo>
                    <a:pt x="18109" y="16294"/>
                  </a:lnTo>
                  <a:lnTo>
                    <a:pt x="18109" y="16121"/>
                  </a:lnTo>
                  <a:lnTo>
                    <a:pt x="18055" y="16121"/>
                  </a:lnTo>
                  <a:lnTo>
                    <a:pt x="18055" y="16063"/>
                  </a:lnTo>
                  <a:lnTo>
                    <a:pt x="18000" y="16063"/>
                  </a:lnTo>
                  <a:lnTo>
                    <a:pt x="18000" y="16005"/>
                  </a:lnTo>
                  <a:lnTo>
                    <a:pt x="18055" y="16005"/>
                  </a:lnTo>
                  <a:lnTo>
                    <a:pt x="18055" y="15948"/>
                  </a:lnTo>
                  <a:lnTo>
                    <a:pt x="18000" y="15890"/>
                  </a:lnTo>
                  <a:lnTo>
                    <a:pt x="18000" y="15775"/>
                  </a:lnTo>
                  <a:lnTo>
                    <a:pt x="17945" y="15717"/>
                  </a:lnTo>
                  <a:lnTo>
                    <a:pt x="17945" y="15602"/>
                  </a:lnTo>
                  <a:lnTo>
                    <a:pt x="18000" y="15544"/>
                  </a:lnTo>
                  <a:lnTo>
                    <a:pt x="17945" y="15544"/>
                  </a:lnTo>
                  <a:lnTo>
                    <a:pt x="17945" y="15429"/>
                  </a:lnTo>
                  <a:lnTo>
                    <a:pt x="18000" y="15429"/>
                  </a:lnTo>
                  <a:lnTo>
                    <a:pt x="18000" y="15371"/>
                  </a:lnTo>
                  <a:lnTo>
                    <a:pt x="18055" y="15313"/>
                  </a:lnTo>
                  <a:lnTo>
                    <a:pt x="18055" y="15256"/>
                  </a:lnTo>
                  <a:lnTo>
                    <a:pt x="18000" y="15198"/>
                  </a:lnTo>
                  <a:lnTo>
                    <a:pt x="18109" y="15198"/>
                  </a:lnTo>
                  <a:lnTo>
                    <a:pt x="18109" y="15140"/>
                  </a:lnTo>
                  <a:lnTo>
                    <a:pt x="18164" y="15140"/>
                  </a:lnTo>
                  <a:lnTo>
                    <a:pt x="18164" y="15025"/>
                  </a:lnTo>
                  <a:lnTo>
                    <a:pt x="18273" y="14909"/>
                  </a:lnTo>
                  <a:lnTo>
                    <a:pt x="18327" y="14909"/>
                  </a:lnTo>
                  <a:lnTo>
                    <a:pt x="18327" y="14794"/>
                  </a:lnTo>
                  <a:lnTo>
                    <a:pt x="18382" y="14736"/>
                  </a:lnTo>
                  <a:lnTo>
                    <a:pt x="18382" y="14390"/>
                  </a:lnTo>
                  <a:lnTo>
                    <a:pt x="18327" y="14390"/>
                  </a:lnTo>
                  <a:lnTo>
                    <a:pt x="18327" y="14333"/>
                  </a:lnTo>
                  <a:lnTo>
                    <a:pt x="18273" y="14275"/>
                  </a:lnTo>
                  <a:lnTo>
                    <a:pt x="18273" y="14217"/>
                  </a:lnTo>
                  <a:lnTo>
                    <a:pt x="18218" y="14160"/>
                  </a:lnTo>
                  <a:lnTo>
                    <a:pt x="18218" y="14044"/>
                  </a:lnTo>
                  <a:lnTo>
                    <a:pt x="18164" y="13987"/>
                  </a:lnTo>
                  <a:lnTo>
                    <a:pt x="18164" y="13871"/>
                  </a:lnTo>
                  <a:lnTo>
                    <a:pt x="18109" y="13871"/>
                  </a:lnTo>
                  <a:lnTo>
                    <a:pt x="18109" y="13814"/>
                  </a:lnTo>
                  <a:lnTo>
                    <a:pt x="18055" y="13756"/>
                  </a:lnTo>
                  <a:lnTo>
                    <a:pt x="18055" y="13698"/>
                  </a:lnTo>
                  <a:lnTo>
                    <a:pt x="17945" y="13583"/>
                  </a:lnTo>
                  <a:lnTo>
                    <a:pt x="18218" y="13295"/>
                  </a:lnTo>
                  <a:lnTo>
                    <a:pt x="18873" y="12545"/>
                  </a:lnTo>
                  <a:lnTo>
                    <a:pt x="18982" y="12372"/>
                  </a:lnTo>
                  <a:lnTo>
                    <a:pt x="19855" y="11449"/>
                  </a:lnTo>
                  <a:lnTo>
                    <a:pt x="20182" y="11045"/>
                  </a:lnTo>
                  <a:lnTo>
                    <a:pt x="20400" y="10814"/>
                  </a:lnTo>
                  <a:lnTo>
                    <a:pt x="20727" y="10411"/>
                  </a:lnTo>
                  <a:lnTo>
                    <a:pt x="20891" y="10295"/>
                  </a:lnTo>
                  <a:lnTo>
                    <a:pt x="21600" y="9430"/>
                  </a:lnTo>
                  <a:lnTo>
                    <a:pt x="21545" y="8680"/>
                  </a:lnTo>
                  <a:close/>
                </a:path>
              </a:pathLst>
            </a:custGeom>
            <a:solidFill>
              <a:srgbClr val="C4B798"/>
            </a:solidFill>
            <a:ln w="12700" cap="flat">
              <a:noFill/>
              <a:miter lim="400000"/>
            </a:ln>
            <a:effectLst/>
          </p:spPr>
          <p:txBody>
            <a:bodyPr wrap="square" lIns="34290" tIns="34290" rIns="34290" bIns="34290" numCol="1" anchor="t">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sp>
          <p:nvSpPr>
            <p:cNvPr id="307" name="Freeform 107"/>
            <p:cNvSpPr/>
            <p:nvPr/>
          </p:nvSpPr>
          <p:spPr>
            <a:xfrm>
              <a:off x="588453" y="3613710"/>
              <a:ext cx="671077" cy="407662"/>
            </a:xfrm>
            <a:custGeom>
              <a:avLst/>
              <a:gdLst/>
              <a:ahLst/>
              <a:cxnLst>
                <a:cxn ang="0">
                  <a:pos x="wd2" y="hd2"/>
                </a:cxn>
                <a:cxn ang="5400000">
                  <a:pos x="wd2" y="hd2"/>
                </a:cxn>
                <a:cxn ang="10800000">
                  <a:pos x="wd2" y="hd2"/>
                </a:cxn>
                <a:cxn ang="16200000">
                  <a:pos x="wd2" y="hd2"/>
                </a:cxn>
              </a:cxnLst>
              <a:rect l="0" t="0" r="r" b="b"/>
              <a:pathLst>
                <a:path w="21600" h="21600" extrusionOk="0">
                  <a:moveTo>
                    <a:pt x="14359" y="4441"/>
                  </a:moveTo>
                  <a:lnTo>
                    <a:pt x="14850" y="4239"/>
                  </a:lnTo>
                  <a:lnTo>
                    <a:pt x="14850" y="4441"/>
                  </a:lnTo>
                  <a:lnTo>
                    <a:pt x="15095" y="4441"/>
                  </a:lnTo>
                  <a:lnTo>
                    <a:pt x="15341" y="4037"/>
                  </a:lnTo>
                  <a:lnTo>
                    <a:pt x="15586" y="3836"/>
                  </a:lnTo>
                  <a:lnTo>
                    <a:pt x="15709" y="3836"/>
                  </a:lnTo>
                  <a:lnTo>
                    <a:pt x="15832" y="3634"/>
                  </a:lnTo>
                  <a:lnTo>
                    <a:pt x="15832" y="3836"/>
                  </a:lnTo>
                  <a:lnTo>
                    <a:pt x="15955" y="4643"/>
                  </a:lnTo>
                  <a:lnTo>
                    <a:pt x="16445" y="6056"/>
                  </a:lnTo>
                  <a:lnTo>
                    <a:pt x="16936" y="6864"/>
                  </a:lnTo>
                  <a:lnTo>
                    <a:pt x="17059" y="7469"/>
                  </a:lnTo>
                  <a:lnTo>
                    <a:pt x="17550" y="7469"/>
                  </a:lnTo>
                  <a:lnTo>
                    <a:pt x="18041" y="8882"/>
                  </a:lnTo>
                  <a:lnTo>
                    <a:pt x="18286" y="9488"/>
                  </a:lnTo>
                  <a:lnTo>
                    <a:pt x="18409" y="9488"/>
                  </a:lnTo>
                  <a:lnTo>
                    <a:pt x="18532" y="9690"/>
                  </a:lnTo>
                  <a:lnTo>
                    <a:pt x="19514" y="10497"/>
                  </a:lnTo>
                  <a:lnTo>
                    <a:pt x="19514" y="10699"/>
                  </a:lnTo>
                  <a:lnTo>
                    <a:pt x="19636" y="10699"/>
                  </a:lnTo>
                  <a:lnTo>
                    <a:pt x="20250" y="11103"/>
                  </a:lnTo>
                  <a:lnTo>
                    <a:pt x="20495" y="11305"/>
                  </a:lnTo>
                  <a:lnTo>
                    <a:pt x="20741" y="11305"/>
                  </a:lnTo>
                  <a:lnTo>
                    <a:pt x="20986" y="11507"/>
                  </a:lnTo>
                  <a:lnTo>
                    <a:pt x="21109" y="11507"/>
                  </a:lnTo>
                  <a:lnTo>
                    <a:pt x="21232" y="11708"/>
                  </a:lnTo>
                  <a:lnTo>
                    <a:pt x="21477" y="11708"/>
                  </a:lnTo>
                  <a:lnTo>
                    <a:pt x="21600" y="11910"/>
                  </a:lnTo>
                  <a:lnTo>
                    <a:pt x="21600" y="12314"/>
                  </a:lnTo>
                  <a:lnTo>
                    <a:pt x="21477" y="12516"/>
                  </a:lnTo>
                  <a:lnTo>
                    <a:pt x="20986" y="12516"/>
                  </a:lnTo>
                  <a:lnTo>
                    <a:pt x="21109" y="12920"/>
                  </a:lnTo>
                  <a:lnTo>
                    <a:pt x="21109" y="13121"/>
                  </a:lnTo>
                  <a:lnTo>
                    <a:pt x="21232" y="13121"/>
                  </a:lnTo>
                  <a:lnTo>
                    <a:pt x="21232" y="13323"/>
                  </a:lnTo>
                  <a:lnTo>
                    <a:pt x="21355" y="13525"/>
                  </a:lnTo>
                  <a:lnTo>
                    <a:pt x="21355" y="13727"/>
                  </a:lnTo>
                  <a:lnTo>
                    <a:pt x="21232" y="13929"/>
                  </a:lnTo>
                  <a:lnTo>
                    <a:pt x="21109" y="13929"/>
                  </a:lnTo>
                  <a:lnTo>
                    <a:pt x="20864" y="14333"/>
                  </a:lnTo>
                  <a:lnTo>
                    <a:pt x="21109" y="14333"/>
                  </a:lnTo>
                  <a:lnTo>
                    <a:pt x="20986" y="14535"/>
                  </a:lnTo>
                  <a:lnTo>
                    <a:pt x="21109" y="15342"/>
                  </a:lnTo>
                  <a:lnTo>
                    <a:pt x="21477" y="15342"/>
                  </a:lnTo>
                  <a:lnTo>
                    <a:pt x="21232" y="16351"/>
                  </a:lnTo>
                  <a:lnTo>
                    <a:pt x="20618" y="15746"/>
                  </a:lnTo>
                  <a:lnTo>
                    <a:pt x="20005" y="17764"/>
                  </a:lnTo>
                  <a:lnTo>
                    <a:pt x="19882" y="17764"/>
                  </a:lnTo>
                  <a:lnTo>
                    <a:pt x="19882" y="17361"/>
                  </a:lnTo>
                  <a:lnTo>
                    <a:pt x="19759" y="17361"/>
                  </a:lnTo>
                  <a:lnTo>
                    <a:pt x="19759" y="17159"/>
                  </a:lnTo>
                  <a:lnTo>
                    <a:pt x="19636" y="17159"/>
                  </a:lnTo>
                  <a:lnTo>
                    <a:pt x="19759" y="17159"/>
                  </a:lnTo>
                  <a:lnTo>
                    <a:pt x="19636" y="17159"/>
                  </a:lnTo>
                  <a:lnTo>
                    <a:pt x="19636" y="16553"/>
                  </a:lnTo>
                  <a:lnTo>
                    <a:pt x="19514" y="16553"/>
                  </a:lnTo>
                  <a:lnTo>
                    <a:pt x="19514" y="16351"/>
                  </a:lnTo>
                  <a:lnTo>
                    <a:pt x="19268" y="16351"/>
                  </a:lnTo>
                  <a:lnTo>
                    <a:pt x="19268" y="16150"/>
                  </a:lnTo>
                  <a:lnTo>
                    <a:pt x="19145" y="16150"/>
                  </a:lnTo>
                  <a:lnTo>
                    <a:pt x="19145" y="15746"/>
                  </a:lnTo>
                  <a:lnTo>
                    <a:pt x="18655" y="15746"/>
                  </a:lnTo>
                  <a:lnTo>
                    <a:pt x="18655" y="15544"/>
                  </a:lnTo>
                  <a:lnTo>
                    <a:pt x="18532" y="15544"/>
                  </a:lnTo>
                  <a:lnTo>
                    <a:pt x="18532" y="15746"/>
                  </a:lnTo>
                  <a:lnTo>
                    <a:pt x="18164" y="15746"/>
                  </a:lnTo>
                  <a:lnTo>
                    <a:pt x="18164" y="15948"/>
                  </a:lnTo>
                  <a:lnTo>
                    <a:pt x="18041" y="15948"/>
                  </a:lnTo>
                  <a:lnTo>
                    <a:pt x="18041" y="16150"/>
                  </a:lnTo>
                  <a:lnTo>
                    <a:pt x="17918" y="16150"/>
                  </a:lnTo>
                  <a:lnTo>
                    <a:pt x="17918" y="16351"/>
                  </a:lnTo>
                  <a:lnTo>
                    <a:pt x="17305" y="16351"/>
                  </a:lnTo>
                  <a:lnTo>
                    <a:pt x="17305" y="16150"/>
                  </a:lnTo>
                  <a:lnTo>
                    <a:pt x="17305" y="16351"/>
                  </a:lnTo>
                  <a:lnTo>
                    <a:pt x="17182" y="16150"/>
                  </a:lnTo>
                  <a:lnTo>
                    <a:pt x="17182" y="16351"/>
                  </a:lnTo>
                  <a:lnTo>
                    <a:pt x="17059" y="16351"/>
                  </a:lnTo>
                  <a:lnTo>
                    <a:pt x="16936" y="16150"/>
                  </a:lnTo>
                  <a:lnTo>
                    <a:pt x="16568" y="16150"/>
                  </a:lnTo>
                  <a:lnTo>
                    <a:pt x="16568" y="16351"/>
                  </a:lnTo>
                  <a:lnTo>
                    <a:pt x="15955" y="16351"/>
                  </a:lnTo>
                  <a:lnTo>
                    <a:pt x="15955" y="16553"/>
                  </a:lnTo>
                  <a:lnTo>
                    <a:pt x="15832" y="16553"/>
                  </a:lnTo>
                  <a:lnTo>
                    <a:pt x="15832" y="16351"/>
                  </a:lnTo>
                  <a:lnTo>
                    <a:pt x="15709" y="16553"/>
                  </a:lnTo>
                  <a:lnTo>
                    <a:pt x="15464" y="16553"/>
                  </a:lnTo>
                  <a:lnTo>
                    <a:pt x="15464" y="16351"/>
                  </a:lnTo>
                  <a:lnTo>
                    <a:pt x="15095" y="16351"/>
                  </a:lnTo>
                  <a:lnTo>
                    <a:pt x="15095" y="16755"/>
                  </a:lnTo>
                  <a:lnTo>
                    <a:pt x="14850" y="16755"/>
                  </a:lnTo>
                  <a:lnTo>
                    <a:pt x="14850" y="16957"/>
                  </a:lnTo>
                  <a:lnTo>
                    <a:pt x="14727" y="16957"/>
                  </a:lnTo>
                  <a:lnTo>
                    <a:pt x="14727" y="17159"/>
                  </a:lnTo>
                  <a:lnTo>
                    <a:pt x="14850" y="17159"/>
                  </a:lnTo>
                  <a:lnTo>
                    <a:pt x="14727" y="17159"/>
                  </a:lnTo>
                  <a:lnTo>
                    <a:pt x="14727" y="17361"/>
                  </a:lnTo>
                  <a:lnTo>
                    <a:pt x="14850" y="17361"/>
                  </a:lnTo>
                  <a:lnTo>
                    <a:pt x="14727" y="17361"/>
                  </a:lnTo>
                  <a:lnTo>
                    <a:pt x="14727" y="17966"/>
                  </a:lnTo>
                  <a:lnTo>
                    <a:pt x="14850" y="17966"/>
                  </a:lnTo>
                  <a:lnTo>
                    <a:pt x="14727" y="17966"/>
                  </a:lnTo>
                  <a:lnTo>
                    <a:pt x="14727" y="18168"/>
                  </a:lnTo>
                  <a:lnTo>
                    <a:pt x="14605" y="18168"/>
                  </a:lnTo>
                  <a:lnTo>
                    <a:pt x="14605" y="18370"/>
                  </a:lnTo>
                  <a:lnTo>
                    <a:pt x="14605" y="18168"/>
                  </a:lnTo>
                  <a:lnTo>
                    <a:pt x="14605" y="18370"/>
                  </a:lnTo>
                  <a:lnTo>
                    <a:pt x="14605" y="18168"/>
                  </a:lnTo>
                  <a:lnTo>
                    <a:pt x="14605" y="18370"/>
                  </a:lnTo>
                  <a:lnTo>
                    <a:pt x="14482" y="18370"/>
                  </a:lnTo>
                  <a:lnTo>
                    <a:pt x="14605" y="18370"/>
                  </a:lnTo>
                  <a:lnTo>
                    <a:pt x="14482" y="18370"/>
                  </a:lnTo>
                  <a:lnTo>
                    <a:pt x="14482" y="18572"/>
                  </a:lnTo>
                  <a:lnTo>
                    <a:pt x="14236" y="18572"/>
                  </a:lnTo>
                  <a:lnTo>
                    <a:pt x="14236" y="18370"/>
                  </a:lnTo>
                  <a:lnTo>
                    <a:pt x="14114" y="18370"/>
                  </a:lnTo>
                  <a:lnTo>
                    <a:pt x="14114" y="18168"/>
                  </a:lnTo>
                  <a:lnTo>
                    <a:pt x="13991" y="18168"/>
                  </a:lnTo>
                  <a:lnTo>
                    <a:pt x="13991" y="18370"/>
                  </a:lnTo>
                  <a:lnTo>
                    <a:pt x="13868" y="18168"/>
                  </a:lnTo>
                  <a:lnTo>
                    <a:pt x="13991" y="18168"/>
                  </a:lnTo>
                  <a:lnTo>
                    <a:pt x="13868" y="18168"/>
                  </a:lnTo>
                  <a:lnTo>
                    <a:pt x="13868" y="17966"/>
                  </a:lnTo>
                  <a:lnTo>
                    <a:pt x="13745" y="17966"/>
                  </a:lnTo>
                  <a:lnTo>
                    <a:pt x="13745" y="17563"/>
                  </a:lnTo>
                  <a:lnTo>
                    <a:pt x="13623" y="17563"/>
                  </a:lnTo>
                  <a:lnTo>
                    <a:pt x="13623" y="17361"/>
                  </a:lnTo>
                  <a:lnTo>
                    <a:pt x="13377" y="17361"/>
                  </a:lnTo>
                  <a:lnTo>
                    <a:pt x="13377" y="17563"/>
                  </a:lnTo>
                  <a:lnTo>
                    <a:pt x="13377" y="17361"/>
                  </a:lnTo>
                  <a:lnTo>
                    <a:pt x="13255" y="17361"/>
                  </a:lnTo>
                  <a:lnTo>
                    <a:pt x="13255" y="17563"/>
                  </a:lnTo>
                  <a:lnTo>
                    <a:pt x="13255" y="17361"/>
                  </a:lnTo>
                  <a:lnTo>
                    <a:pt x="13009" y="17361"/>
                  </a:lnTo>
                  <a:lnTo>
                    <a:pt x="13009" y="17159"/>
                  </a:lnTo>
                  <a:lnTo>
                    <a:pt x="13009" y="17361"/>
                  </a:lnTo>
                  <a:lnTo>
                    <a:pt x="12641" y="17361"/>
                  </a:lnTo>
                  <a:lnTo>
                    <a:pt x="12641" y="17563"/>
                  </a:lnTo>
                  <a:lnTo>
                    <a:pt x="12395" y="17563"/>
                  </a:lnTo>
                  <a:lnTo>
                    <a:pt x="12395" y="17764"/>
                  </a:lnTo>
                  <a:lnTo>
                    <a:pt x="12395" y="17563"/>
                  </a:lnTo>
                  <a:lnTo>
                    <a:pt x="12150" y="17563"/>
                  </a:lnTo>
                  <a:lnTo>
                    <a:pt x="12150" y="17764"/>
                  </a:lnTo>
                  <a:lnTo>
                    <a:pt x="12027" y="17764"/>
                  </a:lnTo>
                  <a:lnTo>
                    <a:pt x="12027" y="17966"/>
                  </a:lnTo>
                  <a:lnTo>
                    <a:pt x="11905" y="17966"/>
                  </a:lnTo>
                  <a:lnTo>
                    <a:pt x="11536" y="18168"/>
                  </a:lnTo>
                  <a:lnTo>
                    <a:pt x="11168" y="18168"/>
                  </a:lnTo>
                  <a:lnTo>
                    <a:pt x="11168" y="18370"/>
                  </a:lnTo>
                  <a:lnTo>
                    <a:pt x="11045" y="18370"/>
                  </a:lnTo>
                  <a:lnTo>
                    <a:pt x="11168" y="17966"/>
                  </a:lnTo>
                  <a:lnTo>
                    <a:pt x="10800" y="18168"/>
                  </a:lnTo>
                  <a:lnTo>
                    <a:pt x="10555" y="18370"/>
                  </a:lnTo>
                  <a:lnTo>
                    <a:pt x="10555" y="18572"/>
                  </a:lnTo>
                  <a:lnTo>
                    <a:pt x="10432" y="18572"/>
                  </a:lnTo>
                  <a:lnTo>
                    <a:pt x="10186" y="18774"/>
                  </a:lnTo>
                  <a:lnTo>
                    <a:pt x="9941" y="18774"/>
                  </a:lnTo>
                  <a:lnTo>
                    <a:pt x="9941" y="19178"/>
                  </a:lnTo>
                  <a:lnTo>
                    <a:pt x="9818" y="19178"/>
                  </a:lnTo>
                  <a:lnTo>
                    <a:pt x="9818" y="19581"/>
                  </a:lnTo>
                  <a:lnTo>
                    <a:pt x="9450" y="19581"/>
                  </a:lnTo>
                  <a:lnTo>
                    <a:pt x="9327" y="19783"/>
                  </a:lnTo>
                  <a:lnTo>
                    <a:pt x="9205" y="19783"/>
                  </a:lnTo>
                  <a:lnTo>
                    <a:pt x="9205" y="19985"/>
                  </a:lnTo>
                  <a:lnTo>
                    <a:pt x="9082" y="19985"/>
                  </a:lnTo>
                  <a:lnTo>
                    <a:pt x="8714" y="20187"/>
                  </a:lnTo>
                  <a:lnTo>
                    <a:pt x="8223" y="20591"/>
                  </a:lnTo>
                  <a:lnTo>
                    <a:pt x="7855" y="20793"/>
                  </a:lnTo>
                  <a:lnTo>
                    <a:pt x="7364" y="20994"/>
                  </a:lnTo>
                  <a:lnTo>
                    <a:pt x="7118" y="21196"/>
                  </a:lnTo>
                  <a:lnTo>
                    <a:pt x="6995" y="21196"/>
                  </a:lnTo>
                  <a:lnTo>
                    <a:pt x="6382" y="21600"/>
                  </a:lnTo>
                  <a:lnTo>
                    <a:pt x="6259" y="21600"/>
                  </a:lnTo>
                  <a:lnTo>
                    <a:pt x="6259" y="21398"/>
                  </a:lnTo>
                  <a:lnTo>
                    <a:pt x="6382" y="21398"/>
                  </a:lnTo>
                  <a:lnTo>
                    <a:pt x="6259" y="21398"/>
                  </a:lnTo>
                  <a:lnTo>
                    <a:pt x="6382" y="21196"/>
                  </a:lnTo>
                  <a:lnTo>
                    <a:pt x="6259" y="21196"/>
                  </a:lnTo>
                  <a:lnTo>
                    <a:pt x="6259" y="20994"/>
                  </a:lnTo>
                  <a:lnTo>
                    <a:pt x="6382" y="20994"/>
                  </a:lnTo>
                  <a:lnTo>
                    <a:pt x="6382" y="20793"/>
                  </a:lnTo>
                  <a:lnTo>
                    <a:pt x="6259" y="20793"/>
                  </a:lnTo>
                  <a:lnTo>
                    <a:pt x="6259" y="20389"/>
                  </a:lnTo>
                  <a:lnTo>
                    <a:pt x="6136" y="20389"/>
                  </a:lnTo>
                  <a:lnTo>
                    <a:pt x="6136" y="19985"/>
                  </a:lnTo>
                  <a:lnTo>
                    <a:pt x="6014" y="19985"/>
                  </a:lnTo>
                  <a:lnTo>
                    <a:pt x="6014" y="19783"/>
                  </a:lnTo>
                  <a:lnTo>
                    <a:pt x="5891" y="19581"/>
                  </a:lnTo>
                  <a:lnTo>
                    <a:pt x="5891" y="18774"/>
                  </a:lnTo>
                  <a:lnTo>
                    <a:pt x="5768" y="18572"/>
                  </a:lnTo>
                  <a:lnTo>
                    <a:pt x="5768" y="18168"/>
                  </a:lnTo>
                  <a:lnTo>
                    <a:pt x="5645" y="17966"/>
                  </a:lnTo>
                  <a:lnTo>
                    <a:pt x="5645" y="17563"/>
                  </a:lnTo>
                  <a:lnTo>
                    <a:pt x="5768" y="17563"/>
                  </a:lnTo>
                  <a:lnTo>
                    <a:pt x="5768" y="17361"/>
                  </a:lnTo>
                  <a:lnTo>
                    <a:pt x="6014" y="17361"/>
                  </a:lnTo>
                  <a:lnTo>
                    <a:pt x="6014" y="16957"/>
                  </a:lnTo>
                  <a:lnTo>
                    <a:pt x="5768" y="16553"/>
                  </a:lnTo>
                  <a:lnTo>
                    <a:pt x="5768" y="16351"/>
                  </a:lnTo>
                  <a:lnTo>
                    <a:pt x="5645" y="16351"/>
                  </a:lnTo>
                  <a:lnTo>
                    <a:pt x="5645" y="16150"/>
                  </a:lnTo>
                  <a:lnTo>
                    <a:pt x="5400" y="16150"/>
                  </a:lnTo>
                  <a:lnTo>
                    <a:pt x="5277" y="16351"/>
                  </a:lnTo>
                  <a:lnTo>
                    <a:pt x="5032" y="16351"/>
                  </a:lnTo>
                  <a:lnTo>
                    <a:pt x="4541" y="15948"/>
                  </a:lnTo>
                  <a:lnTo>
                    <a:pt x="4418" y="15746"/>
                  </a:lnTo>
                  <a:lnTo>
                    <a:pt x="3559" y="13929"/>
                  </a:lnTo>
                  <a:lnTo>
                    <a:pt x="3068" y="12920"/>
                  </a:lnTo>
                  <a:lnTo>
                    <a:pt x="2823" y="12516"/>
                  </a:lnTo>
                  <a:lnTo>
                    <a:pt x="2577" y="11708"/>
                  </a:lnTo>
                  <a:lnTo>
                    <a:pt x="2209" y="10901"/>
                  </a:lnTo>
                  <a:lnTo>
                    <a:pt x="1964" y="10699"/>
                  </a:lnTo>
                  <a:lnTo>
                    <a:pt x="1964" y="10497"/>
                  </a:lnTo>
                  <a:lnTo>
                    <a:pt x="1841" y="10497"/>
                  </a:lnTo>
                  <a:lnTo>
                    <a:pt x="1841" y="10093"/>
                  </a:lnTo>
                  <a:lnTo>
                    <a:pt x="1964" y="9690"/>
                  </a:lnTo>
                  <a:lnTo>
                    <a:pt x="2086" y="9084"/>
                  </a:lnTo>
                  <a:lnTo>
                    <a:pt x="1718" y="9084"/>
                  </a:lnTo>
                  <a:lnTo>
                    <a:pt x="1718" y="8882"/>
                  </a:lnTo>
                  <a:lnTo>
                    <a:pt x="1473" y="8882"/>
                  </a:lnTo>
                  <a:lnTo>
                    <a:pt x="1473" y="8680"/>
                  </a:lnTo>
                  <a:lnTo>
                    <a:pt x="1350" y="8680"/>
                  </a:lnTo>
                  <a:lnTo>
                    <a:pt x="1350" y="8479"/>
                  </a:lnTo>
                  <a:lnTo>
                    <a:pt x="1227" y="8479"/>
                  </a:lnTo>
                  <a:lnTo>
                    <a:pt x="1105" y="8277"/>
                  </a:lnTo>
                  <a:lnTo>
                    <a:pt x="982" y="8277"/>
                  </a:lnTo>
                  <a:lnTo>
                    <a:pt x="982" y="8075"/>
                  </a:lnTo>
                  <a:lnTo>
                    <a:pt x="859" y="8075"/>
                  </a:lnTo>
                  <a:lnTo>
                    <a:pt x="859" y="7873"/>
                  </a:lnTo>
                  <a:lnTo>
                    <a:pt x="736" y="7873"/>
                  </a:lnTo>
                  <a:lnTo>
                    <a:pt x="491" y="7469"/>
                  </a:lnTo>
                  <a:lnTo>
                    <a:pt x="368" y="7065"/>
                  </a:lnTo>
                  <a:lnTo>
                    <a:pt x="245" y="6864"/>
                  </a:lnTo>
                  <a:lnTo>
                    <a:pt x="0" y="6056"/>
                  </a:lnTo>
                  <a:lnTo>
                    <a:pt x="368" y="6056"/>
                  </a:lnTo>
                  <a:lnTo>
                    <a:pt x="368" y="5854"/>
                  </a:lnTo>
                  <a:lnTo>
                    <a:pt x="859" y="5854"/>
                  </a:lnTo>
                  <a:lnTo>
                    <a:pt x="859" y="5652"/>
                  </a:lnTo>
                  <a:lnTo>
                    <a:pt x="982" y="5652"/>
                  </a:lnTo>
                  <a:lnTo>
                    <a:pt x="982" y="5450"/>
                  </a:lnTo>
                  <a:lnTo>
                    <a:pt x="1105" y="5450"/>
                  </a:lnTo>
                  <a:lnTo>
                    <a:pt x="1105" y="5249"/>
                  </a:lnTo>
                  <a:lnTo>
                    <a:pt x="1473" y="5249"/>
                  </a:lnTo>
                  <a:lnTo>
                    <a:pt x="1473" y="5047"/>
                  </a:lnTo>
                  <a:lnTo>
                    <a:pt x="1595" y="4845"/>
                  </a:lnTo>
                  <a:lnTo>
                    <a:pt x="1718" y="4845"/>
                  </a:lnTo>
                  <a:lnTo>
                    <a:pt x="1841" y="4643"/>
                  </a:lnTo>
                  <a:lnTo>
                    <a:pt x="1964" y="4643"/>
                  </a:lnTo>
                  <a:lnTo>
                    <a:pt x="1964" y="4441"/>
                  </a:lnTo>
                  <a:lnTo>
                    <a:pt x="2086" y="4441"/>
                  </a:lnTo>
                  <a:lnTo>
                    <a:pt x="2086" y="4239"/>
                  </a:lnTo>
                  <a:lnTo>
                    <a:pt x="2209" y="4239"/>
                  </a:lnTo>
                  <a:lnTo>
                    <a:pt x="2209" y="3634"/>
                  </a:lnTo>
                  <a:lnTo>
                    <a:pt x="2332" y="3634"/>
                  </a:lnTo>
                  <a:lnTo>
                    <a:pt x="2332" y="3432"/>
                  </a:lnTo>
                  <a:lnTo>
                    <a:pt x="2577" y="3432"/>
                  </a:lnTo>
                  <a:lnTo>
                    <a:pt x="2577" y="3230"/>
                  </a:lnTo>
                  <a:lnTo>
                    <a:pt x="3191" y="3230"/>
                  </a:lnTo>
                  <a:lnTo>
                    <a:pt x="3191" y="3028"/>
                  </a:lnTo>
                  <a:lnTo>
                    <a:pt x="4173" y="3028"/>
                  </a:lnTo>
                  <a:lnTo>
                    <a:pt x="4173" y="2826"/>
                  </a:lnTo>
                  <a:lnTo>
                    <a:pt x="4173" y="3028"/>
                  </a:lnTo>
                  <a:lnTo>
                    <a:pt x="4173" y="2826"/>
                  </a:lnTo>
                  <a:lnTo>
                    <a:pt x="5032" y="2826"/>
                  </a:lnTo>
                  <a:lnTo>
                    <a:pt x="5032" y="3028"/>
                  </a:lnTo>
                  <a:lnTo>
                    <a:pt x="5155" y="2826"/>
                  </a:lnTo>
                  <a:lnTo>
                    <a:pt x="5400" y="2826"/>
                  </a:lnTo>
                  <a:lnTo>
                    <a:pt x="5400" y="2624"/>
                  </a:lnTo>
                  <a:lnTo>
                    <a:pt x="5523" y="2624"/>
                  </a:lnTo>
                  <a:lnTo>
                    <a:pt x="5523" y="2826"/>
                  </a:lnTo>
                  <a:lnTo>
                    <a:pt x="5891" y="2826"/>
                  </a:lnTo>
                  <a:lnTo>
                    <a:pt x="5891" y="2624"/>
                  </a:lnTo>
                  <a:lnTo>
                    <a:pt x="6014" y="2624"/>
                  </a:lnTo>
                  <a:lnTo>
                    <a:pt x="6014" y="2422"/>
                  </a:lnTo>
                  <a:lnTo>
                    <a:pt x="6136" y="2422"/>
                  </a:lnTo>
                  <a:lnTo>
                    <a:pt x="6136" y="2019"/>
                  </a:lnTo>
                  <a:lnTo>
                    <a:pt x="6259" y="2019"/>
                  </a:lnTo>
                  <a:lnTo>
                    <a:pt x="6259" y="1615"/>
                  </a:lnTo>
                  <a:lnTo>
                    <a:pt x="6382" y="1615"/>
                  </a:lnTo>
                  <a:lnTo>
                    <a:pt x="6382" y="1413"/>
                  </a:lnTo>
                  <a:lnTo>
                    <a:pt x="6505" y="1413"/>
                  </a:lnTo>
                  <a:lnTo>
                    <a:pt x="6505" y="1009"/>
                  </a:lnTo>
                  <a:lnTo>
                    <a:pt x="6627" y="1009"/>
                  </a:lnTo>
                  <a:lnTo>
                    <a:pt x="8959" y="0"/>
                  </a:lnTo>
                  <a:lnTo>
                    <a:pt x="8836" y="1211"/>
                  </a:lnTo>
                  <a:lnTo>
                    <a:pt x="9941" y="1211"/>
                  </a:lnTo>
                  <a:lnTo>
                    <a:pt x="10309" y="1413"/>
                  </a:lnTo>
                  <a:lnTo>
                    <a:pt x="10677" y="1413"/>
                  </a:lnTo>
                  <a:lnTo>
                    <a:pt x="11045" y="1211"/>
                  </a:lnTo>
                  <a:lnTo>
                    <a:pt x="11905" y="1211"/>
                  </a:lnTo>
                  <a:lnTo>
                    <a:pt x="12027" y="1413"/>
                  </a:lnTo>
                  <a:lnTo>
                    <a:pt x="12273" y="2221"/>
                  </a:lnTo>
                  <a:lnTo>
                    <a:pt x="12764" y="3028"/>
                  </a:lnTo>
                  <a:lnTo>
                    <a:pt x="12518" y="3432"/>
                  </a:lnTo>
                  <a:lnTo>
                    <a:pt x="12518" y="3634"/>
                  </a:lnTo>
                  <a:lnTo>
                    <a:pt x="12641" y="3634"/>
                  </a:lnTo>
                  <a:lnTo>
                    <a:pt x="12641" y="3836"/>
                  </a:lnTo>
                  <a:lnTo>
                    <a:pt x="12764" y="3836"/>
                  </a:lnTo>
                  <a:lnTo>
                    <a:pt x="12764" y="4037"/>
                  </a:lnTo>
                  <a:lnTo>
                    <a:pt x="12886" y="4037"/>
                  </a:lnTo>
                  <a:lnTo>
                    <a:pt x="12886" y="4239"/>
                  </a:lnTo>
                  <a:lnTo>
                    <a:pt x="13009" y="4239"/>
                  </a:lnTo>
                  <a:lnTo>
                    <a:pt x="13009" y="4441"/>
                  </a:lnTo>
                  <a:lnTo>
                    <a:pt x="13132" y="4441"/>
                  </a:lnTo>
                  <a:lnTo>
                    <a:pt x="13255" y="4643"/>
                  </a:lnTo>
                  <a:lnTo>
                    <a:pt x="13500" y="4643"/>
                  </a:lnTo>
                  <a:lnTo>
                    <a:pt x="13500" y="4845"/>
                  </a:lnTo>
                  <a:lnTo>
                    <a:pt x="13623" y="4845"/>
                  </a:lnTo>
                  <a:lnTo>
                    <a:pt x="13623" y="5047"/>
                  </a:lnTo>
                  <a:lnTo>
                    <a:pt x="13745" y="5047"/>
                  </a:lnTo>
                  <a:lnTo>
                    <a:pt x="13745" y="5249"/>
                  </a:lnTo>
                  <a:lnTo>
                    <a:pt x="13868" y="5249"/>
                  </a:lnTo>
                  <a:lnTo>
                    <a:pt x="13868" y="4441"/>
                  </a:lnTo>
                  <a:lnTo>
                    <a:pt x="14359" y="4441"/>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8" name="Freeform 108"/>
            <p:cNvSpPr/>
            <p:nvPr/>
          </p:nvSpPr>
          <p:spPr>
            <a:xfrm>
              <a:off x="62269" y="0"/>
              <a:ext cx="2371646" cy="3922315"/>
            </a:xfrm>
            <a:custGeom>
              <a:avLst/>
              <a:gdLst/>
              <a:ahLst/>
              <a:cxnLst>
                <a:cxn ang="0">
                  <a:pos x="wd2" y="hd2"/>
                </a:cxn>
                <a:cxn ang="5400000">
                  <a:pos x="wd2" y="hd2"/>
                </a:cxn>
                <a:cxn ang="10800000">
                  <a:pos x="wd2" y="hd2"/>
                </a:cxn>
                <a:cxn ang="16200000">
                  <a:pos x="wd2" y="hd2"/>
                </a:cxn>
              </a:cxnLst>
              <a:rect l="0" t="0" r="r" b="b"/>
              <a:pathLst>
                <a:path w="21600" h="21600" extrusionOk="0">
                  <a:moveTo>
                    <a:pt x="9411" y="13470"/>
                  </a:moveTo>
                  <a:lnTo>
                    <a:pt x="9411" y="13449"/>
                  </a:lnTo>
                  <a:lnTo>
                    <a:pt x="9376" y="13449"/>
                  </a:lnTo>
                  <a:lnTo>
                    <a:pt x="9376" y="13407"/>
                  </a:lnTo>
                  <a:lnTo>
                    <a:pt x="9272" y="13344"/>
                  </a:lnTo>
                  <a:lnTo>
                    <a:pt x="9237" y="13344"/>
                  </a:lnTo>
                  <a:lnTo>
                    <a:pt x="9237" y="13323"/>
                  </a:lnTo>
                  <a:lnTo>
                    <a:pt x="9203" y="13323"/>
                  </a:lnTo>
                  <a:lnTo>
                    <a:pt x="9168" y="13302"/>
                  </a:lnTo>
                  <a:lnTo>
                    <a:pt x="9098" y="13302"/>
                  </a:lnTo>
                  <a:lnTo>
                    <a:pt x="9064" y="13323"/>
                  </a:lnTo>
                  <a:lnTo>
                    <a:pt x="9064" y="13428"/>
                  </a:lnTo>
                  <a:lnTo>
                    <a:pt x="9029" y="13449"/>
                  </a:lnTo>
                  <a:lnTo>
                    <a:pt x="9029" y="13491"/>
                  </a:lnTo>
                  <a:lnTo>
                    <a:pt x="8994" y="13491"/>
                  </a:lnTo>
                  <a:lnTo>
                    <a:pt x="8994" y="13554"/>
                  </a:lnTo>
                  <a:lnTo>
                    <a:pt x="8959" y="13575"/>
                  </a:lnTo>
                  <a:lnTo>
                    <a:pt x="8959" y="13617"/>
                  </a:lnTo>
                  <a:lnTo>
                    <a:pt x="8925" y="13617"/>
                  </a:lnTo>
                  <a:lnTo>
                    <a:pt x="8925" y="13638"/>
                  </a:lnTo>
                  <a:lnTo>
                    <a:pt x="8890" y="13659"/>
                  </a:lnTo>
                  <a:lnTo>
                    <a:pt x="8890" y="13743"/>
                  </a:lnTo>
                  <a:lnTo>
                    <a:pt x="8855" y="13743"/>
                  </a:lnTo>
                  <a:lnTo>
                    <a:pt x="8855" y="13806"/>
                  </a:lnTo>
                  <a:lnTo>
                    <a:pt x="8821" y="13847"/>
                  </a:lnTo>
                  <a:lnTo>
                    <a:pt x="8821" y="13973"/>
                  </a:lnTo>
                  <a:lnTo>
                    <a:pt x="8855" y="13973"/>
                  </a:lnTo>
                  <a:lnTo>
                    <a:pt x="8855" y="14057"/>
                  </a:lnTo>
                  <a:lnTo>
                    <a:pt x="8821" y="14078"/>
                  </a:lnTo>
                  <a:lnTo>
                    <a:pt x="8716" y="14078"/>
                  </a:lnTo>
                  <a:lnTo>
                    <a:pt x="8647" y="14099"/>
                  </a:lnTo>
                  <a:lnTo>
                    <a:pt x="8612" y="14078"/>
                  </a:lnTo>
                  <a:lnTo>
                    <a:pt x="8577" y="14099"/>
                  </a:lnTo>
                  <a:lnTo>
                    <a:pt x="8543" y="14099"/>
                  </a:lnTo>
                  <a:lnTo>
                    <a:pt x="8508" y="14078"/>
                  </a:lnTo>
                  <a:lnTo>
                    <a:pt x="8473" y="14078"/>
                  </a:lnTo>
                  <a:lnTo>
                    <a:pt x="8473" y="14057"/>
                  </a:lnTo>
                  <a:lnTo>
                    <a:pt x="8439" y="14036"/>
                  </a:lnTo>
                  <a:lnTo>
                    <a:pt x="8404" y="14036"/>
                  </a:lnTo>
                  <a:lnTo>
                    <a:pt x="8404" y="14015"/>
                  </a:lnTo>
                  <a:lnTo>
                    <a:pt x="8369" y="13994"/>
                  </a:lnTo>
                  <a:lnTo>
                    <a:pt x="8334" y="13952"/>
                  </a:lnTo>
                  <a:lnTo>
                    <a:pt x="8265" y="13910"/>
                  </a:lnTo>
                  <a:lnTo>
                    <a:pt x="8195" y="13910"/>
                  </a:lnTo>
                  <a:lnTo>
                    <a:pt x="8161" y="13889"/>
                  </a:lnTo>
                  <a:lnTo>
                    <a:pt x="8091" y="13931"/>
                  </a:lnTo>
                  <a:lnTo>
                    <a:pt x="8091" y="14498"/>
                  </a:lnTo>
                  <a:lnTo>
                    <a:pt x="8022" y="14498"/>
                  </a:lnTo>
                  <a:lnTo>
                    <a:pt x="7987" y="14477"/>
                  </a:lnTo>
                  <a:lnTo>
                    <a:pt x="7952" y="14477"/>
                  </a:lnTo>
                  <a:lnTo>
                    <a:pt x="7952" y="14456"/>
                  </a:lnTo>
                  <a:lnTo>
                    <a:pt x="7918" y="14456"/>
                  </a:lnTo>
                  <a:lnTo>
                    <a:pt x="7883" y="14435"/>
                  </a:lnTo>
                  <a:lnTo>
                    <a:pt x="7848" y="14435"/>
                  </a:lnTo>
                  <a:lnTo>
                    <a:pt x="7779" y="14393"/>
                  </a:lnTo>
                  <a:lnTo>
                    <a:pt x="7709" y="14372"/>
                  </a:lnTo>
                  <a:lnTo>
                    <a:pt x="7709" y="14351"/>
                  </a:lnTo>
                  <a:lnTo>
                    <a:pt x="7675" y="14309"/>
                  </a:lnTo>
                  <a:lnTo>
                    <a:pt x="7675" y="14288"/>
                  </a:lnTo>
                  <a:lnTo>
                    <a:pt x="7605" y="14246"/>
                  </a:lnTo>
                  <a:lnTo>
                    <a:pt x="7605" y="14225"/>
                  </a:lnTo>
                  <a:lnTo>
                    <a:pt x="7570" y="14183"/>
                  </a:lnTo>
                  <a:lnTo>
                    <a:pt x="7570" y="14141"/>
                  </a:lnTo>
                  <a:lnTo>
                    <a:pt x="7501" y="14057"/>
                  </a:lnTo>
                  <a:lnTo>
                    <a:pt x="7362" y="14057"/>
                  </a:lnTo>
                  <a:lnTo>
                    <a:pt x="7327" y="14015"/>
                  </a:lnTo>
                  <a:lnTo>
                    <a:pt x="7327" y="13994"/>
                  </a:lnTo>
                  <a:lnTo>
                    <a:pt x="7293" y="13952"/>
                  </a:lnTo>
                  <a:lnTo>
                    <a:pt x="7293" y="13910"/>
                  </a:lnTo>
                  <a:lnTo>
                    <a:pt x="7258" y="13847"/>
                  </a:lnTo>
                  <a:lnTo>
                    <a:pt x="7258" y="13806"/>
                  </a:lnTo>
                  <a:lnTo>
                    <a:pt x="7223" y="13743"/>
                  </a:lnTo>
                  <a:lnTo>
                    <a:pt x="7188" y="13722"/>
                  </a:lnTo>
                  <a:lnTo>
                    <a:pt x="7188" y="13701"/>
                  </a:lnTo>
                  <a:lnTo>
                    <a:pt x="7119" y="13701"/>
                  </a:lnTo>
                  <a:lnTo>
                    <a:pt x="7050" y="13743"/>
                  </a:lnTo>
                  <a:lnTo>
                    <a:pt x="7050" y="13785"/>
                  </a:lnTo>
                  <a:lnTo>
                    <a:pt x="7015" y="13806"/>
                  </a:lnTo>
                  <a:lnTo>
                    <a:pt x="6980" y="13806"/>
                  </a:lnTo>
                  <a:lnTo>
                    <a:pt x="6911" y="13785"/>
                  </a:lnTo>
                  <a:lnTo>
                    <a:pt x="6876" y="13743"/>
                  </a:lnTo>
                  <a:lnTo>
                    <a:pt x="6806" y="13701"/>
                  </a:lnTo>
                  <a:lnTo>
                    <a:pt x="6702" y="13575"/>
                  </a:lnTo>
                  <a:lnTo>
                    <a:pt x="6702" y="13554"/>
                  </a:lnTo>
                  <a:lnTo>
                    <a:pt x="6598" y="13491"/>
                  </a:lnTo>
                  <a:lnTo>
                    <a:pt x="6529" y="13470"/>
                  </a:lnTo>
                  <a:lnTo>
                    <a:pt x="6494" y="13449"/>
                  </a:lnTo>
                  <a:lnTo>
                    <a:pt x="6459" y="13407"/>
                  </a:lnTo>
                  <a:lnTo>
                    <a:pt x="6424" y="13386"/>
                  </a:lnTo>
                  <a:lnTo>
                    <a:pt x="6390" y="13344"/>
                  </a:lnTo>
                  <a:lnTo>
                    <a:pt x="6390" y="13302"/>
                  </a:lnTo>
                  <a:lnTo>
                    <a:pt x="6355" y="13260"/>
                  </a:lnTo>
                  <a:lnTo>
                    <a:pt x="6320" y="13239"/>
                  </a:lnTo>
                  <a:lnTo>
                    <a:pt x="6251" y="13218"/>
                  </a:lnTo>
                  <a:lnTo>
                    <a:pt x="6251" y="13155"/>
                  </a:lnTo>
                  <a:lnTo>
                    <a:pt x="6286" y="13113"/>
                  </a:lnTo>
                  <a:lnTo>
                    <a:pt x="6320" y="13050"/>
                  </a:lnTo>
                  <a:lnTo>
                    <a:pt x="6320" y="12882"/>
                  </a:lnTo>
                  <a:lnTo>
                    <a:pt x="6286" y="12840"/>
                  </a:lnTo>
                  <a:lnTo>
                    <a:pt x="6251" y="12777"/>
                  </a:lnTo>
                  <a:lnTo>
                    <a:pt x="6251" y="12756"/>
                  </a:lnTo>
                  <a:lnTo>
                    <a:pt x="6181" y="12673"/>
                  </a:lnTo>
                  <a:lnTo>
                    <a:pt x="6181" y="12610"/>
                  </a:lnTo>
                  <a:lnTo>
                    <a:pt x="6112" y="12589"/>
                  </a:lnTo>
                  <a:lnTo>
                    <a:pt x="6077" y="12589"/>
                  </a:lnTo>
                  <a:lnTo>
                    <a:pt x="6042" y="12568"/>
                  </a:lnTo>
                  <a:lnTo>
                    <a:pt x="5973" y="12484"/>
                  </a:lnTo>
                  <a:lnTo>
                    <a:pt x="5938" y="12463"/>
                  </a:lnTo>
                  <a:lnTo>
                    <a:pt x="5904" y="12463"/>
                  </a:lnTo>
                  <a:lnTo>
                    <a:pt x="5834" y="12442"/>
                  </a:lnTo>
                  <a:lnTo>
                    <a:pt x="5765" y="12442"/>
                  </a:lnTo>
                  <a:lnTo>
                    <a:pt x="5730" y="12421"/>
                  </a:lnTo>
                  <a:lnTo>
                    <a:pt x="5730" y="12400"/>
                  </a:lnTo>
                  <a:lnTo>
                    <a:pt x="5695" y="12379"/>
                  </a:lnTo>
                  <a:lnTo>
                    <a:pt x="5660" y="12379"/>
                  </a:lnTo>
                  <a:lnTo>
                    <a:pt x="5556" y="12442"/>
                  </a:lnTo>
                  <a:lnTo>
                    <a:pt x="5487" y="12442"/>
                  </a:lnTo>
                  <a:lnTo>
                    <a:pt x="5313" y="12421"/>
                  </a:lnTo>
                  <a:lnTo>
                    <a:pt x="5278" y="12421"/>
                  </a:lnTo>
                  <a:lnTo>
                    <a:pt x="5209" y="12295"/>
                  </a:lnTo>
                  <a:lnTo>
                    <a:pt x="5209" y="12253"/>
                  </a:lnTo>
                  <a:lnTo>
                    <a:pt x="5140" y="12211"/>
                  </a:lnTo>
                  <a:lnTo>
                    <a:pt x="5070" y="12190"/>
                  </a:lnTo>
                  <a:lnTo>
                    <a:pt x="4966" y="12169"/>
                  </a:lnTo>
                  <a:lnTo>
                    <a:pt x="4896" y="12148"/>
                  </a:lnTo>
                  <a:lnTo>
                    <a:pt x="4862" y="12127"/>
                  </a:lnTo>
                  <a:lnTo>
                    <a:pt x="4827" y="12043"/>
                  </a:lnTo>
                  <a:lnTo>
                    <a:pt x="4792" y="11980"/>
                  </a:lnTo>
                  <a:lnTo>
                    <a:pt x="4792" y="11770"/>
                  </a:lnTo>
                  <a:lnTo>
                    <a:pt x="4723" y="11728"/>
                  </a:lnTo>
                  <a:lnTo>
                    <a:pt x="4723" y="11707"/>
                  </a:lnTo>
                  <a:lnTo>
                    <a:pt x="4688" y="11707"/>
                  </a:lnTo>
                  <a:lnTo>
                    <a:pt x="4688" y="11624"/>
                  </a:lnTo>
                  <a:lnTo>
                    <a:pt x="4653" y="11603"/>
                  </a:lnTo>
                  <a:lnTo>
                    <a:pt x="4653" y="11540"/>
                  </a:lnTo>
                  <a:lnTo>
                    <a:pt x="4688" y="11477"/>
                  </a:lnTo>
                  <a:lnTo>
                    <a:pt x="4688" y="11351"/>
                  </a:lnTo>
                  <a:lnTo>
                    <a:pt x="4653" y="11309"/>
                  </a:lnTo>
                  <a:lnTo>
                    <a:pt x="4619" y="11288"/>
                  </a:lnTo>
                  <a:lnTo>
                    <a:pt x="4584" y="11288"/>
                  </a:lnTo>
                  <a:lnTo>
                    <a:pt x="4514" y="11246"/>
                  </a:lnTo>
                  <a:lnTo>
                    <a:pt x="4514" y="11204"/>
                  </a:lnTo>
                  <a:lnTo>
                    <a:pt x="4480" y="11183"/>
                  </a:lnTo>
                  <a:lnTo>
                    <a:pt x="4445" y="11141"/>
                  </a:lnTo>
                  <a:lnTo>
                    <a:pt x="4445" y="11120"/>
                  </a:lnTo>
                  <a:lnTo>
                    <a:pt x="4306" y="11078"/>
                  </a:lnTo>
                  <a:lnTo>
                    <a:pt x="4271" y="11078"/>
                  </a:lnTo>
                  <a:lnTo>
                    <a:pt x="4202" y="11057"/>
                  </a:lnTo>
                  <a:lnTo>
                    <a:pt x="4167" y="11057"/>
                  </a:lnTo>
                  <a:lnTo>
                    <a:pt x="4098" y="11078"/>
                  </a:lnTo>
                  <a:lnTo>
                    <a:pt x="4063" y="11099"/>
                  </a:lnTo>
                  <a:lnTo>
                    <a:pt x="4028" y="11099"/>
                  </a:lnTo>
                  <a:lnTo>
                    <a:pt x="4028" y="11120"/>
                  </a:lnTo>
                  <a:lnTo>
                    <a:pt x="3994" y="11120"/>
                  </a:lnTo>
                  <a:lnTo>
                    <a:pt x="3994" y="11099"/>
                  </a:lnTo>
                  <a:lnTo>
                    <a:pt x="3959" y="11036"/>
                  </a:lnTo>
                  <a:lnTo>
                    <a:pt x="3924" y="10994"/>
                  </a:lnTo>
                  <a:lnTo>
                    <a:pt x="3889" y="10973"/>
                  </a:lnTo>
                  <a:lnTo>
                    <a:pt x="3855" y="10973"/>
                  </a:lnTo>
                  <a:lnTo>
                    <a:pt x="3820" y="10952"/>
                  </a:lnTo>
                  <a:lnTo>
                    <a:pt x="3750" y="10952"/>
                  </a:lnTo>
                  <a:lnTo>
                    <a:pt x="3716" y="10931"/>
                  </a:lnTo>
                  <a:lnTo>
                    <a:pt x="3716" y="10889"/>
                  </a:lnTo>
                  <a:lnTo>
                    <a:pt x="3750" y="10868"/>
                  </a:lnTo>
                  <a:lnTo>
                    <a:pt x="3750" y="10805"/>
                  </a:lnTo>
                  <a:lnTo>
                    <a:pt x="3716" y="10763"/>
                  </a:lnTo>
                  <a:lnTo>
                    <a:pt x="3716" y="10721"/>
                  </a:lnTo>
                  <a:lnTo>
                    <a:pt x="3681" y="10700"/>
                  </a:lnTo>
                  <a:lnTo>
                    <a:pt x="3681" y="10459"/>
                  </a:lnTo>
                  <a:lnTo>
                    <a:pt x="3646" y="10396"/>
                  </a:lnTo>
                  <a:lnTo>
                    <a:pt x="3577" y="10312"/>
                  </a:lnTo>
                  <a:lnTo>
                    <a:pt x="3542" y="10249"/>
                  </a:lnTo>
                  <a:lnTo>
                    <a:pt x="3542" y="10144"/>
                  </a:lnTo>
                  <a:lnTo>
                    <a:pt x="3438" y="10081"/>
                  </a:lnTo>
                  <a:lnTo>
                    <a:pt x="3403" y="10039"/>
                  </a:lnTo>
                  <a:lnTo>
                    <a:pt x="3334" y="10018"/>
                  </a:lnTo>
                  <a:lnTo>
                    <a:pt x="3334" y="9976"/>
                  </a:lnTo>
                  <a:lnTo>
                    <a:pt x="3299" y="9914"/>
                  </a:lnTo>
                  <a:lnTo>
                    <a:pt x="3299" y="9809"/>
                  </a:lnTo>
                  <a:lnTo>
                    <a:pt x="3368" y="9788"/>
                  </a:lnTo>
                  <a:lnTo>
                    <a:pt x="3403" y="9767"/>
                  </a:lnTo>
                  <a:lnTo>
                    <a:pt x="3438" y="9725"/>
                  </a:lnTo>
                  <a:lnTo>
                    <a:pt x="3438" y="9620"/>
                  </a:lnTo>
                  <a:lnTo>
                    <a:pt x="3334" y="9557"/>
                  </a:lnTo>
                  <a:lnTo>
                    <a:pt x="3299" y="9515"/>
                  </a:lnTo>
                  <a:lnTo>
                    <a:pt x="3195" y="9452"/>
                  </a:lnTo>
                  <a:lnTo>
                    <a:pt x="3473" y="9452"/>
                  </a:lnTo>
                  <a:lnTo>
                    <a:pt x="3542" y="9431"/>
                  </a:lnTo>
                  <a:lnTo>
                    <a:pt x="3612" y="9389"/>
                  </a:lnTo>
                  <a:lnTo>
                    <a:pt x="3646" y="9326"/>
                  </a:lnTo>
                  <a:lnTo>
                    <a:pt x="3681" y="9305"/>
                  </a:lnTo>
                  <a:lnTo>
                    <a:pt x="3716" y="9116"/>
                  </a:lnTo>
                  <a:lnTo>
                    <a:pt x="3716" y="9032"/>
                  </a:lnTo>
                  <a:lnTo>
                    <a:pt x="3681" y="8990"/>
                  </a:lnTo>
                  <a:lnTo>
                    <a:pt x="3681" y="8885"/>
                  </a:lnTo>
                  <a:lnTo>
                    <a:pt x="3716" y="8802"/>
                  </a:lnTo>
                  <a:lnTo>
                    <a:pt x="3716" y="8718"/>
                  </a:lnTo>
                  <a:lnTo>
                    <a:pt x="3750" y="8634"/>
                  </a:lnTo>
                  <a:lnTo>
                    <a:pt x="3750" y="8592"/>
                  </a:lnTo>
                  <a:lnTo>
                    <a:pt x="3716" y="8571"/>
                  </a:lnTo>
                  <a:lnTo>
                    <a:pt x="3646" y="8550"/>
                  </a:lnTo>
                  <a:lnTo>
                    <a:pt x="3334" y="8487"/>
                  </a:lnTo>
                  <a:lnTo>
                    <a:pt x="3230" y="8424"/>
                  </a:lnTo>
                  <a:lnTo>
                    <a:pt x="3195" y="8382"/>
                  </a:lnTo>
                  <a:lnTo>
                    <a:pt x="3056" y="8298"/>
                  </a:lnTo>
                  <a:lnTo>
                    <a:pt x="2848" y="8298"/>
                  </a:lnTo>
                  <a:lnTo>
                    <a:pt x="2709" y="8319"/>
                  </a:lnTo>
                  <a:lnTo>
                    <a:pt x="2674" y="8340"/>
                  </a:lnTo>
                  <a:lnTo>
                    <a:pt x="2639" y="8403"/>
                  </a:lnTo>
                  <a:lnTo>
                    <a:pt x="2605" y="8445"/>
                  </a:lnTo>
                  <a:lnTo>
                    <a:pt x="2570" y="8508"/>
                  </a:lnTo>
                  <a:lnTo>
                    <a:pt x="2535" y="8529"/>
                  </a:lnTo>
                  <a:lnTo>
                    <a:pt x="2535" y="8424"/>
                  </a:lnTo>
                  <a:lnTo>
                    <a:pt x="2361" y="8319"/>
                  </a:lnTo>
                  <a:lnTo>
                    <a:pt x="2257" y="8277"/>
                  </a:lnTo>
                  <a:lnTo>
                    <a:pt x="2188" y="8235"/>
                  </a:lnTo>
                  <a:lnTo>
                    <a:pt x="2153" y="8193"/>
                  </a:lnTo>
                  <a:lnTo>
                    <a:pt x="2118" y="8130"/>
                  </a:lnTo>
                  <a:lnTo>
                    <a:pt x="2049" y="8067"/>
                  </a:lnTo>
                  <a:lnTo>
                    <a:pt x="1979" y="8088"/>
                  </a:lnTo>
                  <a:lnTo>
                    <a:pt x="1945" y="8088"/>
                  </a:lnTo>
                  <a:lnTo>
                    <a:pt x="1875" y="8130"/>
                  </a:lnTo>
                  <a:lnTo>
                    <a:pt x="1875" y="8067"/>
                  </a:lnTo>
                  <a:lnTo>
                    <a:pt x="1806" y="8088"/>
                  </a:lnTo>
                  <a:lnTo>
                    <a:pt x="1702" y="8109"/>
                  </a:lnTo>
                  <a:lnTo>
                    <a:pt x="1632" y="8130"/>
                  </a:lnTo>
                  <a:lnTo>
                    <a:pt x="1528" y="8151"/>
                  </a:lnTo>
                  <a:lnTo>
                    <a:pt x="1459" y="8151"/>
                  </a:lnTo>
                  <a:lnTo>
                    <a:pt x="1424" y="8130"/>
                  </a:lnTo>
                  <a:lnTo>
                    <a:pt x="1424" y="8109"/>
                  </a:lnTo>
                  <a:lnTo>
                    <a:pt x="1459" y="8088"/>
                  </a:lnTo>
                  <a:lnTo>
                    <a:pt x="1563" y="8088"/>
                  </a:lnTo>
                  <a:lnTo>
                    <a:pt x="1597" y="8067"/>
                  </a:lnTo>
                  <a:lnTo>
                    <a:pt x="1597" y="8004"/>
                  </a:lnTo>
                  <a:lnTo>
                    <a:pt x="1528" y="8004"/>
                  </a:lnTo>
                  <a:lnTo>
                    <a:pt x="1493" y="7983"/>
                  </a:lnTo>
                  <a:lnTo>
                    <a:pt x="1424" y="7983"/>
                  </a:lnTo>
                  <a:lnTo>
                    <a:pt x="1389" y="8004"/>
                  </a:lnTo>
                  <a:lnTo>
                    <a:pt x="1354" y="7983"/>
                  </a:lnTo>
                  <a:lnTo>
                    <a:pt x="1320" y="8004"/>
                  </a:lnTo>
                  <a:lnTo>
                    <a:pt x="1320" y="7962"/>
                  </a:lnTo>
                  <a:lnTo>
                    <a:pt x="1354" y="7941"/>
                  </a:lnTo>
                  <a:lnTo>
                    <a:pt x="1389" y="7941"/>
                  </a:lnTo>
                  <a:lnTo>
                    <a:pt x="1528" y="7857"/>
                  </a:lnTo>
                  <a:lnTo>
                    <a:pt x="1632" y="7857"/>
                  </a:lnTo>
                  <a:lnTo>
                    <a:pt x="1771" y="7836"/>
                  </a:lnTo>
                  <a:lnTo>
                    <a:pt x="1875" y="7836"/>
                  </a:lnTo>
                  <a:lnTo>
                    <a:pt x="1875" y="7690"/>
                  </a:lnTo>
                  <a:lnTo>
                    <a:pt x="1806" y="7606"/>
                  </a:lnTo>
                  <a:lnTo>
                    <a:pt x="1528" y="7606"/>
                  </a:lnTo>
                  <a:lnTo>
                    <a:pt x="1493" y="7627"/>
                  </a:lnTo>
                  <a:lnTo>
                    <a:pt x="1354" y="7669"/>
                  </a:lnTo>
                  <a:lnTo>
                    <a:pt x="1215" y="7669"/>
                  </a:lnTo>
                  <a:lnTo>
                    <a:pt x="1111" y="7648"/>
                  </a:lnTo>
                  <a:lnTo>
                    <a:pt x="1042" y="7669"/>
                  </a:lnTo>
                  <a:lnTo>
                    <a:pt x="972" y="7669"/>
                  </a:lnTo>
                  <a:lnTo>
                    <a:pt x="938" y="7690"/>
                  </a:lnTo>
                  <a:lnTo>
                    <a:pt x="868" y="7711"/>
                  </a:lnTo>
                  <a:lnTo>
                    <a:pt x="799" y="7711"/>
                  </a:lnTo>
                  <a:lnTo>
                    <a:pt x="833" y="7585"/>
                  </a:lnTo>
                  <a:lnTo>
                    <a:pt x="903" y="7564"/>
                  </a:lnTo>
                  <a:lnTo>
                    <a:pt x="1007" y="7522"/>
                  </a:lnTo>
                  <a:lnTo>
                    <a:pt x="1042" y="7501"/>
                  </a:lnTo>
                  <a:lnTo>
                    <a:pt x="1077" y="7438"/>
                  </a:lnTo>
                  <a:lnTo>
                    <a:pt x="1111" y="7354"/>
                  </a:lnTo>
                  <a:lnTo>
                    <a:pt x="1146" y="7291"/>
                  </a:lnTo>
                  <a:lnTo>
                    <a:pt x="1146" y="7228"/>
                  </a:lnTo>
                  <a:lnTo>
                    <a:pt x="938" y="7165"/>
                  </a:lnTo>
                  <a:lnTo>
                    <a:pt x="868" y="7123"/>
                  </a:lnTo>
                  <a:lnTo>
                    <a:pt x="833" y="7081"/>
                  </a:lnTo>
                  <a:lnTo>
                    <a:pt x="729" y="7018"/>
                  </a:lnTo>
                  <a:lnTo>
                    <a:pt x="660" y="7018"/>
                  </a:lnTo>
                  <a:lnTo>
                    <a:pt x="625" y="6997"/>
                  </a:lnTo>
                  <a:lnTo>
                    <a:pt x="590" y="6997"/>
                  </a:lnTo>
                  <a:lnTo>
                    <a:pt x="590" y="6976"/>
                  </a:lnTo>
                  <a:lnTo>
                    <a:pt x="556" y="6955"/>
                  </a:lnTo>
                  <a:lnTo>
                    <a:pt x="556" y="6934"/>
                  </a:lnTo>
                  <a:lnTo>
                    <a:pt x="590" y="6934"/>
                  </a:lnTo>
                  <a:lnTo>
                    <a:pt x="625" y="6913"/>
                  </a:lnTo>
                  <a:lnTo>
                    <a:pt x="695" y="6913"/>
                  </a:lnTo>
                  <a:lnTo>
                    <a:pt x="729" y="6892"/>
                  </a:lnTo>
                  <a:lnTo>
                    <a:pt x="764" y="6892"/>
                  </a:lnTo>
                  <a:lnTo>
                    <a:pt x="833" y="6871"/>
                  </a:lnTo>
                  <a:lnTo>
                    <a:pt x="833" y="6808"/>
                  </a:lnTo>
                  <a:lnTo>
                    <a:pt x="868" y="6787"/>
                  </a:lnTo>
                  <a:lnTo>
                    <a:pt x="833" y="6766"/>
                  </a:lnTo>
                  <a:lnTo>
                    <a:pt x="833" y="6745"/>
                  </a:lnTo>
                  <a:lnTo>
                    <a:pt x="868" y="6745"/>
                  </a:lnTo>
                  <a:lnTo>
                    <a:pt x="868" y="6724"/>
                  </a:lnTo>
                  <a:lnTo>
                    <a:pt x="799" y="6682"/>
                  </a:lnTo>
                  <a:lnTo>
                    <a:pt x="799" y="6661"/>
                  </a:lnTo>
                  <a:lnTo>
                    <a:pt x="764" y="6661"/>
                  </a:lnTo>
                  <a:lnTo>
                    <a:pt x="764" y="6641"/>
                  </a:lnTo>
                  <a:lnTo>
                    <a:pt x="729" y="6641"/>
                  </a:lnTo>
                  <a:lnTo>
                    <a:pt x="660" y="6620"/>
                  </a:lnTo>
                  <a:lnTo>
                    <a:pt x="625" y="6620"/>
                  </a:lnTo>
                  <a:lnTo>
                    <a:pt x="556" y="6578"/>
                  </a:lnTo>
                  <a:lnTo>
                    <a:pt x="556" y="6557"/>
                  </a:lnTo>
                  <a:lnTo>
                    <a:pt x="521" y="6536"/>
                  </a:lnTo>
                  <a:lnTo>
                    <a:pt x="521" y="6515"/>
                  </a:lnTo>
                  <a:lnTo>
                    <a:pt x="486" y="6494"/>
                  </a:lnTo>
                  <a:lnTo>
                    <a:pt x="486" y="6473"/>
                  </a:lnTo>
                  <a:lnTo>
                    <a:pt x="625" y="6389"/>
                  </a:lnTo>
                  <a:lnTo>
                    <a:pt x="625" y="6368"/>
                  </a:lnTo>
                  <a:lnTo>
                    <a:pt x="590" y="6347"/>
                  </a:lnTo>
                  <a:lnTo>
                    <a:pt x="590" y="6326"/>
                  </a:lnTo>
                  <a:lnTo>
                    <a:pt x="556" y="6326"/>
                  </a:lnTo>
                  <a:lnTo>
                    <a:pt x="556" y="6284"/>
                  </a:lnTo>
                  <a:lnTo>
                    <a:pt x="521" y="6263"/>
                  </a:lnTo>
                  <a:lnTo>
                    <a:pt x="521" y="6221"/>
                  </a:lnTo>
                  <a:lnTo>
                    <a:pt x="486" y="6221"/>
                  </a:lnTo>
                  <a:lnTo>
                    <a:pt x="486" y="6200"/>
                  </a:lnTo>
                  <a:lnTo>
                    <a:pt x="451" y="6200"/>
                  </a:lnTo>
                  <a:lnTo>
                    <a:pt x="417" y="6179"/>
                  </a:lnTo>
                  <a:lnTo>
                    <a:pt x="417" y="6158"/>
                  </a:lnTo>
                  <a:lnTo>
                    <a:pt x="382" y="6158"/>
                  </a:lnTo>
                  <a:lnTo>
                    <a:pt x="313" y="6116"/>
                  </a:lnTo>
                  <a:lnTo>
                    <a:pt x="278" y="6116"/>
                  </a:lnTo>
                  <a:lnTo>
                    <a:pt x="243" y="6095"/>
                  </a:lnTo>
                  <a:lnTo>
                    <a:pt x="35" y="5990"/>
                  </a:lnTo>
                  <a:lnTo>
                    <a:pt x="0" y="5969"/>
                  </a:lnTo>
                  <a:lnTo>
                    <a:pt x="1146" y="5403"/>
                  </a:lnTo>
                  <a:lnTo>
                    <a:pt x="2674" y="4500"/>
                  </a:lnTo>
                  <a:lnTo>
                    <a:pt x="2882" y="4375"/>
                  </a:lnTo>
                  <a:lnTo>
                    <a:pt x="3612" y="3913"/>
                  </a:lnTo>
                  <a:lnTo>
                    <a:pt x="4896" y="3200"/>
                  </a:lnTo>
                  <a:lnTo>
                    <a:pt x="7258" y="1899"/>
                  </a:lnTo>
                  <a:lnTo>
                    <a:pt x="7640" y="1699"/>
                  </a:lnTo>
                  <a:lnTo>
                    <a:pt x="8439" y="1280"/>
                  </a:lnTo>
                  <a:lnTo>
                    <a:pt x="8959" y="965"/>
                  </a:lnTo>
                  <a:lnTo>
                    <a:pt x="9515" y="441"/>
                  </a:lnTo>
                  <a:lnTo>
                    <a:pt x="9550" y="441"/>
                  </a:lnTo>
                  <a:lnTo>
                    <a:pt x="10001" y="42"/>
                  </a:lnTo>
                  <a:lnTo>
                    <a:pt x="11633" y="0"/>
                  </a:lnTo>
                  <a:lnTo>
                    <a:pt x="12293" y="0"/>
                  </a:lnTo>
                  <a:lnTo>
                    <a:pt x="12397" y="42"/>
                  </a:lnTo>
                  <a:lnTo>
                    <a:pt x="12502" y="105"/>
                  </a:lnTo>
                  <a:lnTo>
                    <a:pt x="12571" y="105"/>
                  </a:lnTo>
                  <a:lnTo>
                    <a:pt x="12641" y="126"/>
                  </a:lnTo>
                  <a:lnTo>
                    <a:pt x="12745" y="147"/>
                  </a:lnTo>
                  <a:lnTo>
                    <a:pt x="12814" y="168"/>
                  </a:lnTo>
                  <a:lnTo>
                    <a:pt x="13092" y="168"/>
                  </a:lnTo>
                  <a:lnTo>
                    <a:pt x="13196" y="189"/>
                  </a:lnTo>
                  <a:lnTo>
                    <a:pt x="13474" y="189"/>
                  </a:lnTo>
                  <a:lnTo>
                    <a:pt x="13613" y="273"/>
                  </a:lnTo>
                  <a:lnTo>
                    <a:pt x="13717" y="315"/>
                  </a:lnTo>
                  <a:lnTo>
                    <a:pt x="13752" y="336"/>
                  </a:lnTo>
                  <a:lnTo>
                    <a:pt x="13856" y="336"/>
                  </a:lnTo>
                  <a:lnTo>
                    <a:pt x="13891" y="357"/>
                  </a:lnTo>
                  <a:lnTo>
                    <a:pt x="14099" y="357"/>
                  </a:lnTo>
                  <a:lnTo>
                    <a:pt x="14238" y="378"/>
                  </a:lnTo>
                  <a:lnTo>
                    <a:pt x="14342" y="420"/>
                  </a:lnTo>
                  <a:lnTo>
                    <a:pt x="14585" y="566"/>
                  </a:lnTo>
                  <a:lnTo>
                    <a:pt x="14585" y="671"/>
                  </a:lnTo>
                  <a:lnTo>
                    <a:pt x="14550" y="713"/>
                  </a:lnTo>
                  <a:lnTo>
                    <a:pt x="14516" y="776"/>
                  </a:lnTo>
                  <a:lnTo>
                    <a:pt x="14481" y="818"/>
                  </a:lnTo>
                  <a:lnTo>
                    <a:pt x="14446" y="881"/>
                  </a:lnTo>
                  <a:lnTo>
                    <a:pt x="14446" y="1007"/>
                  </a:lnTo>
                  <a:lnTo>
                    <a:pt x="14481" y="1028"/>
                  </a:lnTo>
                  <a:lnTo>
                    <a:pt x="14516" y="1091"/>
                  </a:lnTo>
                  <a:lnTo>
                    <a:pt x="14620" y="1217"/>
                  </a:lnTo>
                  <a:lnTo>
                    <a:pt x="14307" y="2444"/>
                  </a:lnTo>
                  <a:lnTo>
                    <a:pt x="14307" y="3200"/>
                  </a:lnTo>
                  <a:lnTo>
                    <a:pt x="14446" y="3325"/>
                  </a:lnTo>
                  <a:lnTo>
                    <a:pt x="14550" y="3409"/>
                  </a:lnTo>
                  <a:lnTo>
                    <a:pt x="15106" y="3766"/>
                  </a:lnTo>
                  <a:lnTo>
                    <a:pt x="15349" y="3955"/>
                  </a:lnTo>
                  <a:lnTo>
                    <a:pt x="15349" y="3997"/>
                  </a:lnTo>
                  <a:lnTo>
                    <a:pt x="15314" y="4039"/>
                  </a:lnTo>
                  <a:lnTo>
                    <a:pt x="15314" y="4081"/>
                  </a:lnTo>
                  <a:lnTo>
                    <a:pt x="15280" y="4144"/>
                  </a:lnTo>
                  <a:lnTo>
                    <a:pt x="15280" y="4186"/>
                  </a:lnTo>
                  <a:lnTo>
                    <a:pt x="15314" y="4228"/>
                  </a:lnTo>
                  <a:lnTo>
                    <a:pt x="15384" y="4228"/>
                  </a:lnTo>
                  <a:lnTo>
                    <a:pt x="15453" y="4249"/>
                  </a:lnTo>
                  <a:lnTo>
                    <a:pt x="15488" y="4270"/>
                  </a:lnTo>
                  <a:lnTo>
                    <a:pt x="15488" y="4291"/>
                  </a:lnTo>
                  <a:lnTo>
                    <a:pt x="15349" y="4375"/>
                  </a:lnTo>
                  <a:lnTo>
                    <a:pt x="15314" y="4375"/>
                  </a:lnTo>
                  <a:lnTo>
                    <a:pt x="15314" y="4417"/>
                  </a:lnTo>
                  <a:lnTo>
                    <a:pt x="15349" y="4417"/>
                  </a:lnTo>
                  <a:lnTo>
                    <a:pt x="15349" y="4458"/>
                  </a:lnTo>
                  <a:lnTo>
                    <a:pt x="15314" y="4479"/>
                  </a:lnTo>
                  <a:lnTo>
                    <a:pt x="15314" y="4500"/>
                  </a:lnTo>
                  <a:lnTo>
                    <a:pt x="15280" y="4542"/>
                  </a:lnTo>
                  <a:lnTo>
                    <a:pt x="15280" y="4563"/>
                  </a:lnTo>
                  <a:lnTo>
                    <a:pt x="15349" y="4605"/>
                  </a:lnTo>
                  <a:lnTo>
                    <a:pt x="15384" y="4647"/>
                  </a:lnTo>
                  <a:lnTo>
                    <a:pt x="15419" y="4668"/>
                  </a:lnTo>
                  <a:lnTo>
                    <a:pt x="15419" y="4773"/>
                  </a:lnTo>
                  <a:lnTo>
                    <a:pt x="15384" y="4836"/>
                  </a:lnTo>
                  <a:lnTo>
                    <a:pt x="15349" y="4878"/>
                  </a:lnTo>
                  <a:lnTo>
                    <a:pt x="15280" y="4920"/>
                  </a:lnTo>
                  <a:lnTo>
                    <a:pt x="15245" y="4962"/>
                  </a:lnTo>
                  <a:lnTo>
                    <a:pt x="15245" y="5067"/>
                  </a:lnTo>
                  <a:lnTo>
                    <a:pt x="15210" y="5109"/>
                  </a:lnTo>
                  <a:lnTo>
                    <a:pt x="15210" y="5151"/>
                  </a:lnTo>
                  <a:lnTo>
                    <a:pt x="15176" y="5214"/>
                  </a:lnTo>
                  <a:lnTo>
                    <a:pt x="15176" y="5319"/>
                  </a:lnTo>
                  <a:lnTo>
                    <a:pt x="15141" y="5361"/>
                  </a:lnTo>
                  <a:lnTo>
                    <a:pt x="15141" y="5424"/>
                  </a:lnTo>
                  <a:lnTo>
                    <a:pt x="15176" y="5424"/>
                  </a:lnTo>
                  <a:lnTo>
                    <a:pt x="15141" y="5487"/>
                  </a:lnTo>
                  <a:lnTo>
                    <a:pt x="15176" y="5529"/>
                  </a:lnTo>
                  <a:lnTo>
                    <a:pt x="15176" y="5654"/>
                  </a:lnTo>
                  <a:lnTo>
                    <a:pt x="15210" y="5717"/>
                  </a:lnTo>
                  <a:lnTo>
                    <a:pt x="15210" y="5780"/>
                  </a:lnTo>
                  <a:lnTo>
                    <a:pt x="15176" y="5822"/>
                  </a:lnTo>
                  <a:lnTo>
                    <a:pt x="15210" y="5864"/>
                  </a:lnTo>
                  <a:lnTo>
                    <a:pt x="15210" y="5990"/>
                  </a:lnTo>
                  <a:lnTo>
                    <a:pt x="15176" y="6053"/>
                  </a:lnTo>
                  <a:lnTo>
                    <a:pt x="15210" y="6137"/>
                  </a:lnTo>
                  <a:lnTo>
                    <a:pt x="15210" y="6284"/>
                  </a:lnTo>
                  <a:lnTo>
                    <a:pt x="15245" y="6326"/>
                  </a:lnTo>
                  <a:lnTo>
                    <a:pt x="15245" y="6410"/>
                  </a:lnTo>
                  <a:lnTo>
                    <a:pt x="15210" y="6452"/>
                  </a:lnTo>
                  <a:lnTo>
                    <a:pt x="15106" y="6536"/>
                  </a:lnTo>
                  <a:lnTo>
                    <a:pt x="15037" y="6599"/>
                  </a:lnTo>
                  <a:lnTo>
                    <a:pt x="15002" y="6661"/>
                  </a:lnTo>
                  <a:lnTo>
                    <a:pt x="14898" y="6787"/>
                  </a:lnTo>
                  <a:lnTo>
                    <a:pt x="14898" y="6808"/>
                  </a:lnTo>
                  <a:lnTo>
                    <a:pt x="14828" y="6892"/>
                  </a:lnTo>
                  <a:lnTo>
                    <a:pt x="14724" y="6976"/>
                  </a:lnTo>
                  <a:lnTo>
                    <a:pt x="14689" y="6997"/>
                  </a:lnTo>
                  <a:lnTo>
                    <a:pt x="14689" y="7039"/>
                  </a:lnTo>
                  <a:lnTo>
                    <a:pt x="14724" y="7060"/>
                  </a:lnTo>
                  <a:lnTo>
                    <a:pt x="14724" y="7102"/>
                  </a:lnTo>
                  <a:lnTo>
                    <a:pt x="14655" y="7186"/>
                  </a:lnTo>
                  <a:lnTo>
                    <a:pt x="14655" y="7207"/>
                  </a:lnTo>
                  <a:lnTo>
                    <a:pt x="14620" y="7249"/>
                  </a:lnTo>
                  <a:lnTo>
                    <a:pt x="14620" y="7459"/>
                  </a:lnTo>
                  <a:lnTo>
                    <a:pt x="14655" y="7480"/>
                  </a:lnTo>
                  <a:lnTo>
                    <a:pt x="14689" y="7543"/>
                  </a:lnTo>
                  <a:lnTo>
                    <a:pt x="14724" y="7543"/>
                  </a:lnTo>
                  <a:lnTo>
                    <a:pt x="14689" y="7585"/>
                  </a:lnTo>
                  <a:lnTo>
                    <a:pt x="14655" y="7648"/>
                  </a:lnTo>
                  <a:lnTo>
                    <a:pt x="14655" y="7711"/>
                  </a:lnTo>
                  <a:lnTo>
                    <a:pt x="14689" y="7711"/>
                  </a:lnTo>
                  <a:lnTo>
                    <a:pt x="14689" y="7794"/>
                  </a:lnTo>
                  <a:lnTo>
                    <a:pt x="14655" y="7815"/>
                  </a:lnTo>
                  <a:lnTo>
                    <a:pt x="14655" y="7941"/>
                  </a:lnTo>
                  <a:lnTo>
                    <a:pt x="14620" y="7941"/>
                  </a:lnTo>
                  <a:lnTo>
                    <a:pt x="14620" y="8109"/>
                  </a:lnTo>
                  <a:lnTo>
                    <a:pt x="14550" y="8151"/>
                  </a:lnTo>
                  <a:lnTo>
                    <a:pt x="14516" y="8193"/>
                  </a:lnTo>
                  <a:lnTo>
                    <a:pt x="14481" y="8256"/>
                  </a:lnTo>
                  <a:lnTo>
                    <a:pt x="14446" y="8298"/>
                  </a:lnTo>
                  <a:lnTo>
                    <a:pt x="14446" y="8340"/>
                  </a:lnTo>
                  <a:lnTo>
                    <a:pt x="14481" y="8382"/>
                  </a:lnTo>
                  <a:lnTo>
                    <a:pt x="14481" y="8487"/>
                  </a:lnTo>
                  <a:lnTo>
                    <a:pt x="14516" y="8487"/>
                  </a:lnTo>
                  <a:lnTo>
                    <a:pt x="14516" y="8571"/>
                  </a:lnTo>
                  <a:lnTo>
                    <a:pt x="14481" y="8613"/>
                  </a:lnTo>
                  <a:lnTo>
                    <a:pt x="14481" y="8697"/>
                  </a:lnTo>
                  <a:lnTo>
                    <a:pt x="14446" y="8718"/>
                  </a:lnTo>
                  <a:lnTo>
                    <a:pt x="14446" y="8760"/>
                  </a:lnTo>
                  <a:lnTo>
                    <a:pt x="14481" y="8823"/>
                  </a:lnTo>
                  <a:lnTo>
                    <a:pt x="14481" y="8844"/>
                  </a:lnTo>
                  <a:lnTo>
                    <a:pt x="14516" y="8885"/>
                  </a:lnTo>
                  <a:lnTo>
                    <a:pt x="14550" y="8906"/>
                  </a:lnTo>
                  <a:lnTo>
                    <a:pt x="14585" y="8948"/>
                  </a:lnTo>
                  <a:lnTo>
                    <a:pt x="14689" y="8948"/>
                  </a:lnTo>
                  <a:lnTo>
                    <a:pt x="14759" y="8969"/>
                  </a:lnTo>
                  <a:lnTo>
                    <a:pt x="14794" y="8969"/>
                  </a:lnTo>
                  <a:lnTo>
                    <a:pt x="14828" y="9011"/>
                  </a:lnTo>
                  <a:lnTo>
                    <a:pt x="14898" y="9032"/>
                  </a:lnTo>
                  <a:lnTo>
                    <a:pt x="15002" y="9095"/>
                  </a:lnTo>
                  <a:lnTo>
                    <a:pt x="15002" y="9116"/>
                  </a:lnTo>
                  <a:lnTo>
                    <a:pt x="15037" y="9116"/>
                  </a:lnTo>
                  <a:lnTo>
                    <a:pt x="15071" y="9137"/>
                  </a:lnTo>
                  <a:lnTo>
                    <a:pt x="15106" y="9137"/>
                  </a:lnTo>
                  <a:lnTo>
                    <a:pt x="15106" y="9200"/>
                  </a:lnTo>
                  <a:lnTo>
                    <a:pt x="15071" y="9200"/>
                  </a:lnTo>
                  <a:lnTo>
                    <a:pt x="15071" y="9221"/>
                  </a:lnTo>
                  <a:lnTo>
                    <a:pt x="15037" y="9263"/>
                  </a:lnTo>
                  <a:lnTo>
                    <a:pt x="15002" y="9284"/>
                  </a:lnTo>
                  <a:lnTo>
                    <a:pt x="14967" y="9326"/>
                  </a:lnTo>
                  <a:lnTo>
                    <a:pt x="14967" y="9368"/>
                  </a:lnTo>
                  <a:lnTo>
                    <a:pt x="15002" y="9368"/>
                  </a:lnTo>
                  <a:lnTo>
                    <a:pt x="15106" y="9431"/>
                  </a:lnTo>
                  <a:lnTo>
                    <a:pt x="15141" y="9431"/>
                  </a:lnTo>
                  <a:lnTo>
                    <a:pt x="15176" y="9452"/>
                  </a:lnTo>
                  <a:lnTo>
                    <a:pt x="15210" y="9452"/>
                  </a:lnTo>
                  <a:lnTo>
                    <a:pt x="15210" y="9431"/>
                  </a:lnTo>
                  <a:lnTo>
                    <a:pt x="15245" y="9431"/>
                  </a:lnTo>
                  <a:lnTo>
                    <a:pt x="15245" y="9410"/>
                  </a:lnTo>
                  <a:lnTo>
                    <a:pt x="15280" y="9389"/>
                  </a:lnTo>
                  <a:lnTo>
                    <a:pt x="15280" y="9242"/>
                  </a:lnTo>
                  <a:lnTo>
                    <a:pt x="15245" y="9221"/>
                  </a:lnTo>
                  <a:lnTo>
                    <a:pt x="15245" y="9179"/>
                  </a:lnTo>
                  <a:lnTo>
                    <a:pt x="15210" y="9179"/>
                  </a:lnTo>
                  <a:lnTo>
                    <a:pt x="15210" y="9137"/>
                  </a:lnTo>
                  <a:lnTo>
                    <a:pt x="15245" y="9137"/>
                  </a:lnTo>
                  <a:lnTo>
                    <a:pt x="15210" y="9116"/>
                  </a:lnTo>
                  <a:lnTo>
                    <a:pt x="15176" y="9116"/>
                  </a:lnTo>
                  <a:lnTo>
                    <a:pt x="15176" y="9095"/>
                  </a:lnTo>
                  <a:lnTo>
                    <a:pt x="15210" y="9095"/>
                  </a:lnTo>
                  <a:lnTo>
                    <a:pt x="15210" y="9074"/>
                  </a:lnTo>
                  <a:lnTo>
                    <a:pt x="15245" y="9074"/>
                  </a:lnTo>
                  <a:lnTo>
                    <a:pt x="15280" y="9095"/>
                  </a:lnTo>
                  <a:lnTo>
                    <a:pt x="15280" y="9116"/>
                  </a:lnTo>
                  <a:lnTo>
                    <a:pt x="15349" y="9200"/>
                  </a:lnTo>
                  <a:lnTo>
                    <a:pt x="15349" y="9347"/>
                  </a:lnTo>
                  <a:lnTo>
                    <a:pt x="15384" y="9368"/>
                  </a:lnTo>
                  <a:lnTo>
                    <a:pt x="15349" y="9410"/>
                  </a:lnTo>
                  <a:lnTo>
                    <a:pt x="15384" y="9431"/>
                  </a:lnTo>
                  <a:lnTo>
                    <a:pt x="15384" y="9473"/>
                  </a:lnTo>
                  <a:lnTo>
                    <a:pt x="15349" y="9515"/>
                  </a:lnTo>
                  <a:lnTo>
                    <a:pt x="15349" y="9557"/>
                  </a:lnTo>
                  <a:lnTo>
                    <a:pt x="15314" y="9599"/>
                  </a:lnTo>
                  <a:lnTo>
                    <a:pt x="15314" y="9662"/>
                  </a:lnTo>
                  <a:lnTo>
                    <a:pt x="15280" y="9704"/>
                  </a:lnTo>
                  <a:lnTo>
                    <a:pt x="15280" y="9830"/>
                  </a:lnTo>
                  <a:lnTo>
                    <a:pt x="15314" y="9851"/>
                  </a:lnTo>
                  <a:lnTo>
                    <a:pt x="15314" y="10039"/>
                  </a:lnTo>
                  <a:lnTo>
                    <a:pt x="15349" y="10081"/>
                  </a:lnTo>
                  <a:lnTo>
                    <a:pt x="15349" y="10102"/>
                  </a:lnTo>
                  <a:lnTo>
                    <a:pt x="15384" y="10123"/>
                  </a:lnTo>
                  <a:lnTo>
                    <a:pt x="15384" y="10144"/>
                  </a:lnTo>
                  <a:lnTo>
                    <a:pt x="15523" y="10144"/>
                  </a:lnTo>
                  <a:lnTo>
                    <a:pt x="15558" y="10165"/>
                  </a:lnTo>
                  <a:lnTo>
                    <a:pt x="15696" y="10207"/>
                  </a:lnTo>
                  <a:lnTo>
                    <a:pt x="15731" y="10228"/>
                  </a:lnTo>
                  <a:lnTo>
                    <a:pt x="15801" y="10249"/>
                  </a:lnTo>
                  <a:lnTo>
                    <a:pt x="15905" y="10312"/>
                  </a:lnTo>
                  <a:lnTo>
                    <a:pt x="15974" y="10396"/>
                  </a:lnTo>
                  <a:lnTo>
                    <a:pt x="16044" y="10459"/>
                  </a:lnTo>
                  <a:lnTo>
                    <a:pt x="16078" y="10480"/>
                  </a:lnTo>
                  <a:lnTo>
                    <a:pt x="16078" y="10522"/>
                  </a:lnTo>
                  <a:lnTo>
                    <a:pt x="16113" y="10543"/>
                  </a:lnTo>
                  <a:lnTo>
                    <a:pt x="16148" y="10543"/>
                  </a:lnTo>
                  <a:lnTo>
                    <a:pt x="16183" y="10564"/>
                  </a:lnTo>
                  <a:lnTo>
                    <a:pt x="16252" y="10564"/>
                  </a:lnTo>
                  <a:lnTo>
                    <a:pt x="16322" y="10585"/>
                  </a:lnTo>
                  <a:lnTo>
                    <a:pt x="16356" y="10616"/>
                  </a:lnTo>
                  <a:lnTo>
                    <a:pt x="16391" y="10637"/>
                  </a:lnTo>
                  <a:lnTo>
                    <a:pt x="16426" y="10637"/>
                  </a:lnTo>
                  <a:lnTo>
                    <a:pt x="16460" y="10658"/>
                  </a:lnTo>
                  <a:lnTo>
                    <a:pt x="16565" y="10658"/>
                  </a:lnTo>
                  <a:lnTo>
                    <a:pt x="16599" y="10679"/>
                  </a:lnTo>
                  <a:lnTo>
                    <a:pt x="16704" y="10679"/>
                  </a:lnTo>
                  <a:lnTo>
                    <a:pt x="16773" y="10700"/>
                  </a:lnTo>
                  <a:lnTo>
                    <a:pt x="16808" y="10700"/>
                  </a:lnTo>
                  <a:lnTo>
                    <a:pt x="16877" y="10742"/>
                  </a:lnTo>
                  <a:lnTo>
                    <a:pt x="16912" y="10742"/>
                  </a:lnTo>
                  <a:lnTo>
                    <a:pt x="16947" y="10763"/>
                  </a:lnTo>
                  <a:lnTo>
                    <a:pt x="16981" y="10763"/>
                  </a:lnTo>
                  <a:lnTo>
                    <a:pt x="17016" y="10742"/>
                  </a:lnTo>
                  <a:lnTo>
                    <a:pt x="17016" y="10721"/>
                  </a:lnTo>
                  <a:lnTo>
                    <a:pt x="16981" y="10700"/>
                  </a:lnTo>
                  <a:lnTo>
                    <a:pt x="16981" y="10679"/>
                  </a:lnTo>
                  <a:lnTo>
                    <a:pt x="17051" y="10679"/>
                  </a:lnTo>
                  <a:lnTo>
                    <a:pt x="17051" y="10700"/>
                  </a:lnTo>
                  <a:lnTo>
                    <a:pt x="17086" y="10721"/>
                  </a:lnTo>
                  <a:lnTo>
                    <a:pt x="17086" y="10784"/>
                  </a:lnTo>
                  <a:lnTo>
                    <a:pt x="17051" y="10826"/>
                  </a:lnTo>
                  <a:lnTo>
                    <a:pt x="17051" y="10889"/>
                  </a:lnTo>
                  <a:lnTo>
                    <a:pt x="17016" y="10931"/>
                  </a:lnTo>
                  <a:lnTo>
                    <a:pt x="16981" y="10952"/>
                  </a:lnTo>
                  <a:lnTo>
                    <a:pt x="16981" y="11015"/>
                  </a:lnTo>
                  <a:lnTo>
                    <a:pt x="17016" y="11057"/>
                  </a:lnTo>
                  <a:lnTo>
                    <a:pt x="17051" y="11078"/>
                  </a:lnTo>
                  <a:lnTo>
                    <a:pt x="17051" y="11309"/>
                  </a:lnTo>
                  <a:lnTo>
                    <a:pt x="17086" y="11330"/>
                  </a:lnTo>
                  <a:lnTo>
                    <a:pt x="17051" y="11351"/>
                  </a:lnTo>
                  <a:lnTo>
                    <a:pt x="17051" y="11372"/>
                  </a:lnTo>
                  <a:lnTo>
                    <a:pt x="17016" y="11372"/>
                  </a:lnTo>
                  <a:lnTo>
                    <a:pt x="16981" y="11393"/>
                  </a:lnTo>
                  <a:lnTo>
                    <a:pt x="16981" y="11477"/>
                  </a:lnTo>
                  <a:lnTo>
                    <a:pt x="17016" y="11498"/>
                  </a:lnTo>
                  <a:lnTo>
                    <a:pt x="17016" y="11519"/>
                  </a:lnTo>
                  <a:lnTo>
                    <a:pt x="16981" y="11540"/>
                  </a:lnTo>
                  <a:lnTo>
                    <a:pt x="16981" y="11582"/>
                  </a:lnTo>
                  <a:lnTo>
                    <a:pt x="16947" y="11624"/>
                  </a:lnTo>
                  <a:lnTo>
                    <a:pt x="16947" y="11665"/>
                  </a:lnTo>
                  <a:lnTo>
                    <a:pt x="16912" y="11686"/>
                  </a:lnTo>
                  <a:lnTo>
                    <a:pt x="16912" y="11707"/>
                  </a:lnTo>
                  <a:lnTo>
                    <a:pt x="16877" y="11749"/>
                  </a:lnTo>
                  <a:lnTo>
                    <a:pt x="16877" y="11833"/>
                  </a:lnTo>
                  <a:lnTo>
                    <a:pt x="16912" y="11854"/>
                  </a:lnTo>
                  <a:lnTo>
                    <a:pt x="16912" y="11896"/>
                  </a:lnTo>
                  <a:lnTo>
                    <a:pt x="17433" y="11896"/>
                  </a:lnTo>
                  <a:lnTo>
                    <a:pt x="17502" y="11917"/>
                  </a:lnTo>
                  <a:lnTo>
                    <a:pt x="17572" y="11917"/>
                  </a:lnTo>
                  <a:lnTo>
                    <a:pt x="17641" y="11938"/>
                  </a:lnTo>
                  <a:lnTo>
                    <a:pt x="17676" y="11959"/>
                  </a:lnTo>
                  <a:lnTo>
                    <a:pt x="17711" y="11938"/>
                  </a:lnTo>
                  <a:lnTo>
                    <a:pt x="17745" y="11938"/>
                  </a:lnTo>
                  <a:lnTo>
                    <a:pt x="17745" y="11959"/>
                  </a:lnTo>
                  <a:lnTo>
                    <a:pt x="17815" y="11980"/>
                  </a:lnTo>
                  <a:lnTo>
                    <a:pt x="17850" y="11980"/>
                  </a:lnTo>
                  <a:lnTo>
                    <a:pt x="17919" y="11959"/>
                  </a:lnTo>
                  <a:lnTo>
                    <a:pt x="17884" y="11917"/>
                  </a:lnTo>
                  <a:lnTo>
                    <a:pt x="17884" y="11896"/>
                  </a:lnTo>
                  <a:lnTo>
                    <a:pt x="17919" y="11938"/>
                  </a:lnTo>
                  <a:lnTo>
                    <a:pt x="17919" y="11959"/>
                  </a:lnTo>
                  <a:lnTo>
                    <a:pt x="17954" y="12001"/>
                  </a:lnTo>
                  <a:lnTo>
                    <a:pt x="17954" y="12064"/>
                  </a:lnTo>
                  <a:lnTo>
                    <a:pt x="17988" y="12106"/>
                  </a:lnTo>
                  <a:lnTo>
                    <a:pt x="18023" y="12169"/>
                  </a:lnTo>
                  <a:lnTo>
                    <a:pt x="18127" y="12253"/>
                  </a:lnTo>
                  <a:lnTo>
                    <a:pt x="18197" y="12274"/>
                  </a:lnTo>
                  <a:lnTo>
                    <a:pt x="18232" y="12274"/>
                  </a:lnTo>
                  <a:lnTo>
                    <a:pt x="18370" y="12316"/>
                  </a:lnTo>
                  <a:lnTo>
                    <a:pt x="18405" y="12337"/>
                  </a:lnTo>
                  <a:lnTo>
                    <a:pt x="18475" y="12358"/>
                  </a:lnTo>
                  <a:lnTo>
                    <a:pt x="18544" y="12358"/>
                  </a:lnTo>
                  <a:lnTo>
                    <a:pt x="18579" y="12379"/>
                  </a:lnTo>
                  <a:lnTo>
                    <a:pt x="18648" y="12400"/>
                  </a:lnTo>
                  <a:lnTo>
                    <a:pt x="18718" y="12400"/>
                  </a:lnTo>
                  <a:lnTo>
                    <a:pt x="18752" y="12442"/>
                  </a:lnTo>
                  <a:lnTo>
                    <a:pt x="18787" y="12463"/>
                  </a:lnTo>
                  <a:lnTo>
                    <a:pt x="18857" y="12484"/>
                  </a:lnTo>
                  <a:lnTo>
                    <a:pt x="18926" y="12526"/>
                  </a:lnTo>
                  <a:lnTo>
                    <a:pt x="18926" y="12589"/>
                  </a:lnTo>
                  <a:lnTo>
                    <a:pt x="18995" y="12673"/>
                  </a:lnTo>
                  <a:lnTo>
                    <a:pt x="19030" y="12736"/>
                  </a:lnTo>
                  <a:lnTo>
                    <a:pt x="19100" y="12777"/>
                  </a:lnTo>
                  <a:lnTo>
                    <a:pt x="19100" y="12798"/>
                  </a:lnTo>
                  <a:lnTo>
                    <a:pt x="19169" y="12840"/>
                  </a:lnTo>
                  <a:lnTo>
                    <a:pt x="19169" y="12861"/>
                  </a:lnTo>
                  <a:lnTo>
                    <a:pt x="19204" y="12882"/>
                  </a:lnTo>
                  <a:lnTo>
                    <a:pt x="19204" y="12987"/>
                  </a:lnTo>
                  <a:lnTo>
                    <a:pt x="19239" y="13008"/>
                  </a:lnTo>
                  <a:lnTo>
                    <a:pt x="19239" y="13029"/>
                  </a:lnTo>
                  <a:lnTo>
                    <a:pt x="19273" y="13071"/>
                  </a:lnTo>
                  <a:lnTo>
                    <a:pt x="19308" y="13071"/>
                  </a:lnTo>
                  <a:lnTo>
                    <a:pt x="19308" y="13092"/>
                  </a:lnTo>
                  <a:lnTo>
                    <a:pt x="19377" y="13092"/>
                  </a:lnTo>
                  <a:lnTo>
                    <a:pt x="19377" y="13113"/>
                  </a:lnTo>
                  <a:lnTo>
                    <a:pt x="19412" y="13113"/>
                  </a:lnTo>
                  <a:lnTo>
                    <a:pt x="19412" y="13155"/>
                  </a:lnTo>
                  <a:lnTo>
                    <a:pt x="19343" y="13197"/>
                  </a:lnTo>
                  <a:lnTo>
                    <a:pt x="19308" y="13239"/>
                  </a:lnTo>
                  <a:lnTo>
                    <a:pt x="19308" y="13281"/>
                  </a:lnTo>
                  <a:lnTo>
                    <a:pt x="19343" y="13365"/>
                  </a:lnTo>
                  <a:lnTo>
                    <a:pt x="19308" y="13386"/>
                  </a:lnTo>
                  <a:lnTo>
                    <a:pt x="19343" y="13407"/>
                  </a:lnTo>
                  <a:lnTo>
                    <a:pt x="19343" y="13491"/>
                  </a:lnTo>
                  <a:lnTo>
                    <a:pt x="19377" y="13491"/>
                  </a:lnTo>
                  <a:lnTo>
                    <a:pt x="19412" y="13512"/>
                  </a:lnTo>
                  <a:lnTo>
                    <a:pt x="19412" y="13533"/>
                  </a:lnTo>
                  <a:lnTo>
                    <a:pt x="19447" y="13575"/>
                  </a:lnTo>
                  <a:lnTo>
                    <a:pt x="19551" y="13575"/>
                  </a:lnTo>
                  <a:lnTo>
                    <a:pt x="19586" y="13596"/>
                  </a:lnTo>
                  <a:lnTo>
                    <a:pt x="19621" y="13638"/>
                  </a:lnTo>
                  <a:lnTo>
                    <a:pt x="19655" y="13659"/>
                  </a:lnTo>
                  <a:lnTo>
                    <a:pt x="19690" y="13701"/>
                  </a:lnTo>
                  <a:lnTo>
                    <a:pt x="19725" y="13722"/>
                  </a:lnTo>
                  <a:lnTo>
                    <a:pt x="19759" y="13764"/>
                  </a:lnTo>
                  <a:lnTo>
                    <a:pt x="19794" y="13764"/>
                  </a:lnTo>
                  <a:lnTo>
                    <a:pt x="19829" y="13785"/>
                  </a:lnTo>
                  <a:lnTo>
                    <a:pt x="19898" y="13806"/>
                  </a:lnTo>
                  <a:lnTo>
                    <a:pt x="19968" y="13847"/>
                  </a:lnTo>
                  <a:lnTo>
                    <a:pt x="19968" y="13910"/>
                  </a:lnTo>
                  <a:lnTo>
                    <a:pt x="20003" y="13931"/>
                  </a:lnTo>
                  <a:lnTo>
                    <a:pt x="20003" y="13973"/>
                  </a:lnTo>
                  <a:lnTo>
                    <a:pt x="20037" y="13994"/>
                  </a:lnTo>
                  <a:lnTo>
                    <a:pt x="20072" y="13994"/>
                  </a:lnTo>
                  <a:lnTo>
                    <a:pt x="20072" y="14099"/>
                  </a:lnTo>
                  <a:lnTo>
                    <a:pt x="20037" y="14120"/>
                  </a:lnTo>
                  <a:lnTo>
                    <a:pt x="20037" y="14309"/>
                  </a:lnTo>
                  <a:lnTo>
                    <a:pt x="20003" y="14351"/>
                  </a:lnTo>
                  <a:lnTo>
                    <a:pt x="20003" y="14372"/>
                  </a:lnTo>
                  <a:lnTo>
                    <a:pt x="20037" y="14393"/>
                  </a:lnTo>
                  <a:lnTo>
                    <a:pt x="20107" y="14477"/>
                  </a:lnTo>
                  <a:lnTo>
                    <a:pt x="20107" y="14498"/>
                  </a:lnTo>
                  <a:lnTo>
                    <a:pt x="20141" y="14540"/>
                  </a:lnTo>
                  <a:lnTo>
                    <a:pt x="20141" y="14561"/>
                  </a:lnTo>
                  <a:lnTo>
                    <a:pt x="20211" y="14561"/>
                  </a:lnTo>
                  <a:lnTo>
                    <a:pt x="20246" y="14582"/>
                  </a:lnTo>
                  <a:lnTo>
                    <a:pt x="20350" y="14582"/>
                  </a:lnTo>
                  <a:lnTo>
                    <a:pt x="20385" y="14561"/>
                  </a:lnTo>
                  <a:lnTo>
                    <a:pt x="20419" y="14561"/>
                  </a:lnTo>
                  <a:lnTo>
                    <a:pt x="20454" y="14540"/>
                  </a:lnTo>
                  <a:lnTo>
                    <a:pt x="20523" y="14540"/>
                  </a:lnTo>
                  <a:lnTo>
                    <a:pt x="20558" y="14519"/>
                  </a:lnTo>
                  <a:lnTo>
                    <a:pt x="20593" y="14540"/>
                  </a:lnTo>
                  <a:lnTo>
                    <a:pt x="20628" y="14540"/>
                  </a:lnTo>
                  <a:lnTo>
                    <a:pt x="20628" y="14750"/>
                  </a:lnTo>
                  <a:lnTo>
                    <a:pt x="20697" y="14792"/>
                  </a:lnTo>
                  <a:lnTo>
                    <a:pt x="20767" y="14813"/>
                  </a:lnTo>
                  <a:lnTo>
                    <a:pt x="21565" y="15022"/>
                  </a:lnTo>
                  <a:lnTo>
                    <a:pt x="21600" y="15043"/>
                  </a:lnTo>
                  <a:lnTo>
                    <a:pt x="21600" y="15064"/>
                  </a:lnTo>
                  <a:lnTo>
                    <a:pt x="21565" y="15106"/>
                  </a:lnTo>
                  <a:lnTo>
                    <a:pt x="21600" y="15148"/>
                  </a:lnTo>
                  <a:lnTo>
                    <a:pt x="21565" y="15190"/>
                  </a:lnTo>
                  <a:lnTo>
                    <a:pt x="21531" y="15211"/>
                  </a:lnTo>
                  <a:lnTo>
                    <a:pt x="21461" y="15232"/>
                  </a:lnTo>
                  <a:lnTo>
                    <a:pt x="21461" y="15253"/>
                  </a:lnTo>
                  <a:lnTo>
                    <a:pt x="21496" y="15274"/>
                  </a:lnTo>
                  <a:lnTo>
                    <a:pt x="21496" y="15421"/>
                  </a:lnTo>
                  <a:lnTo>
                    <a:pt x="21426" y="15442"/>
                  </a:lnTo>
                  <a:lnTo>
                    <a:pt x="21392" y="15463"/>
                  </a:lnTo>
                  <a:lnTo>
                    <a:pt x="21392" y="15484"/>
                  </a:lnTo>
                  <a:lnTo>
                    <a:pt x="21426" y="15505"/>
                  </a:lnTo>
                  <a:lnTo>
                    <a:pt x="21357" y="15547"/>
                  </a:lnTo>
                  <a:lnTo>
                    <a:pt x="21287" y="15547"/>
                  </a:lnTo>
                  <a:lnTo>
                    <a:pt x="21149" y="15589"/>
                  </a:lnTo>
                  <a:lnTo>
                    <a:pt x="21114" y="15610"/>
                  </a:lnTo>
                  <a:lnTo>
                    <a:pt x="21079" y="15652"/>
                  </a:lnTo>
                  <a:lnTo>
                    <a:pt x="20975" y="15694"/>
                  </a:lnTo>
                  <a:lnTo>
                    <a:pt x="20836" y="15715"/>
                  </a:lnTo>
                  <a:lnTo>
                    <a:pt x="20767" y="15715"/>
                  </a:lnTo>
                  <a:lnTo>
                    <a:pt x="20732" y="15736"/>
                  </a:lnTo>
                  <a:lnTo>
                    <a:pt x="20662" y="15736"/>
                  </a:lnTo>
                  <a:lnTo>
                    <a:pt x="20593" y="15778"/>
                  </a:lnTo>
                  <a:lnTo>
                    <a:pt x="20523" y="15799"/>
                  </a:lnTo>
                  <a:lnTo>
                    <a:pt x="20489" y="15841"/>
                  </a:lnTo>
                  <a:lnTo>
                    <a:pt x="20489" y="15883"/>
                  </a:lnTo>
                  <a:lnTo>
                    <a:pt x="20454" y="15925"/>
                  </a:lnTo>
                  <a:lnTo>
                    <a:pt x="20350" y="15988"/>
                  </a:lnTo>
                  <a:lnTo>
                    <a:pt x="20315" y="15988"/>
                  </a:lnTo>
                  <a:lnTo>
                    <a:pt x="20315" y="16009"/>
                  </a:lnTo>
                  <a:lnTo>
                    <a:pt x="20350" y="16030"/>
                  </a:lnTo>
                  <a:lnTo>
                    <a:pt x="20350" y="16176"/>
                  </a:lnTo>
                  <a:lnTo>
                    <a:pt x="20385" y="16197"/>
                  </a:lnTo>
                  <a:lnTo>
                    <a:pt x="20315" y="16239"/>
                  </a:lnTo>
                  <a:lnTo>
                    <a:pt x="20280" y="16239"/>
                  </a:lnTo>
                  <a:lnTo>
                    <a:pt x="20246" y="16260"/>
                  </a:lnTo>
                  <a:lnTo>
                    <a:pt x="20246" y="16323"/>
                  </a:lnTo>
                  <a:lnTo>
                    <a:pt x="20211" y="16323"/>
                  </a:lnTo>
                  <a:lnTo>
                    <a:pt x="20211" y="16344"/>
                  </a:lnTo>
                  <a:lnTo>
                    <a:pt x="20246" y="16365"/>
                  </a:lnTo>
                  <a:lnTo>
                    <a:pt x="20211" y="16365"/>
                  </a:lnTo>
                  <a:lnTo>
                    <a:pt x="20211" y="16386"/>
                  </a:lnTo>
                  <a:lnTo>
                    <a:pt x="20246" y="16407"/>
                  </a:lnTo>
                  <a:lnTo>
                    <a:pt x="20246" y="16428"/>
                  </a:lnTo>
                  <a:lnTo>
                    <a:pt x="20211" y="16449"/>
                  </a:lnTo>
                  <a:lnTo>
                    <a:pt x="20176" y="16449"/>
                  </a:lnTo>
                  <a:lnTo>
                    <a:pt x="20176" y="16575"/>
                  </a:lnTo>
                  <a:lnTo>
                    <a:pt x="20141" y="16575"/>
                  </a:lnTo>
                  <a:lnTo>
                    <a:pt x="20141" y="16638"/>
                  </a:lnTo>
                  <a:lnTo>
                    <a:pt x="20107" y="16638"/>
                  </a:lnTo>
                  <a:lnTo>
                    <a:pt x="20072" y="16659"/>
                  </a:lnTo>
                  <a:lnTo>
                    <a:pt x="20072" y="16680"/>
                  </a:lnTo>
                  <a:lnTo>
                    <a:pt x="20107" y="16680"/>
                  </a:lnTo>
                  <a:lnTo>
                    <a:pt x="20141" y="16659"/>
                  </a:lnTo>
                  <a:lnTo>
                    <a:pt x="20141" y="16680"/>
                  </a:lnTo>
                  <a:lnTo>
                    <a:pt x="20176" y="16701"/>
                  </a:lnTo>
                  <a:lnTo>
                    <a:pt x="20141" y="16722"/>
                  </a:lnTo>
                  <a:lnTo>
                    <a:pt x="20176" y="16743"/>
                  </a:lnTo>
                  <a:lnTo>
                    <a:pt x="20176" y="16827"/>
                  </a:lnTo>
                  <a:lnTo>
                    <a:pt x="20141" y="16869"/>
                  </a:lnTo>
                  <a:lnTo>
                    <a:pt x="20141" y="16974"/>
                  </a:lnTo>
                  <a:lnTo>
                    <a:pt x="20107" y="16995"/>
                  </a:lnTo>
                  <a:lnTo>
                    <a:pt x="20037" y="16995"/>
                  </a:lnTo>
                  <a:lnTo>
                    <a:pt x="20037" y="17016"/>
                  </a:lnTo>
                  <a:lnTo>
                    <a:pt x="20003" y="17016"/>
                  </a:lnTo>
                  <a:lnTo>
                    <a:pt x="20003" y="17037"/>
                  </a:lnTo>
                  <a:lnTo>
                    <a:pt x="19968" y="17037"/>
                  </a:lnTo>
                  <a:lnTo>
                    <a:pt x="19933" y="17058"/>
                  </a:lnTo>
                  <a:lnTo>
                    <a:pt x="19933" y="17163"/>
                  </a:lnTo>
                  <a:lnTo>
                    <a:pt x="19968" y="17183"/>
                  </a:lnTo>
                  <a:lnTo>
                    <a:pt x="20003" y="17183"/>
                  </a:lnTo>
                  <a:lnTo>
                    <a:pt x="20037" y="17204"/>
                  </a:lnTo>
                  <a:lnTo>
                    <a:pt x="20003" y="17225"/>
                  </a:lnTo>
                  <a:lnTo>
                    <a:pt x="20003" y="17267"/>
                  </a:lnTo>
                  <a:lnTo>
                    <a:pt x="20037" y="17267"/>
                  </a:lnTo>
                  <a:lnTo>
                    <a:pt x="20003" y="17288"/>
                  </a:lnTo>
                  <a:lnTo>
                    <a:pt x="20003" y="17309"/>
                  </a:lnTo>
                  <a:lnTo>
                    <a:pt x="19968" y="17309"/>
                  </a:lnTo>
                  <a:lnTo>
                    <a:pt x="19968" y="17351"/>
                  </a:lnTo>
                  <a:lnTo>
                    <a:pt x="20003" y="17372"/>
                  </a:lnTo>
                  <a:lnTo>
                    <a:pt x="20003" y="17393"/>
                  </a:lnTo>
                  <a:lnTo>
                    <a:pt x="20037" y="17393"/>
                  </a:lnTo>
                  <a:lnTo>
                    <a:pt x="20107" y="17414"/>
                  </a:lnTo>
                  <a:lnTo>
                    <a:pt x="20072" y="17435"/>
                  </a:lnTo>
                  <a:lnTo>
                    <a:pt x="20072" y="17477"/>
                  </a:lnTo>
                  <a:lnTo>
                    <a:pt x="20037" y="17477"/>
                  </a:lnTo>
                  <a:lnTo>
                    <a:pt x="20037" y="17498"/>
                  </a:lnTo>
                  <a:lnTo>
                    <a:pt x="20003" y="17498"/>
                  </a:lnTo>
                  <a:lnTo>
                    <a:pt x="20003" y="17519"/>
                  </a:lnTo>
                  <a:lnTo>
                    <a:pt x="19968" y="17519"/>
                  </a:lnTo>
                  <a:lnTo>
                    <a:pt x="19968" y="17540"/>
                  </a:lnTo>
                  <a:lnTo>
                    <a:pt x="20003" y="17561"/>
                  </a:lnTo>
                  <a:lnTo>
                    <a:pt x="19968" y="17582"/>
                  </a:lnTo>
                  <a:lnTo>
                    <a:pt x="19933" y="17582"/>
                  </a:lnTo>
                  <a:lnTo>
                    <a:pt x="19968" y="17582"/>
                  </a:lnTo>
                  <a:lnTo>
                    <a:pt x="20003" y="17624"/>
                  </a:lnTo>
                  <a:lnTo>
                    <a:pt x="20037" y="17603"/>
                  </a:lnTo>
                  <a:lnTo>
                    <a:pt x="20072" y="17624"/>
                  </a:lnTo>
                  <a:lnTo>
                    <a:pt x="20037" y="17645"/>
                  </a:lnTo>
                  <a:lnTo>
                    <a:pt x="19968" y="17666"/>
                  </a:lnTo>
                  <a:lnTo>
                    <a:pt x="20003" y="17687"/>
                  </a:lnTo>
                  <a:lnTo>
                    <a:pt x="20003" y="17708"/>
                  </a:lnTo>
                  <a:lnTo>
                    <a:pt x="19968" y="17708"/>
                  </a:lnTo>
                  <a:lnTo>
                    <a:pt x="19898" y="17750"/>
                  </a:lnTo>
                  <a:lnTo>
                    <a:pt x="19898" y="17792"/>
                  </a:lnTo>
                  <a:lnTo>
                    <a:pt x="19864" y="17813"/>
                  </a:lnTo>
                  <a:lnTo>
                    <a:pt x="19864" y="17855"/>
                  </a:lnTo>
                  <a:lnTo>
                    <a:pt x="19829" y="17876"/>
                  </a:lnTo>
                  <a:lnTo>
                    <a:pt x="19759" y="17876"/>
                  </a:lnTo>
                  <a:lnTo>
                    <a:pt x="19725" y="17897"/>
                  </a:lnTo>
                  <a:lnTo>
                    <a:pt x="19725" y="18002"/>
                  </a:lnTo>
                  <a:lnTo>
                    <a:pt x="19690" y="18002"/>
                  </a:lnTo>
                  <a:lnTo>
                    <a:pt x="19655" y="18023"/>
                  </a:lnTo>
                  <a:lnTo>
                    <a:pt x="19655" y="18065"/>
                  </a:lnTo>
                  <a:lnTo>
                    <a:pt x="19586" y="18107"/>
                  </a:lnTo>
                  <a:lnTo>
                    <a:pt x="19586" y="18233"/>
                  </a:lnTo>
                  <a:lnTo>
                    <a:pt x="19551" y="18254"/>
                  </a:lnTo>
                  <a:lnTo>
                    <a:pt x="19551" y="18295"/>
                  </a:lnTo>
                  <a:lnTo>
                    <a:pt x="19516" y="18316"/>
                  </a:lnTo>
                  <a:lnTo>
                    <a:pt x="19482" y="18316"/>
                  </a:lnTo>
                  <a:lnTo>
                    <a:pt x="19447" y="18295"/>
                  </a:lnTo>
                  <a:lnTo>
                    <a:pt x="19412" y="18295"/>
                  </a:lnTo>
                  <a:lnTo>
                    <a:pt x="19377" y="18316"/>
                  </a:lnTo>
                  <a:lnTo>
                    <a:pt x="19377" y="18358"/>
                  </a:lnTo>
                  <a:lnTo>
                    <a:pt x="19308" y="18400"/>
                  </a:lnTo>
                  <a:lnTo>
                    <a:pt x="19308" y="18463"/>
                  </a:lnTo>
                  <a:lnTo>
                    <a:pt x="19239" y="18505"/>
                  </a:lnTo>
                  <a:lnTo>
                    <a:pt x="19204" y="18505"/>
                  </a:lnTo>
                  <a:lnTo>
                    <a:pt x="19204" y="18526"/>
                  </a:lnTo>
                  <a:lnTo>
                    <a:pt x="19134" y="18568"/>
                  </a:lnTo>
                  <a:lnTo>
                    <a:pt x="19134" y="18589"/>
                  </a:lnTo>
                  <a:lnTo>
                    <a:pt x="19100" y="18610"/>
                  </a:lnTo>
                  <a:lnTo>
                    <a:pt x="19100" y="18631"/>
                  </a:lnTo>
                  <a:lnTo>
                    <a:pt x="19065" y="18652"/>
                  </a:lnTo>
                  <a:lnTo>
                    <a:pt x="19065" y="18694"/>
                  </a:lnTo>
                  <a:lnTo>
                    <a:pt x="19030" y="18715"/>
                  </a:lnTo>
                  <a:lnTo>
                    <a:pt x="19030" y="18736"/>
                  </a:lnTo>
                  <a:lnTo>
                    <a:pt x="18961" y="18736"/>
                  </a:lnTo>
                  <a:lnTo>
                    <a:pt x="18926" y="18715"/>
                  </a:lnTo>
                  <a:lnTo>
                    <a:pt x="18926" y="18694"/>
                  </a:lnTo>
                  <a:lnTo>
                    <a:pt x="18891" y="18694"/>
                  </a:lnTo>
                  <a:lnTo>
                    <a:pt x="18891" y="18652"/>
                  </a:lnTo>
                  <a:lnTo>
                    <a:pt x="18857" y="18631"/>
                  </a:lnTo>
                  <a:lnTo>
                    <a:pt x="18857" y="18610"/>
                  </a:lnTo>
                  <a:lnTo>
                    <a:pt x="18822" y="18589"/>
                  </a:lnTo>
                  <a:lnTo>
                    <a:pt x="18822" y="18505"/>
                  </a:lnTo>
                  <a:lnTo>
                    <a:pt x="18857" y="18484"/>
                  </a:lnTo>
                  <a:lnTo>
                    <a:pt x="18857" y="18442"/>
                  </a:lnTo>
                  <a:lnTo>
                    <a:pt x="18822" y="18421"/>
                  </a:lnTo>
                  <a:lnTo>
                    <a:pt x="18822" y="18400"/>
                  </a:lnTo>
                  <a:lnTo>
                    <a:pt x="18752" y="18400"/>
                  </a:lnTo>
                  <a:lnTo>
                    <a:pt x="18752" y="18421"/>
                  </a:lnTo>
                  <a:lnTo>
                    <a:pt x="18718" y="18421"/>
                  </a:lnTo>
                  <a:lnTo>
                    <a:pt x="18718" y="18442"/>
                  </a:lnTo>
                  <a:lnTo>
                    <a:pt x="18752" y="18463"/>
                  </a:lnTo>
                  <a:lnTo>
                    <a:pt x="18718" y="18484"/>
                  </a:lnTo>
                  <a:lnTo>
                    <a:pt x="18752" y="18505"/>
                  </a:lnTo>
                  <a:lnTo>
                    <a:pt x="18579" y="18505"/>
                  </a:lnTo>
                  <a:lnTo>
                    <a:pt x="18579" y="18484"/>
                  </a:lnTo>
                  <a:lnTo>
                    <a:pt x="18579" y="18505"/>
                  </a:lnTo>
                  <a:lnTo>
                    <a:pt x="18509" y="18505"/>
                  </a:lnTo>
                  <a:lnTo>
                    <a:pt x="18475" y="18526"/>
                  </a:lnTo>
                  <a:lnTo>
                    <a:pt x="18440" y="18526"/>
                  </a:lnTo>
                  <a:lnTo>
                    <a:pt x="18405" y="18568"/>
                  </a:lnTo>
                  <a:lnTo>
                    <a:pt x="18266" y="18652"/>
                  </a:lnTo>
                  <a:lnTo>
                    <a:pt x="18266" y="18673"/>
                  </a:lnTo>
                  <a:lnTo>
                    <a:pt x="18232" y="18673"/>
                  </a:lnTo>
                  <a:lnTo>
                    <a:pt x="18266" y="18694"/>
                  </a:lnTo>
                  <a:lnTo>
                    <a:pt x="18232" y="18715"/>
                  </a:lnTo>
                  <a:lnTo>
                    <a:pt x="18232" y="18883"/>
                  </a:lnTo>
                  <a:lnTo>
                    <a:pt x="18266" y="18904"/>
                  </a:lnTo>
                  <a:lnTo>
                    <a:pt x="18266" y="18925"/>
                  </a:lnTo>
                  <a:lnTo>
                    <a:pt x="18232" y="18925"/>
                  </a:lnTo>
                  <a:lnTo>
                    <a:pt x="18197" y="18967"/>
                  </a:lnTo>
                  <a:lnTo>
                    <a:pt x="18197" y="18988"/>
                  </a:lnTo>
                  <a:lnTo>
                    <a:pt x="18162" y="19009"/>
                  </a:lnTo>
                  <a:lnTo>
                    <a:pt x="18336" y="19009"/>
                  </a:lnTo>
                  <a:lnTo>
                    <a:pt x="18405" y="18988"/>
                  </a:lnTo>
                  <a:lnTo>
                    <a:pt x="18475" y="19009"/>
                  </a:lnTo>
                  <a:lnTo>
                    <a:pt x="18509" y="19009"/>
                  </a:lnTo>
                  <a:lnTo>
                    <a:pt x="18544" y="19051"/>
                  </a:lnTo>
                  <a:lnTo>
                    <a:pt x="18614" y="19093"/>
                  </a:lnTo>
                  <a:lnTo>
                    <a:pt x="18614" y="19135"/>
                  </a:lnTo>
                  <a:lnTo>
                    <a:pt x="18822" y="19135"/>
                  </a:lnTo>
                  <a:lnTo>
                    <a:pt x="18891" y="19114"/>
                  </a:lnTo>
                  <a:lnTo>
                    <a:pt x="19030" y="19114"/>
                  </a:lnTo>
                  <a:lnTo>
                    <a:pt x="19065" y="19135"/>
                  </a:lnTo>
                  <a:lnTo>
                    <a:pt x="19065" y="19156"/>
                  </a:lnTo>
                  <a:lnTo>
                    <a:pt x="19169" y="19219"/>
                  </a:lnTo>
                  <a:lnTo>
                    <a:pt x="19204" y="19219"/>
                  </a:lnTo>
                  <a:lnTo>
                    <a:pt x="19204" y="19240"/>
                  </a:lnTo>
                  <a:lnTo>
                    <a:pt x="19273" y="19240"/>
                  </a:lnTo>
                  <a:lnTo>
                    <a:pt x="19308" y="19261"/>
                  </a:lnTo>
                  <a:lnTo>
                    <a:pt x="19308" y="19282"/>
                  </a:lnTo>
                  <a:lnTo>
                    <a:pt x="19343" y="19282"/>
                  </a:lnTo>
                  <a:lnTo>
                    <a:pt x="19377" y="19261"/>
                  </a:lnTo>
                  <a:lnTo>
                    <a:pt x="19412" y="19261"/>
                  </a:lnTo>
                  <a:lnTo>
                    <a:pt x="19412" y="19282"/>
                  </a:lnTo>
                  <a:lnTo>
                    <a:pt x="19447" y="19282"/>
                  </a:lnTo>
                  <a:lnTo>
                    <a:pt x="19447" y="19303"/>
                  </a:lnTo>
                  <a:lnTo>
                    <a:pt x="19482" y="19324"/>
                  </a:lnTo>
                  <a:lnTo>
                    <a:pt x="19586" y="19324"/>
                  </a:lnTo>
                  <a:lnTo>
                    <a:pt x="19551" y="19366"/>
                  </a:lnTo>
                  <a:lnTo>
                    <a:pt x="19551" y="19439"/>
                  </a:lnTo>
                  <a:lnTo>
                    <a:pt x="19516" y="19481"/>
                  </a:lnTo>
                  <a:lnTo>
                    <a:pt x="19516" y="19502"/>
                  </a:lnTo>
                  <a:lnTo>
                    <a:pt x="19412" y="19502"/>
                  </a:lnTo>
                  <a:lnTo>
                    <a:pt x="19308" y="19565"/>
                  </a:lnTo>
                  <a:lnTo>
                    <a:pt x="19239" y="19565"/>
                  </a:lnTo>
                  <a:lnTo>
                    <a:pt x="19239" y="19649"/>
                  </a:lnTo>
                  <a:lnTo>
                    <a:pt x="19204" y="19649"/>
                  </a:lnTo>
                  <a:lnTo>
                    <a:pt x="19134" y="19691"/>
                  </a:lnTo>
                  <a:lnTo>
                    <a:pt x="19100" y="19691"/>
                  </a:lnTo>
                  <a:lnTo>
                    <a:pt x="19100" y="19712"/>
                  </a:lnTo>
                  <a:lnTo>
                    <a:pt x="19065" y="19733"/>
                  </a:lnTo>
                  <a:lnTo>
                    <a:pt x="18995" y="19733"/>
                  </a:lnTo>
                  <a:lnTo>
                    <a:pt x="18995" y="19754"/>
                  </a:lnTo>
                  <a:lnTo>
                    <a:pt x="19030" y="19754"/>
                  </a:lnTo>
                  <a:lnTo>
                    <a:pt x="19065" y="19775"/>
                  </a:lnTo>
                  <a:lnTo>
                    <a:pt x="19100" y="19775"/>
                  </a:lnTo>
                  <a:lnTo>
                    <a:pt x="19100" y="19817"/>
                  </a:lnTo>
                  <a:lnTo>
                    <a:pt x="19169" y="19817"/>
                  </a:lnTo>
                  <a:lnTo>
                    <a:pt x="19204" y="19838"/>
                  </a:lnTo>
                  <a:lnTo>
                    <a:pt x="19239" y="19838"/>
                  </a:lnTo>
                  <a:lnTo>
                    <a:pt x="19273" y="19817"/>
                  </a:lnTo>
                  <a:lnTo>
                    <a:pt x="19273" y="19796"/>
                  </a:lnTo>
                  <a:lnTo>
                    <a:pt x="19377" y="19796"/>
                  </a:lnTo>
                  <a:lnTo>
                    <a:pt x="19377" y="19817"/>
                  </a:lnTo>
                  <a:lnTo>
                    <a:pt x="19343" y="19838"/>
                  </a:lnTo>
                  <a:lnTo>
                    <a:pt x="19377" y="19859"/>
                  </a:lnTo>
                  <a:lnTo>
                    <a:pt x="19377" y="19880"/>
                  </a:lnTo>
                  <a:lnTo>
                    <a:pt x="19412" y="19901"/>
                  </a:lnTo>
                  <a:lnTo>
                    <a:pt x="19412" y="19922"/>
                  </a:lnTo>
                  <a:lnTo>
                    <a:pt x="19447" y="19942"/>
                  </a:lnTo>
                  <a:lnTo>
                    <a:pt x="19447" y="20026"/>
                  </a:lnTo>
                  <a:lnTo>
                    <a:pt x="19412" y="20026"/>
                  </a:lnTo>
                  <a:lnTo>
                    <a:pt x="19412" y="20005"/>
                  </a:lnTo>
                  <a:lnTo>
                    <a:pt x="19343" y="20005"/>
                  </a:lnTo>
                  <a:lnTo>
                    <a:pt x="19343" y="19984"/>
                  </a:lnTo>
                  <a:lnTo>
                    <a:pt x="19308" y="19963"/>
                  </a:lnTo>
                  <a:lnTo>
                    <a:pt x="19308" y="19984"/>
                  </a:lnTo>
                  <a:lnTo>
                    <a:pt x="19273" y="19963"/>
                  </a:lnTo>
                  <a:lnTo>
                    <a:pt x="19239" y="19963"/>
                  </a:lnTo>
                  <a:lnTo>
                    <a:pt x="19169" y="19922"/>
                  </a:lnTo>
                  <a:lnTo>
                    <a:pt x="19134" y="19922"/>
                  </a:lnTo>
                  <a:lnTo>
                    <a:pt x="19100" y="19942"/>
                  </a:lnTo>
                  <a:lnTo>
                    <a:pt x="19065" y="19922"/>
                  </a:lnTo>
                  <a:lnTo>
                    <a:pt x="19030" y="19922"/>
                  </a:lnTo>
                  <a:lnTo>
                    <a:pt x="19030" y="19942"/>
                  </a:lnTo>
                  <a:lnTo>
                    <a:pt x="18961" y="19984"/>
                  </a:lnTo>
                  <a:lnTo>
                    <a:pt x="19030" y="20026"/>
                  </a:lnTo>
                  <a:lnTo>
                    <a:pt x="19204" y="20026"/>
                  </a:lnTo>
                  <a:lnTo>
                    <a:pt x="19204" y="20068"/>
                  </a:lnTo>
                  <a:lnTo>
                    <a:pt x="19239" y="20089"/>
                  </a:lnTo>
                  <a:lnTo>
                    <a:pt x="19239" y="20131"/>
                  </a:lnTo>
                  <a:lnTo>
                    <a:pt x="19204" y="20152"/>
                  </a:lnTo>
                  <a:lnTo>
                    <a:pt x="19169" y="20131"/>
                  </a:lnTo>
                  <a:lnTo>
                    <a:pt x="19134" y="20131"/>
                  </a:lnTo>
                  <a:lnTo>
                    <a:pt x="19100" y="20152"/>
                  </a:lnTo>
                  <a:lnTo>
                    <a:pt x="19065" y="20152"/>
                  </a:lnTo>
                  <a:lnTo>
                    <a:pt x="19030" y="20173"/>
                  </a:lnTo>
                  <a:lnTo>
                    <a:pt x="19030" y="20341"/>
                  </a:lnTo>
                  <a:lnTo>
                    <a:pt x="18995" y="20341"/>
                  </a:lnTo>
                  <a:lnTo>
                    <a:pt x="18961" y="20362"/>
                  </a:lnTo>
                  <a:lnTo>
                    <a:pt x="18995" y="20383"/>
                  </a:lnTo>
                  <a:lnTo>
                    <a:pt x="18995" y="20404"/>
                  </a:lnTo>
                  <a:lnTo>
                    <a:pt x="19100" y="20404"/>
                  </a:lnTo>
                  <a:lnTo>
                    <a:pt x="19134" y="20383"/>
                  </a:lnTo>
                  <a:lnTo>
                    <a:pt x="19169" y="20383"/>
                  </a:lnTo>
                  <a:lnTo>
                    <a:pt x="19204" y="20362"/>
                  </a:lnTo>
                  <a:lnTo>
                    <a:pt x="19273" y="20362"/>
                  </a:lnTo>
                  <a:lnTo>
                    <a:pt x="19273" y="20383"/>
                  </a:lnTo>
                  <a:lnTo>
                    <a:pt x="19308" y="20383"/>
                  </a:lnTo>
                  <a:lnTo>
                    <a:pt x="19377" y="20404"/>
                  </a:lnTo>
                  <a:lnTo>
                    <a:pt x="19412" y="20404"/>
                  </a:lnTo>
                  <a:lnTo>
                    <a:pt x="19412" y="20467"/>
                  </a:lnTo>
                  <a:lnTo>
                    <a:pt x="19377" y="20488"/>
                  </a:lnTo>
                  <a:lnTo>
                    <a:pt x="19343" y="20530"/>
                  </a:lnTo>
                  <a:lnTo>
                    <a:pt x="19343" y="20572"/>
                  </a:lnTo>
                  <a:lnTo>
                    <a:pt x="19377" y="20593"/>
                  </a:lnTo>
                  <a:lnTo>
                    <a:pt x="19377" y="20614"/>
                  </a:lnTo>
                  <a:lnTo>
                    <a:pt x="19412" y="20656"/>
                  </a:lnTo>
                  <a:lnTo>
                    <a:pt x="19412" y="20740"/>
                  </a:lnTo>
                  <a:lnTo>
                    <a:pt x="19377" y="20740"/>
                  </a:lnTo>
                  <a:lnTo>
                    <a:pt x="19377" y="20845"/>
                  </a:lnTo>
                  <a:lnTo>
                    <a:pt x="19412" y="20866"/>
                  </a:lnTo>
                  <a:lnTo>
                    <a:pt x="19412" y="21054"/>
                  </a:lnTo>
                  <a:lnTo>
                    <a:pt x="19447" y="21096"/>
                  </a:lnTo>
                  <a:lnTo>
                    <a:pt x="19447" y="21138"/>
                  </a:lnTo>
                  <a:lnTo>
                    <a:pt x="19482" y="21180"/>
                  </a:lnTo>
                  <a:lnTo>
                    <a:pt x="19482" y="21222"/>
                  </a:lnTo>
                  <a:lnTo>
                    <a:pt x="19447" y="21222"/>
                  </a:lnTo>
                  <a:lnTo>
                    <a:pt x="19412" y="21264"/>
                  </a:lnTo>
                  <a:lnTo>
                    <a:pt x="19412" y="21390"/>
                  </a:lnTo>
                  <a:lnTo>
                    <a:pt x="19343" y="21432"/>
                  </a:lnTo>
                  <a:lnTo>
                    <a:pt x="19343" y="21453"/>
                  </a:lnTo>
                  <a:lnTo>
                    <a:pt x="19239" y="21516"/>
                  </a:lnTo>
                  <a:lnTo>
                    <a:pt x="19239" y="21537"/>
                  </a:lnTo>
                  <a:lnTo>
                    <a:pt x="19169" y="21537"/>
                  </a:lnTo>
                  <a:lnTo>
                    <a:pt x="19134" y="21558"/>
                  </a:lnTo>
                  <a:lnTo>
                    <a:pt x="19100" y="21558"/>
                  </a:lnTo>
                  <a:lnTo>
                    <a:pt x="19065" y="21579"/>
                  </a:lnTo>
                  <a:lnTo>
                    <a:pt x="19065" y="21600"/>
                  </a:lnTo>
                  <a:lnTo>
                    <a:pt x="18995" y="21600"/>
                  </a:lnTo>
                  <a:lnTo>
                    <a:pt x="18995" y="21579"/>
                  </a:lnTo>
                  <a:lnTo>
                    <a:pt x="18961" y="21579"/>
                  </a:lnTo>
                  <a:lnTo>
                    <a:pt x="18961" y="21558"/>
                  </a:lnTo>
                  <a:lnTo>
                    <a:pt x="18926" y="21558"/>
                  </a:lnTo>
                  <a:lnTo>
                    <a:pt x="18961" y="21558"/>
                  </a:lnTo>
                  <a:lnTo>
                    <a:pt x="18961" y="21474"/>
                  </a:lnTo>
                  <a:lnTo>
                    <a:pt x="18926" y="21474"/>
                  </a:lnTo>
                  <a:lnTo>
                    <a:pt x="18926" y="21453"/>
                  </a:lnTo>
                  <a:lnTo>
                    <a:pt x="18857" y="21453"/>
                  </a:lnTo>
                  <a:lnTo>
                    <a:pt x="18857" y="21432"/>
                  </a:lnTo>
                  <a:lnTo>
                    <a:pt x="18822" y="21432"/>
                  </a:lnTo>
                  <a:lnTo>
                    <a:pt x="18822" y="21453"/>
                  </a:lnTo>
                  <a:lnTo>
                    <a:pt x="18787" y="21453"/>
                  </a:lnTo>
                  <a:lnTo>
                    <a:pt x="18787" y="21432"/>
                  </a:lnTo>
                  <a:lnTo>
                    <a:pt x="18752" y="21432"/>
                  </a:lnTo>
                  <a:lnTo>
                    <a:pt x="18752" y="21411"/>
                  </a:lnTo>
                  <a:lnTo>
                    <a:pt x="18718" y="21411"/>
                  </a:lnTo>
                  <a:lnTo>
                    <a:pt x="18718" y="21390"/>
                  </a:lnTo>
                  <a:lnTo>
                    <a:pt x="18648" y="21390"/>
                  </a:lnTo>
                  <a:lnTo>
                    <a:pt x="18648" y="21369"/>
                  </a:lnTo>
                  <a:lnTo>
                    <a:pt x="18614" y="21369"/>
                  </a:lnTo>
                  <a:lnTo>
                    <a:pt x="18648" y="21369"/>
                  </a:lnTo>
                  <a:lnTo>
                    <a:pt x="18614" y="21369"/>
                  </a:lnTo>
                  <a:lnTo>
                    <a:pt x="18614" y="21285"/>
                  </a:lnTo>
                  <a:lnTo>
                    <a:pt x="18579" y="21285"/>
                  </a:lnTo>
                  <a:lnTo>
                    <a:pt x="18579" y="21264"/>
                  </a:lnTo>
                  <a:lnTo>
                    <a:pt x="18405" y="21264"/>
                  </a:lnTo>
                  <a:lnTo>
                    <a:pt x="18336" y="21222"/>
                  </a:lnTo>
                  <a:lnTo>
                    <a:pt x="18336" y="21201"/>
                  </a:lnTo>
                  <a:lnTo>
                    <a:pt x="17850" y="20887"/>
                  </a:lnTo>
                  <a:lnTo>
                    <a:pt x="17850" y="20866"/>
                  </a:lnTo>
                  <a:lnTo>
                    <a:pt x="17711" y="20761"/>
                  </a:lnTo>
                  <a:lnTo>
                    <a:pt x="17259" y="20425"/>
                  </a:lnTo>
                  <a:lnTo>
                    <a:pt x="16669" y="20425"/>
                  </a:lnTo>
                  <a:lnTo>
                    <a:pt x="16252" y="20026"/>
                  </a:lnTo>
                  <a:lnTo>
                    <a:pt x="16078" y="19880"/>
                  </a:lnTo>
                  <a:lnTo>
                    <a:pt x="15974" y="19775"/>
                  </a:lnTo>
                  <a:lnTo>
                    <a:pt x="15835" y="19649"/>
                  </a:lnTo>
                  <a:lnTo>
                    <a:pt x="15592" y="19439"/>
                  </a:lnTo>
                  <a:lnTo>
                    <a:pt x="15488" y="19324"/>
                  </a:lnTo>
                  <a:lnTo>
                    <a:pt x="15002" y="18862"/>
                  </a:lnTo>
                  <a:lnTo>
                    <a:pt x="14620" y="18505"/>
                  </a:lnTo>
                  <a:lnTo>
                    <a:pt x="14203" y="18107"/>
                  </a:lnTo>
                  <a:lnTo>
                    <a:pt x="14273" y="18065"/>
                  </a:lnTo>
                  <a:lnTo>
                    <a:pt x="14134" y="18065"/>
                  </a:lnTo>
                  <a:lnTo>
                    <a:pt x="14030" y="18002"/>
                  </a:lnTo>
                  <a:lnTo>
                    <a:pt x="13960" y="18002"/>
                  </a:lnTo>
                  <a:lnTo>
                    <a:pt x="13786" y="17897"/>
                  </a:lnTo>
                  <a:lnTo>
                    <a:pt x="13717" y="17876"/>
                  </a:lnTo>
                  <a:lnTo>
                    <a:pt x="13682" y="17855"/>
                  </a:lnTo>
                  <a:lnTo>
                    <a:pt x="13578" y="17855"/>
                  </a:lnTo>
                  <a:lnTo>
                    <a:pt x="13439" y="17813"/>
                  </a:lnTo>
                  <a:lnTo>
                    <a:pt x="13405" y="17813"/>
                  </a:lnTo>
                  <a:lnTo>
                    <a:pt x="13335" y="17792"/>
                  </a:lnTo>
                  <a:lnTo>
                    <a:pt x="13161" y="17687"/>
                  </a:lnTo>
                  <a:lnTo>
                    <a:pt x="13057" y="17687"/>
                  </a:lnTo>
                  <a:lnTo>
                    <a:pt x="12988" y="17666"/>
                  </a:lnTo>
                  <a:lnTo>
                    <a:pt x="12953" y="17666"/>
                  </a:lnTo>
                  <a:lnTo>
                    <a:pt x="12918" y="17687"/>
                  </a:lnTo>
                  <a:lnTo>
                    <a:pt x="12849" y="17687"/>
                  </a:lnTo>
                  <a:lnTo>
                    <a:pt x="12745" y="17624"/>
                  </a:lnTo>
                  <a:lnTo>
                    <a:pt x="12710" y="17645"/>
                  </a:lnTo>
                  <a:lnTo>
                    <a:pt x="12571" y="17645"/>
                  </a:lnTo>
                  <a:lnTo>
                    <a:pt x="12502" y="17624"/>
                  </a:lnTo>
                  <a:lnTo>
                    <a:pt x="12467" y="17624"/>
                  </a:lnTo>
                  <a:lnTo>
                    <a:pt x="12328" y="17582"/>
                  </a:lnTo>
                  <a:lnTo>
                    <a:pt x="12050" y="17582"/>
                  </a:lnTo>
                  <a:lnTo>
                    <a:pt x="11911" y="17498"/>
                  </a:lnTo>
                  <a:lnTo>
                    <a:pt x="11877" y="17498"/>
                  </a:lnTo>
                  <a:lnTo>
                    <a:pt x="11842" y="17477"/>
                  </a:lnTo>
                  <a:lnTo>
                    <a:pt x="11842" y="17456"/>
                  </a:lnTo>
                  <a:lnTo>
                    <a:pt x="11807" y="17456"/>
                  </a:lnTo>
                  <a:lnTo>
                    <a:pt x="11807" y="17435"/>
                  </a:lnTo>
                  <a:lnTo>
                    <a:pt x="11772" y="17414"/>
                  </a:lnTo>
                  <a:lnTo>
                    <a:pt x="11703" y="17414"/>
                  </a:lnTo>
                  <a:lnTo>
                    <a:pt x="11668" y="17393"/>
                  </a:lnTo>
                  <a:lnTo>
                    <a:pt x="11703" y="17372"/>
                  </a:lnTo>
                  <a:lnTo>
                    <a:pt x="11703" y="17288"/>
                  </a:lnTo>
                  <a:lnTo>
                    <a:pt x="11668" y="17246"/>
                  </a:lnTo>
                  <a:lnTo>
                    <a:pt x="11668" y="17225"/>
                  </a:lnTo>
                  <a:lnTo>
                    <a:pt x="11633" y="17204"/>
                  </a:lnTo>
                  <a:lnTo>
                    <a:pt x="11564" y="17204"/>
                  </a:lnTo>
                  <a:lnTo>
                    <a:pt x="11460" y="17142"/>
                  </a:lnTo>
                  <a:lnTo>
                    <a:pt x="11390" y="17121"/>
                  </a:lnTo>
                  <a:lnTo>
                    <a:pt x="11251" y="17037"/>
                  </a:lnTo>
                  <a:lnTo>
                    <a:pt x="11217" y="16995"/>
                  </a:lnTo>
                  <a:lnTo>
                    <a:pt x="11147" y="16974"/>
                  </a:lnTo>
                  <a:lnTo>
                    <a:pt x="11078" y="16932"/>
                  </a:lnTo>
                  <a:lnTo>
                    <a:pt x="11043" y="16890"/>
                  </a:lnTo>
                  <a:lnTo>
                    <a:pt x="10939" y="16827"/>
                  </a:lnTo>
                  <a:lnTo>
                    <a:pt x="10939" y="16785"/>
                  </a:lnTo>
                  <a:lnTo>
                    <a:pt x="10974" y="16743"/>
                  </a:lnTo>
                  <a:lnTo>
                    <a:pt x="11008" y="16743"/>
                  </a:lnTo>
                  <a:lnTo>
                    <a:pt x="11008" y="16680"/>
                  </a:lnTo>
                  <a:lnTo>
                    <a:pt x="10974" y="16659"/>
                  </a:lnTo>
                  <a:lnTo>
                    <a:pt x="10974" y="16428"/>
                  </a:lnTo>
                  <a:lnTo>
                    <a:pt x="10939" y="16407"/>
                  </a:lnTo>
                  <a:lnTo>
                    <a:pt x="10939" y="16365"/>
                  </a:lnTo>
                  <a:lnTo>
                    <a:pt x="10869" y="16281"/>
                  </a:lnTo>
                  <a:lnTo>
                    <a:pt x="10869" y="16218"/>
                  </a:lnTo>
                  <a:lnTo>
                    <a:pt x="10835" y="16155"/>
                  </a:lnTo>
                  <a:lnTo>
                    <a:pt x="10800" y="16113"/>
                  </a:lnTo>
                  <a:lnTo>
                    <a:pt x="10731" y="15988"/>
                  </a:lnTo>
                  <a:lnTo>
                    <a:pt x="10731" y="15946"/>
                  </a:lnTo>
                  <a:lnTo>
                    <a:pt x="10626" y="15820"/>
                  </a:lnTo>
                  <a:lnTo>
                    <a:pt x="10626" y="15757"/>
                  </a:lnTo>
                  <a:lnTo>
                    <a:pt x="10592" y="15736"/>
                  </a:lnTo>
                  <a:lnTo>
                    <a:pt x="10557" y="15694"/>
                  </a:lnTo>
                  <a:lnTo>
                    <a:pt x="10557" y="15631"/>
                  </a:lnTo>
                  <a:lnTo>
                    <a:pt x="10522" y="15589"/>
                  </a:lnTo>
                  <a:lnTo>
                    <a:pt x="10487" y="15526"/>
                  </a:lnTo>
                  <a:lnTo>
                    <a:pt x="10487" y="15505"/>
                  </a:lnTo>
                  <a:lnTo>
                    <a:pt x="10453" y="15379"/>
                  </a:lnTo>
                  <a:lnTo>
                    <a:pt x="10383" y="15253"/>
                  </a:lnTo>
                  <a:lnTo>
                    <a:pt x="10314" y="15169"/>
                  </a:lnTo>
                  <a:lnTo>
                    <a:pt x="10279" y="15106"/>
                  </a:lnTo>
                  <a:lnTo>
                    <a:pt x="10244" y="15064"/>
                  </a:lnTo>
                  <a:lnTo>
                    <a:pt x="10244" y="15043"/>
                  </a:lnTo>
                  <a:lnTo>
                    <a:pt x="10175" y="15001"/>
                  </a:lnTo>
                  <a:lnTo>
                    <a:pt x="10175" y="14980"/>
                  </a:lnTo>
                  <a:lnTo>
                    <a:pt x="10105" y="14959"/>
                  </a:lnTo>
                  <a:lnTo>
                    <a:pt x="10105" y="14939"/>
                  </a:lnTo>
                  <a:lnTo>
                    <a:pt x="10071" y="14918"/>
                  </a:lnTo>
                  <a:lnTo>
                    <a:pt x="10001" y="14897"/>
                  </a:lnTo>
                  <a:lnTo>
                    <a:pt x="9967" y="14897"/>
                  </a:lnTo>
                  <a:lnTo>
                    <a:pt x="9967" y="14876"/>
                  </a:lnTo>
                  <a:lnTo>
                    <a:pt x="9897" y="14876"/>
                  </a:lnTo>
                  <a:lnTo>
                    <a:pt x="9828" y="14834"/>
                  </a:lnTo>
                  <a:lnTo>
                    <a:pt x="9862" y="14792"/>
                  </a:lnTo>
                  <a:lnTo>
                    <a:pt x="9862" y="14729"/>
                  </a:lnTo>
                  <a:lnTo>
                    <a:pt x="9897" y="14687"/>
                  </a:lnTo>
                  <a:lnTo>
                    <a:pt x="9793" y="14603"/>
                  </a:lnTo>
                  <a:lnTo>
                    <a:pt x="9793" y="14561"/>
                  </a:lnTo>
                  <a:lnTo>
                    <a:pt x="9758" y="14540"/>
                  </a:lnTo>
                  <a:lnTo>
                    <a:pt x="9758" y="14498"/>
                  </a:lnTo>
                  <a:lnTo>
                    <a:pt x="9793" y="14477"/>
                  </a:lnTo>
                  <a:lnTo>
                    <a:pt x="9793" y="14456"/>
                  </a:lnTo>
                  <a:lnTo>
                    <a:pt x="9828" y="14414"/>
                  </a:lnTo>
                  <a:lnTo>
                    <a:pt x="9828" y="14393"/>
                  </a:lnTo>
                  <a:lnTo>
                    <a:pt x="9793" y="14372"/>
                  </a:lnTo>
                  <a:lnTo>
                    <a:pt x="9793" y="14330"/>
                  </a:lnTo>
                  <a:lnTo>
                    <a:pt x="9758" y="14309"/>
                  </a:lnTo>
                  <a:lnTo>
                    <a:pt x="9758" y="14183"/>
                  </a:lnTo>
                  <a:lnTo>
                    <a:pt x="9723" y="14141"/>
                  </a:lnTo>
                  <a:lnTo>
                    <a:pt x="9758" y="14120"/>
                  </a:lnTo>
                  <a:lnTo>
                    <a:pt x="9758" y="14036"/>
                  </a:lnTo>
                  <a:lnTo>
                    <a:pt x="9793" y="13994"/>
                  </a:lnTo>
                  <a:lnTo>
                    <a:pt x="9723" y="13952"/>
                  </a:lnTo>
                  <a:lnTo>
                    <a:pt x="9723" y="13931"/>
                  </a:lnTo>
                  <a:lnTo>
                    <a:pt x="9654" y="13847"/>
                  </a:lnTo>
                  <a:lnTo>
                    <a:pt x="9619" y="13827"/>
                  </a:lnTo>
                  <a:lnTo>
                    <a:pt x="9619" y="13764"/>
                  </a:lnTo>
                  <a:lnTo>
                    <a:pt x="9550" y="13680"/>
                  </a:lnTo>
                  <a:lnTo>
                    <a:pt x="9515" y="13617"/>
                  </a:lnTo>
                  <a:lnTo>
                    <a:pt x="9446" y="13554"/>
                  </a:lnTo>
                  <a:lnTo>
                    <a:pt x="9411" y="1347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09" name="Freeform 109"/>
            <p:cNvSpPr/>
            <p:nvPr/>
          </p:nvSpPr>
          <p:spPr>
            <a:xfrm>
              <a:off x="817228" y="3903264"/>
              <a:ext cx="640576" cy="807705"/>
            </a:xfrm>
            <a:custGeom>
              <a:avLst/>
              <a:gdLst/>
              <a:ahLst/>
              <a:cxnLst>
                <a:cxn ang="0">
                  <a:pos x="wd2" y="hd2"/>
                </a:cxn>
                <a:cxn ang="5400000">
                  <a:pos x="wd2" y="hd2"/>
                </a:cxn>
                <a:cxn ang="10800000">
                  <a:pos x="wd2" y="hd2"/>
                </a:cxn>
                <a:cxn ang="16200000">
                  <a:pos x="wd2" y="hd2"/>
                </a:cxn>
              </a:cxnLst>
              <a:rect l="0" t="0" r="r" b="b"/>
              <a:pathLst>
                <a:path w="21600" h="21600" extrusionOk="0">
                  <a:moveTo>
                    <a:pt x="18257" y="7947"/>
                  </a:moveTo>
                  <a:lnTo>
                    <a:pt x="18257" y="8049"/>
                  </a:lnTo>
                  <a:lnTo>
                    <a:pt x="18386" y="8049"/>
                  </a:lnTo>
                  <a:lnTo>
                    <a:pt x="18386" y="8558"/>
                  </a:lnTo>
                  <a:lnTo>
                    <a:pt x="18257" y="8558"/>
                  </a:lnTo>
                  <a:lnTo>
                    <a:pt x="18257" y="9068"/>
                  </a:lnTo>
                  <a:lnTo>
                    <a:pt x="18129" y="9170"/>
                  </a:lnTo>
                  <a:lnTo>
                    <a:pt x="18129" y="9272"/>
                  </a:lnTo>
                  <a:lnTo>
                    <a:pt x="17871" y="9985"/>
                  </a:lnTo>
                  <a:lnTo>
                    <a:pt x="17871" y="11004"/>
                  </a:lnTo>
                  <a:lnTo>
                    <a:pt x="17743" y="11309"/>
                  </a:lnTo>
                  <a:lnTo>
                    <a:pt x="17743" y="11615"/>
                  </a:lnTo>
                  <a:lnTo>
                    <a:pt x="17871" y="11615"/>
                  </a:lnTo>
                  <a:lnTo>
                    <a:pt x="17871" y="11921"/>
                  </a:lnTo>
                  <a:lnTo>
                    <a:pt x="18257" y="12226"/>
                  </a:lnTo>
                  <a:lnTo>
                    <a:pt x="18257" y="12328"/>
                  </a:lnTo>
                  <a:lnTo>
                    <a:pt x="18386" y="12328"/>
                  </a:lnTo>
                  <a:lnTo>
                    <a:pt x="18386" y="12838"/>
                  </a:lnTo>
                  <a:lnTo>
                    <a:pt x="18129" y="13042"/>
                  </a:lnTo>
                  <a:lnTo>
                    <a:pt x="18129" y="13143"/>
                  </a:lnTo>
                  <a:lnTo>
                    <a:pt x="18000" y="13143"/>
                  </a:lnTo>
                  <a:lnTo>
                    <a:pt x="18000" y="13245"/>
                  </a:lnTo>
                  <a:lnTo>
                    <a:pt x="18129" y="13245"/>
                  </a:lnTo>
                  <a:lnTo>
                    <a:pt x="18129" y="13347"/>
                  </a:lnTo>
                  <a:lnTo>
                    <a:pt x="18257" y="13347"/>
                  </a:lnTo>
                  <a:lnTo>
                    <a:pt x="18257" y="13449"/>
                  </a:lnTo>
                  <a:lnTo>
                    <a:pt x="18386" y="13449"/>
                  </a:lnTo>
                  <a:lnTo>
                    <a:pt x="18386" y="13653"/>
                  </a:lnTo>
                  <a:lnTo>
                    <a:pt x="18643" y="13653"/>
                  </a:lnTo>
                  <a:lnTo>
                    <a:pt x="18643" y="13857"/>
                  </a:lnTo>
                  <a:lnTo>
                    <a:pt x="18771" y="13857"/>
                  </a:lnTo>
                  <a:lnTo>
                    <a:pt x="18771" y="14468"/>
                  </a:lnTo>
                  <a:lnTo>
                    <a:pt x="18643" y="14570"/>
                  </a:lnTo>
                  <a:lnTo>
                    <a:pt x="18771" y="14570"/>
                  </a:lnTo>
                  <a:lnTo>
                    <a:pt x="18771" y="15079"/>
                  </a:lnTo>
                  <a:lnTo>
                    <a:pt x="18900" y="15079"/>
                  </a:lnTo>
                  <a:lnTo>
                    <a:pt x="18900" y="15181"/>
                  </a:lnTo>
                  <a:lnTo>
                    <a:pt x="18771" y="15181"/>
                  </a:lnTo>
                  <a:lnTo>
                    <a:pt x="18771" y="15385"/>
                  </a:lnTo>
                  <a:lnTo>
                    <a:pt x="18643" y="15385"/>
                  </a:lnTo>
                  <a:lnTo>
                    <a:pt x="18643" y="15996"/>
                  </a:lnTo>
                  <a:lnTo>
                    <a:pt x="18514" y="15996"/>
                  </a:lnTo>
                  <a:lnTo>
                    <a:pt x="18643" y="16098"/>
                  </a:lnTo>
                  <a:lnTo>
                    <a:pt x="18643" y="16302"/>
                  </a:lnTo>
                  <a:lnTo>
                    <a:pt x="18771" y="16404"/>
                  </a:lnTo>
                  <a:lnTo>
                    <a:pt x="18771" y="16506"/>
                  </a:lnTo>
                  <a:lnTo>
                    <a:pt x="18900" y="16506"/>
                  </a:lnTo>
                  <a:lnTo>
                    <a:pt x="18900" y="16608"/>
                  </a:lnTo>
                  <a:lnTo>
                    <a:pt x="19029" y="16608"/>
                  </a:lnTo>
                  <a:lnTo>
                    <a:pt x="19157" y="16506"/>
                  </a:lnTo>
                  <a:lnTo>
                    <a:pt x="19800" y="16506"/>
                  </a:lnTo>
                  <a:lnTo>
                    <a:pt x="19800" y="16811"/>
                  </a:lnTo>
                  <a:lnTo>
                    <a:pt x="19671" y="16811"/>
                  </a:lnTo>
                  <a:lnTo>
                    <a:pt x="19671" y="16913"/>
                  </a:lnTo>
                  <a:lnTo>
                    <a:pt x="19414" y="17117"/>
                  </a:lnTo>
                  <a:lnTo>
                    <a:pt x="19414" y="17321"/>
                  </a:lnTo>
                  <a:lnTo>
                    <a:pt x="19286" y="17321"/>
                  </a:lnTo>
                  <a:lnTo>
                    <a:pt x="20571" y="17321"/>
                  </a:lnTo>
                  <a:lnTo>
                    <a:pt x="20957" y="17219"/>
                  </a:lnTo>
                  <a:lnTo>
                    <a:pt x="20957" y="17423"/>
                  </a:lnTo>
                  <a:lnTo>
                    <a:pt x="21086" y="17423"/>
                  </a:lnTo>
                  <a:lnTo>
                    <a:pt x="21214" y="17525"/>
                  </a:lnTo>
                  <a:lnTo>
                    <a:pt x="21214" y="17626"/>
                  </a:lnTo>
                  <a:lnTo>
                    <a:pt x="21343" y="17626"/>
                  </a:lnTo>
                  <a:lnTo>
                    <a:pt x="21343" y="17728"/>
                  </a:lnTo>
                  <a:lnTo>
                    <a:pt x="21471" y="17728"/>
                  </a:lnTo>
                  <a:lnTo>
                    <a:pt x="21471" y="17830"/>
                  </a:lnTo>
                  <a:lnTo>
                    <a:pt x="21600" y="18340"/>
                  </a:lnTo>
                  <a:lnTo>
                    <a:pt x="21086" y="19155"/>
                  </a:lnTo>
                  <a:lnTo>
                    <a:pt x="21086" y="20174"/>
                  </a:lnTo>
                  <a:lnTo>
                    <a:pt x="20700" y="19970"/>
                  </a:lnTo>
                  <a:lnTo>
                    <a:pt x="20057" y="19766"/>
                  </a:lnTo>
                  <a:lnTo>
                    <a:pt x="20057" y="19868"/>
                  </a:lnTo>
                  <a:lnTo>
                    <a:pt x="20186" y="20072"/>
                  </a:lnTo>
                  <a:lnTo>
                    <a:pt x="20057" y="20275"/>
                  </a:lnTo>
                  <a:lnTo>
                    <a:pt x="20057" y="20683"/>
                  </a:lnTo>
                  <a:lnTo>
                    <a:pt x="19671" y="20683"/>
                  </a:lnTo>
                  <a:lnTo>
                    <a:pt x="19543" y="20989"/>
                  </a:lnTo>
                  <a:lnTo>
                    <a:pt x="19543" y="21396"/>
                  </a:lnTo>
                  <a:lnTo>
                    <a:pt x="19286" y="21396"/>
                  </a:lnTo>
                  <a:lnTo>
                    <a:pt x="19286" y="21600"/>
                  </a:lnTo>
                  <a:lnTo>
                    <a:pt x="18771" y="21600"/>
                  </a:lnTo>
                  <a:lnTo>
                    <a:pt x="18771" y="21498"/>
                  </a:lnTo>
                  <a:lnTo>
                    <a:pt x="18643" y="21498"/>
                  </a:lnTo>
                  <a:lnTo>
                    <a:pt x="18643" y="21396"/>
                  </a:lnTo>
                  <a:lnTo>
                    <a:pt x="18257" y="21396"/>
                  </a:lnTo>
                  <a:lnTo>
                    <a:pt x="18129" y="21498"/>
                  </a:lnTo>
                  <a:lnTo>
                    <a:pt x="17743" y="21498"/>
                  </a:lnTo>
                  <a:lnTo>
                    <a:pt x="17743" y="21600"/>
                  </a:lnTo>
                  <a:lnTo>
                    <a:pt x="17743" y="21498"/>
                  </a:lnTo>
                  <a:lnTo>
                    <a:pt x="17871" y="21396"/>
                  </a:lnTo>
                  <a:lnTo>
                    <a:pt x="18129" y="21294"/>
                  </a:lnTo>
                  <a:lnTo>
                    <a:pt x="18000" y="21091"/>
                  </a:lnTo>
                  <a:lnTo>
                    <a:pt x="17871" y="21091"/>
                  </a:lnTo>
                  <a:lnTo>
                    <a:pt x="17871" y="21192"/>
                  </a:lnTo>
                  <a:lnTo>
                    <a:pt x="17486" y="21192"/>
                  </a:lnTo>
                  <a:lnTo>
                    <a:pt x="17486" y="21294"/>
                  </a:lnTo>
                  <a:lnTo>
                    <a:pt x="17100" y="21294"/>
                  </a:lnTo>
                  <a:lnTo>
                    <a:pt x="17100" y="21192"/>
                  </a:lnTo>
                  <a:lnTo>
                    <a:pt x="16971" y="21091"/>
                  </a:lnTo>
                  <a:lnTo>
                    <a:pt x="16843" y="20785"/>
                  </a:lnTo>
                  <a:lnTo>
                    <a:pt x="16714" y="20581"/>
                  </a:lnTo>
                  <a:lnTo>
                    <a:pt x="16586" y="20479"/>
                  </a:lnTo>
                  <a:lnTo>
                    <a:pt x="16457" y="20174"/>
                  </a:lnTo>
                  <a:lnTo>
                    <a:pt x="16457" y="20072"/>
                  </a:lnTo>
                  <a:lnTo>
                    <a:pt x="16329" y="20072"/>
                  </a:lnTo>
                  <a:lnTo>
                    <a:pt x="16329" y="19868"/>
                  </a:lnTo>
                  <a:lnTo>
                    <a:pt x="16200" y="19868"/>
                  </a:lnTo>
                  <a:lnTo>
                    <a:pt x="16200" y="19766"/>
                  </a:lnTo>
                  <a:lnTo>
                    <a:pt x="16071" y="19664"/>
                  </a:lnTo>
                  <a:lnTo>
                    <a:pt x="16071" y="19562"/>
                  </a:lnTo>
                  <a:lnTo>
                    <a:pt x="15943" y="19460"/>
                  </a:lnTo>
                  <a:lnTo>
                    <a:pt x="15943" y="19257"/>
                  </a:lnTo>
                  <a:lnTo>
                    <a:pt x="15814" y="19257"/>
                  </a:lnTo>
                  <a:lnTo>
                    <a:pt x="15814" y="19358"/>
                  </a:lnTo>
                  <a:lnTo>
                    <a:pt x="15686" y="19358"/>
                  </a:lnTo>
                  <a:lnTo>
                    <a:pt x="15686" y="19460"/>
                  </a:lnTo>
                  <a:lnTo>
                    <a:pt x="15557" y="19460"/>
                  </a:lnTo>
                  <a:lnTo>
                    <a:pt x="15557" y="19358"/>
                  </a:lnTo>
                  <a:lnTo>
                    <a:pt x="15429" y="19155"/>
                  </a:lnTo>
                  <a:lnTo>
                    <a:pt x="15429" y="19053"/>
                  </a:lnTo>
                  <a:lnTo>
                    <a:pt x="15300" y="19053"/>
                  </a:lnTo>
                  <a:lnTo>
                    <a:pt x="15300" y="18951"/>
                  </a:lnTo>
                  <a:lnTo>
                    <a:pt x="15043" y="18849"/>
                  </a:lnTo>
                  <a:lnTo>
                    <a:pt x="14914" y="18747"/>
                  </a:lnTo>
                  <a:lnTo>
                    <a:pt x="14786" y="18747"/>
                  </a:lnTo>
                  <a:lnTo>
                    <a:pt x="14529" y="18645"/>
                  </a:lnTo>
                  <a:lnTo>
                    <a:pt x="14400" y="18442"/>
                  </a:lnTo>
                  <a:lnTo>
                    <a:pt x="14143" y="18442"/>
                  </a:lnTo>
                  <a:lnTo>
                    <a:pt x="14143" y="18034"/>
                  </a:lnTo>
                  <a:lnTo>
                    <a:pt x="14271" y="17932"/>
                  </a:lnTo>
                  <a:lnTo>
                    <a:pt x="14271" y="17423"/>
                  </a:lnTo>
                  <a:lnTo>
                    <a:pt x="15043" y="17423"/>
                  </a:lnTo>
                  <a:lnTo>
                    <a:pt x="15043" y="17321"/>
                  </a:lnTo>
                  <a:lnTo>
                    <a:pt x="14914" y="17321"/>
                  </a:lnTo>
                  <a:lnTo>
                    <a:pt x="14914" y="17219"/>
                  </a:lnTo>
                  <a:lnTo>
                    <a:pt x="14786" y="17219"/>
                  </a:lnTo>
                  <a:lnTo>
                    <a:pt x="14786" y="17015"/>
                  </a:lnTo>
                  <a:lnTo>
                    <a:pt x="14271" y="17015"/>
                  </a:lnTo>
                  <a:lnTo>
                    <a:pt x="14143" y="16913"/>
                  </a:lnTo>
                  <a:lnTo>
                    <a:pt x="14143" y="16811"/>
                  </a:lnTo>
                  <a:lnTo>
                    <a:pt x="14014" y="16913"/>
                  </a:lnTo>
                  <a:lnTo>
                    <a:pt x="13886" y="16913"/>
                  </a:lnTo>
                  <a:lnTo>
                    <a:pt x="13757" y="17015"/>
                  </a:lnTo>
                  <a:lnTo>
                    <a:pt x="13500" y="17015"/>
                  </a:lnTo>
                  <a:lnTo>
                    <a:pt x="13500" y="16811"/>
                  </a:lnTo>
                  <a:lnTo>
                    <a:pt x="13371" y="16811"/>
                  </a:lnTo>
                  <a:lnTo>
                    <a:pt x="13371" y="16608"/>
                  </a:lnTo>
                  <a:lnTo>
                    <a:pt x="12986" y="16608"/>
                  </a:lnTo>
                  <a:lnTo>
                    <a:pt x="12986" y="16506"/>
                  </a:lnTo>
                  <a:lnTo>
                    <a:pt x="12857" y="16506"/>
                  </a:lnTo>
                  <a:lnTo>
                    <a:pt x="12857" y="16404"/>
                  </a:lnTo>
                  <a:lnTo>
                    <a:pt x="12729" y="16404"/>
                  </a:lnTo>
                  <a:lnTo>
                    <a:pt x="12729" y="16302"/>
                  </a:lnTo>
                  <a:lnTo>
                    <a:pt x="12600" y="16302"/>
                  </a:lnTo>
                  <a:lnTo>
                    <a:pt x="12600" y="16200"/>
                  </a:lnTo>
                  <a:lnTo>
                    <a:pt x="12471" y="16098"/>
                  </a:lnTo>
                  <a:lnTo>
                    <a:pt x="12471" y="15894"/>
                  </a:lnTo>
                  <a:lnTo>
                    <a:pt x="12343" y="15792"/>
                  </a:lnTo>
                  <a:lnTo>
                    <a:pt x="12343" y="15691"/>
                  </a:lnTo>
                  <a:lnTo>
                    <a:pt x="12214" y="15691"/>
                  </a:lnTo>
                  <a:lnTo>
                    <a:pt x="12214" y="15589"/>
                  </a:lnTo>
                  <a:lnTo>
                    <a:pt x="12086" y="15589"/>
                  </a:lnTo>
                  <a:lnTo>
                    <a:pt x="12086" y="15487"/>
                  </a:lnTo>
                  <a:lnTo>
                    <a:pt x="11957" y="15385"/>
                  </a:lnTo>
                  <a:lnTo>
                    <a:pt x="11957" y="15283"/>
                  </a:lnTo>
                  <a:lnTo>
                    <a:pt x="11829" y="15283"/>
                  </a:lnTo>
                  <a:lnTo>
                    <a:pt x="11829" y="15181"/>
                  </a:lnTo>
                  <a:lnTo>
                    <a:pt x="11700" y="15079"/>
                  </a:lnTo>
                  <a:lnTo>
                    <a:pt x="11700" y="14977"/>
                  </a:lnTo>
                  <a:lnTo>
                    <a:pt x="11571" y="14875"/>
                  </a:lnTo>
                  <a:lnTo>
                    <a:pt x="11057" y="14366"/>
                  </a:lnTo>
                  <a:lnTo>
                    <a:pt x="10800" y="14162"/>
                  </a:lnTo>
                  <a:lnTo>
                    <a:pt x="10800" y="13958"/>
                  </a:lnTo>
                  <a:lnTo>
                    <a:pt x="10671" y="13958"/>
                  </a:lnTo>
                  <a:lnTo>
                    <a:pt x="10671" y="13857"/>
                  </a:lnTo>
                  <a:lnTo>
                    <a:pt x="10543" y="13755"/>
                  </a:lnTo>
                  <a:lnTo>
                    <a:pt x="10543" y="13653"/>
                  </a:lnTo>
                  <a:lnTo>
                    <a:pt x="10414" y="13551"/>
                  </a:lnTo>
                  <a:lnTo>
                    <a:pt x="10414" y="13449"/>
                  </a:lnTo>
                  <a:lnTo>
                    <a:pt x="10286" y="13347"/>
                  </a:lnTo>
                  <a:lnTo>
                    <a:pt x="10286" y="13245"/>
                  </a:lnTo>
                  <a:lnTo>
                    <a:pt x="10157" y="13245"/>
                  </a:lnTo>
                  <a:lnTo>
                    <a:pt x="10157" y="13143"/>
                  </a:lnTo>
                  <a:lnTo>
                    <a:pt x="10029" y="13042"/>
                  </a:lnTo>
                  <a:lnTo>
                    <a:pt x="10029" y="12940"/>
                  </a:lnTo>
                  <a:lnTo>
                    <a:pt x="9900" y="12838"/>
                  </a:lnTo>
                  <a:lnTo>
                    <a:pt x="9900" y="12736"/>
                  </a:lnTo>
                  <a:lnTo>
                    <a:pt x="9771" y="12736"/>
                  </a:lnTo>
                  <a:lnTo>
                    <a:pt x="9771" y="12532"/>
                  </a:lnTo>
                  <a:lnTo>
                    <a:pt x="9643" y="12430"/>
                  </a:lnTo>
                  <a:lnTo>
                    <a:pt x="9643" y="12328"/>
                  </a:lnTo>
                  <a:lnTo>
                    <a:pt x="9514" y="12226"/>
                  </a:lnTo>
                  <a:lnTo>
                    <a:pt x="9514" y="12125"/>
                  </a:lnTo>
                  <a:lnTo>
                    <a:pt x="9386" y="12125"/>
                  </a:lnTo>
                  <a:lnTo>
                    <a:pt x="9386" y="12023"/>
                  </a:lnTo>
                  <a:lnTo>
                    <a:pt x="9257" y="12023"/>
                  </a:lnTo>
                  <a:lnTo>
                    <a:pt x="9257" y="11819"/>
                  </a:lnTo>
                  <a:lnTo>
                    <a:pt x="9129" y="11717"/>
                  </a:lnTo>
                  <a:lnTo>
                    <a:pt x="9129" y="11615"/>
                  </a:lnTo>
                  <a:lnTo>
                    <a:pt x="9000" y="11615"/>
                  </a:lnTo>
                  <a:lnTo>
                    <a:pt x="9000" y="11513"/>
                  </a:lnTo>
                  <a:lnTo>
                    <a:pt x="8871" y="11411"/>
                  </a:lnTo>
                  <a:lnTo>
                    <a:pt x="8871" y="11309"/>
                  </a:lnTo>
                  <a:lnTo>
                    <a:pt x="8743" y="11208"/>
                  </a:lnTo>
                  <a:lnTo>
                    <a:pt x="8743" y="11106"/>
                  </a:lnTo>
                  <a:lnTo>
                    <a:pt x="8614" y="11106"/>
                  </a:lnTo>
                  <a:lnTo>
                    <a:pt x="8614" y="10902"/>
                  </a:lnTo>
                  <a:lnTo>
                    <a:pt x="8486" y="10902"/>
                  </a:lnTo>
                  <a:lnTo>
                    <a:pt x="8486" y="10800"/>
                  </a:lnTo>
                  <a:lnTo>
                    <a:pt x="8614" y="10800"/>
                  </a:lnTo>
                  <a:lnTo>
                    <a:pt x="8614" y="10698"/>
                  </a:lnTo>
                  <a:lnTo>
                    <a:pt x="8743" y="10698"/>
                  </a:lnTo>
                  <a:lnTo>
                    <a:pt x="9000" y="10291"/>
                  </a:lnTo>
                  <a:lnTo>
                    <a:pt x="9000" y="10087"/>
                  </a:lnTo>
                  <a:lnTo>
                    <a:pt x="9129" y="10087"/>
                  </a:lnTo>
                  <a:lnTo>
                    <a:pt x="9129" y="9577"/>
                  </a:lnTo>
                  <a:lnTo>
                    <a:pt x="9257" y="9475"/>
                  </a:lnTo>
                  <a:lnTo>
                    <a:pt x="9257" y="9170"/>
                  </a:lnTo>
                  <a:lnTo>
                    <a:pt x="9129" y="9170"/>
                  </a:lnTo>
                  <a:lnTo>
                    <a:pt x="9129" y="9272"/>
                  </a:lnTo>
                  <a:lnTo>
                    <a:pt x="9000" y="9272"/>
                  </a:lnTo>
                  <a:lnTo>
                    <a:pt x="9000" y="9374"/>
                  </a:lnTo>
                  <a:lnTo>
                    <a:pt x="8614" y="9374"/>
                  </a:lnTo>
                  <a:lnTo>
                    <a:pt x="8614" y="9475"/>
                  </a:lnTo>
                  <a:lnTo>
                    <a:pt x="8614" y="9374"/>
                  </a:lnTo>
                  <a:lnTo>
                    <a:pt x="8486" y="9374"/>
                  </a:lnTo>
                  <a:lnTo>
                    <a:pt x="8486" y="9475"/>
                  </a:lnTo>
                  <a:lnTo>
                    <a:pt x="8486" y="9374"/>
                  </a:lnTo>
                  <a:lnTo>
                    <a:pt x="8357" y="9374"/>
                  </a:lnTo>
                  <a:lnTo>
                    <a:pt x="8357" y="9272"/>
                  </a:lnTo>
                  <a:lnTo>
                    <a:pt x="7714" y="9272"/>
                  </a:lnTo>
                  <a:lnTo>
                    <a:pt x="7714" y="9170"/>
                  </a:lnTo>
                  <a:lnTo>
                    <a:pt x="7586" y="9170"/>
                  </a:lnTo>
                  <a:lnTo>
                    <a:pt x="7586" y="9068"/>
                  </a:lnTo>
                  <a:lnTo>
                    <a:pt x="7457" y="9068"/>
                  </a:lnTo>
                  <a:lnTo>
                    <a:pt x="7457" y="8966"/>
                  </a:lnTo>
                  <a:lnTo>
                    <a:pt x="7329" y="8966"/>
                  </a:lnTo>
                  <a:lnTo>
                    <a:pt x="7329" y="9272"/>
                  </a:lnTo>
                  <a:lnTo>
                    <a:pt x="7200" y="9272"/>
                  </a:lnTo>
                  <a:lnTo>
                    <a:pt x="7200" y="9374"/>
                  </a:lnTo>
                  <a:lnTo>
                    <a:pt x="7200" y="9272"/>
                  </a:lnTo>
                  <a:lnTo>
                    <a:pt x="6814" y="9272"/>
                  </a:lnTo>
                  <a:lnTo>
                    <a:pt x="6814" y="9170"/>
                  </a:lnTo>
                  <a:lnTo>
                    <a:pt x="6557" y="9170"/>
                  </a:lnTo>
                  <a:lnTo>
                    <a:pt x="6429" y="9068"/>
                  </a:lnTo>
                  <a:lnTo>
                    <a:pt x="6300" y="9068"/>
                  </a:lnTo>
                  <a:lnTo>
                    <a:pt x="6171" y="8966"/>
                  </a:lnTo>
                  <a:lnTo>
                    <a:pt x="6043" y="8966"/>
                  </a:lnTo>
                  <a:lnTo>
                    <a:pt x="6043" y="8864"/>
                  </a:lnTo>
                  <a:lnTo>
                    <a:pt x="4114" y="8864"/>
                  </a:lnTo>
                  <a:lnTo>
                    <a:pt x="4114" y="8966"/>
                  </a:lnTo>
                  <a:lnTo>
                    <a:pt x="2829" y="8966"/>
                  </a:lnTo>
                  <a:lnTo>
                    <a:pt x="2829" y="9068"/>
                  </a:lnTo>
                  <a:lnTo>
                    <a:pt x="1286" y="9068"/>
                  </a:lnTo>
                  <a:lnTo>
                    <a:pt x="1157" y="9170"/>
                  </a:lnTo>
                  <a:lnTo>
                    <a:pt x="0" y="9170"/>
                  </a:lnTo>
                  <a:lnTo>
                    <a:pt x="257" y="8966"/>
                  </a:lnTo>
                  <a:lnTo>
                    <a:pt x="386" y="8762"/>
                  </a:lnTo>
                  <a:lnTo>
                    <a:pt x="1029" y="8253"/>
                  </a:lnTo>
                  <a:lnTo>
                    <a:pt x="1157" y="8049"/>
                  </a:lnTo>
                  <a:lnTo>
                    <a:pt x="1414" y="7947"/>
                  </a:lnTo>
                  <a:lnTo>
                    <a:pt x="1157" y="7743"/>
                  </a:lnTo>
                  <a:lnTo>
                    <a:pt x="1414" y="7743"/>
                  </a:lnTo>
                  <a:lnTo>
                    <a:pt x="1414" y="7845"/>
                  </a:lnTo>
                  <a:lnTo>
                    <a:pt x="1543" y="7845"/>
                  </a:lnTo>
                  <a:lnTo>
                    <a:pt x="1543" y="7947"/>
                  </a:lnTo>
                  <a:lnTo>
                    <a:pt x="1671" y="7947"/>
                  </a:lnTo>
                  <a:lnTo>
                    <a:pt x="1671" y="8049"/>
                  </a:lnTo>
                  <a:lnTo>
                    <a:pt x="1929" y="8049"/>
                  </a:lnTo>
                  <a:lnTo>
                    <a:pt x="1929" y="8151"/>
                  </a:lnTo>
                  <a:lnTo>
                    <a:pt x="2186" y="8151"/>
                  </a:lnTo>
                  <a:lnTo>
                    <a:pt x="2186" y="8049"/>
                  </a:lnTo>
                  <a:lnTo>
                    <a:pt x="2314" y="8049"/>
                  </a:lnTo>
                  <a:lnTo>
                    <a:pt x="2314" y="7947"/>
                  </a:lnTo>
                  <a:lnTo>
                    <a:pt x="2443" y="7947"/>
                  </a:lnTo>
                  <a:lnTo>
                    <a:pt x="2443" y="7845"/>
                  </a:lnTo>
                  <a:lnTo>
                    <a:pt x="2700" y="7845"/>
                  </a:lnTo>
                  <a:lnTo>
                    <a:pt x="2700" y="7743"/>
                  </a:lnTo>
                  <a:lnTo>
                    <a:pt x="3086" y="7743"/>
                  </a:lnTo>
                  <a:lnTo>
                    <a:pt x="3086" y="7642"/>
                  </a:lnTo>
                  <a:lnTo>
                    <a:pt x="3214" y="7642"/>
                  </a:lnTo>
                  <a:lnTo>
                    <a:pt x="3214" y="7743"/>
                  </a:lnTo>
                  <a:lnTo>
                    <a:pt x="3343" y="7642"/>
                  </a:lnTo>
                  <a:lnTo>
                    <a:pt x="3471" y="7642"/>
                  </a:lnTo>
                  <a:lnTo>
                    <a:pt x="3471" y="7540"/>
                  </a:lnTo>
                  <a:lnTo>
                    <a:pt x="3600" y="7540"/>
                  </a:lnTo>
                  <a:lnTo>
                    <a:pt x="3600" y="7438"/>
                  </a:lnTo>
                  <a:lnTo>
                    <a:pt x="3729" y="7438"/>
                  </a:lnTo>
                  <a:lnTo>
                    <a:pt x="3729" y="7336"/>
                  </a:lnTo>
                  <a:lnTo>
                    <a:pt x="3986" y="7336"/>
                  </a:lnTo>
                  <a:lnTo>
                    <a:pt x="4114" y="7234"/>
                  </a:lnTo>
                  <a:lnTo>
                    <a:pt x="4114" y="7336"/>
                  </a:lnTo>
                  <a:lnTo>
                    <a:pt x="4243" y="7336"/>
                  </a:lnTo>
                  <a:lnTo>
                    <a:pt x="4243" y="7132"/>
                  </a:lnTo>
                  <a:lnTo>
                    <a:pt x="4371" y="7132"/>
                  </a:lnTo>
                  <a:lnTo>
                    <a:pt x="4500" y="7234"/>
                  </a:lnTo>
                  <a:lnTo>
                    <a:pt x="5143" y="7540"/>
                  </a:lnTo>
                  <a:lnTo>
                    <a:pt x="5400" y="7540"/>
                  </a:lnTo>
                  <a:lnTo>
                    <a:pt x="5400" y="7336"/>
                  </a:lnTo>
                  <a:lnTo>
                    <a:pt x="5529" y="7336"/>
                  </a:lnTo>
                  <a:lnTo>
                    <a:pt x="5529" y="7234"/>
                  </a:lnTo>
                  <a:lnTo>
                    <a:pt x="5657" y="7234"/>
                  </a:lnTo>
                  <a:lnTo>
                    <a:pt x="5529" y="7234"/>
                  </a:lnTo>
                  <a:lnTo>
                    <a:pt x="5529" y="7030"/>
                  </a:lnTo>
                  <a:lnTo>
                    <a:pt x="5657" y="7030"/>
                  </a:lnTo>
                  <a:lnTo>
                    <a:pt x="5657" y="7132"/>
                  </a:lnTo>
                  <a:lnTo>
                    <a:pt x="5914" y="7132"/>
                  </a:lnTo>
                  <a:lnTo>
                    <a:pt x="5914" y="7234"/>
                  </a:lnTo>
                  <a:lnTo>
                    <a:pt x="6300" y="7234"/>
                  </a:lnTo>
                  <a:lnTo>
                    <a:pt x="6300" y="7336"/>
                  </a:lnTo>
                  <a:lnTo>
                    <a:pt x="6429" y="7336"/>
                  </a:lnTo>
                  <a:lnTo>
                    <a:pt x="6429" y="7234"/>
                  </a:lnTo>
                  <a:lnTo>
                    <a:pt x="6557" y="7234"/>
                  </a:lnTo>
                  <a:lnTo>
                    <a:pt x="6557" y="7336"/>
                  </a:lnTo>
                  <a:lnTo>
                    <a:pt x="6686" y="7336"/>
                  </a:lnTo>
                  <a:lnTo>
                    <a:pt x="6686" y="7234"/>
                  </a:lnTo>
                  <a:lnTo>
                    <a:pt x="6814" y="7234"/>
                  </a:lnTo>
                  <a:lnTo>
                    <a:pt x="6814" y="7336"/>
                  </a:lnTo>
                  <a:lnTo>
                    <a:pt x="6943" y="7336"/>
                  </a:lnTo>
                  <a:lnTo>
                    <a:pt x="6943" y="7234"/>
                  </a:lnTo>
                  <a:lnTo>
                    <a:pt x="7071" y="7132"/>
                  </a:lnTo>
                  <a:lnTo>
                    <a:pt x="7200" y="7132"/>
                  </a:lnTo>
                  <a:lnTo>
                    <a:pt x="7200" y="7030"/>
                  </a:lnTo>
                  <a:lnTo>
                    <a:pt x="7329" y="6928"/>
                  </a:lnTo>
                  <a:lnTo>
                    <a:pt x="7586" y="6928"/>
                  </a:lnTo>
                  <a:lnTo>
                    <a:pt x="7586" y="7030"/>
                  </a:lnTo>
                  <a:lnTo>
                    <a:pt x="7714" y="7030"/>
                  </a:lnTo>
                  <a:lnTo>
                    <a:pt x="7714" y="6826"/>
                  </a:lnTo>
                  <a:lnTo>
                    <a:pt x="7971" y="6826"/>
                  </a:lnTo>
                  <a:lnTo>
                    <a:pt x="7971" y="6725"/>
                  </a:lnTo>
                  <a:lnTo>
                    <a:pt x="8229" y="6725"/>
                  </a:lnTo>
                  <a:lnTo>
                    <a:pt x="8357" y="6623"/>
                  </a:lnTo>
                  <a:lnTo>
                    <a:pt x="8486" y="6623"/>
                  </a:lnTo>
                  <a:lnTo>
                    <a:pt x="8486" y="6521"/>
                  </a:lnTo>
                  <a:lnTo>
                    <a:pt x="8614" y="6521"/>
                  </a:lnTo>
                  <a:lnTo>
                    <a:pt x="8614" y="6623"/>
                  </a:lnTo>
                  <a:lnTo>
                    <a:pt x="8743" y="6623"/>
                  </a:lnTo>
                  <a:lnTo>
                    <a:pt x="8743" y="6521"/>
                  </a:lnTo>
                  <a:lnTo>
                    <a:pt x="8871" y="6521"/>
                  </a:lnTo>
                  <a:lnTo>
                    <a:pt x="8871" y="4789"/>
                  </a:lnTo>
                  <a:lnTo>
                    <a:pt x="8743" y="4789"/>
                  </a:lnTo>
                  <a:lnTo>
                    <a:pt x="8743" y="4687"/>
                  </a:lnTo>
                  <a:lnTo>
                    <a:pt x="8743" y="4789"/>
                  </a:lnTo>
                  <a:lnTo>
                    <a:pt x="8614" y="4789"/>
                  </a:lnTo>
                  <a:lnTo>
                    <a:pt x="8614" y="2649"/>
                  </a:lnTo>
                  <a:lnTo>
                    <a:pt x="7971" y="2649"/>
                  </a:lnTo>
                  <a:lnTo>
                    <a:pt x="7971" y="2751"/>
                  </a:lnTo>
                  <a:lnTo>
                    <a:pt x="7971" y="2649"/>
                  </a:lnTo>
                  <a:lnTo>
                    <a:pt x="7843" y="2649"/>
                  </a:lnTo>
                  <a:lnTo>
                    <a:pt x="7843" y="2242"/>
                  </a:lnTo>
                  <a:lnTo>
                    <a:pt x="7714" y="2242"/>
                  </a:lnTo>
                  <a:lnTo>
                    <a:pt x="7714" y="1325"/>
                  </a:lnTo>
                  <a:lnTo>
                    <a:pt x="7843" y="1325"/>
                  </a:lnTo>
                  <a:lnTo>
                    <a:pt x="7714" y="1325"/>
                  </a:lnTo>
                  <a:lnTo>
                    <a:pt x="7714" y="1019"/>
                  </a:lnTo>
                  <a:lnTo>
                    <a:pt x="7843" y="1019"/>
                  </a:lnTo>
                  <a:lnTo>
                    <a:pt x="7714" y="1019"/>
                  </a:lnTo>
                  <a:lnTo>
                    <a:pt x="7714" y="917"/>
                  </a:lnTo>
                  <a:lnTo>
                    <a:pt x="7843" y="917"/>
                  </a:lnTo>
                  <a:lnTo>
                    <a:pt x="7714" y="917"/>
                  </a:lnTo>
                  <a:lnTo>
                    <a:pt x="7714" y="815"/>
                  </a:lnTo>
                  <a:lnTo>
                    <a:pt x="7843" y="815"/>
                  </a:lnTo>
                  <a:lnTo>
                    <a:pt x="7843" y="713"/>
                  </a:lnTo>
                  <a:lnTo>
                    <a:pt x="8100" y="713"/>
                  </a:lnTo>
                  <a:lnTo>
                    <a:pt x="8100" y="509"/>
                  </a:lnTo>
                  <a:lnTo>
                    <a:pt x="8486" y="509"/>
                  </a:lnTo>
                  <a:lnTo>
                    <a:pt x="8486" y="611"/>
                  </a:lnTo>
                  <a:lnTo>
                    <a:pt x="8743" y="611"/>
                  </a:lnTo>
                  <a:lnTo>
                    <a:pt x="8871" y="509"/>
                  </a:lnTo>
                  <a:lnTo>
                    <a:pt x="8871" y="611"/>
                  </a:lnTo>
                  <a:lnTo>
                    <a:pt x="9000" y="611"/>
                  </a:lnTo>
                  <a:lnTo>
                    <a:pt x="9000" y="509"/>
                  </a:lnTo>
                  <a:lnTo>
                    <a:pt x="9643" y="509"/>
                  </a:lnTo>
                  <a:lnTo>
                    <a:pt x="9643" y="408"/>
                  </a:lnTo>
                  <a:lnTo>
                    <a:pt x="10029" y="408"/>
                  </a:lnTo>
                  <a:lnTo>
                    <a:pt x="10157" y="509"/>
                  </a:lnTo>
                  <a:lnTo>
                    <a:pt x="10286" y="509"/>
                  </a:lnTo>
                  <a:lnTo>
                    <a:pt x="10286" y="408"/>
                  </a:lnTo>
                  <a:lnTo>
                    <a:pt x="10414" y="509"/>
                  </a:lnTo>
                  <a:lnTo>
                    <a:pt x="10414" y="408"/>
                  </a:lnTo>
                  <a:lnTo>
                    <a:pt x="10414" y="509"/>
                  </a:lnTo>
                  <a:lnTo>
                    <a:pt x="11057" y="509"/>
                  </a:lnTo>
                  <a:lnTo>
                    <a:pt x="11057" y="408"/>
                  </a:lnTo>
                  <a:lnTo>
                    <a:pt x="11186" y="408"/>
                  </a:lnTo>
                  <a:lnTo>
                    <a:pt x="11186" y="306"/>
                  </a:lnTo>
                  <a:lnTo>
                    <a:pt x="11314" y="306"/>
                  </a:lnTo>
                  <a:lnTo>
                    <a:pt x="11314" y="204"/>
                  </a:lnTo>
                  <a:lnTo>
                    <a:pt x="11700" y="204"/>
                  </a:lnTo>
                  <a:lnTo>
                    <a:pt x="11700" y="102"/>
                  </a:lnTo>
                  <a:lnTo>
                    <a:pt x="11829" y="102"/>
                  </a:lnTo>
                  <a:lnTo>
                    <a:pt x="11829" y="204"/>
                  </a:lnTo>
                  <a:lnTo>
                    <a:pt x="12343" y="204"/>
                  </a:lnTo>
                  <a:lnTo>
                    <a:pt x="12343" y="408"/>
                  </a:lnTo>
                  <a:lnTo>
                    <a:pt x="12471" y="408"/>
                  </a:lnTo>
                  <a:lnTo>
                    <a:pt x="12471" y="509"/>
                  </a:lnTo>
                  <a:lnTo>
                    <a:pt x="12729" y="509"/>
                  </a:lnTo>
                  <a:lnTo>
                    <a:pt x="12729" y="611"/>
                  </a:lnTo>
                  <a:lnTo>
                    <a:pt x="12857" y="611"/>
                  </a:lnTo>
                  <a:lnTo>
                    <a:pt x="12857" y="917"/>
                  </a:lnTo>
                  <a:lnTo>
                    <a:pt x="12986" y="917"/>
                  </a:lnTo>
                  <a:lnTo>
                    <a:pt x="12857" y="917"/>
                  </a:lnTo>
                  <a:lnTo>
                    <a:pt x="12986" y="917"/>
                  </a:lnTo>
                  <a:lnTo>
                    <a:pt x="12986" y="1019"/>
                  </a:lnTo>
                  <a:lnTo>
                    <a:pt x="13114" y="1019"/>
                  </a:lnTo>
                  <a:lnTo>
                    <a:pt x="13114" y="1223"/>
                  </a:lnTo>
                  <a:lnTo>
                    <a:pt x="13243" y="1223"/>
                  </a:lnTo>
                  <a:lnTo>
                    <a:pt x="13886" y="204"/>
                  </a:lnTo>
                  <a:lnTo>
                    <a:pt x="14529" y="509"/>
                  </a:lnTo>
                  <a:lnTo>
                    <a:pt x="14786" y="0"/>
                  </a:lnTo>
                  <a:lnTo>
                    <a:pt x="15429" y="204"/>
                  </a:lnTo>
                  <a:lnTo>
                    <a:pt x="15557" y="204"/>
                  </a:lnTo>
                  <a:lnTo>
                    <a:pt x="15557" y="0"/>
                  </a:lnTo>
                  <a:lnTo>
                    <a:pt x="15686" y="0"/>
                  </a:lnTo>
                  <a:lnTo>
                    <a:pt x="15814" y="102"/>
                  </a:lnTo>
                  <a:lnTo>
                    <a:pt x="16457" y="102"/>
                  </a:lnTo>
                  <a:lnTo>
                    <a:pt x="16586" y="204"/>
                  </a:lnTo>
                  <a:lnTo>
                    <a:pt x="16457" y="509"/>
                  </a:lnTo>
                  <a:lnTo>
                    <a:pt x="16329" y="611"/>
                  </a:lnTo>
                  <a:lnTo>
                    <a:pt x="16329" y="815"/>
                  </a:lnTo>
                  <a:lnTo>
                    <a:pt x="17486" y="917"/>
                  </a:lnTo>
                  <a:lnTo>
                    <a:pt x="18000" y="917"/>
                  </a:lnTo>
                  <a:lnTo>
                    <a:pt x="18000" y="1019"/>
                  </a:lnTo>
                  <a:lnTo>
                    <a:pt x="17871" y="1019"/>
                  </a:lnTo>
                  <a:lnTo>
                    <a:pt x="17871" y="1325"/>
                  </a:lnTo>
                  <a:lnTo>
                    <a:pt x="17743" y="1325"/>
                  </a:lnTo>
                  <a:lnTo>
                    <a:pt x="17743" y="1426"/>
                  </a:lnTo>
                  <a:lnTo>
                    <a:pt x="17614" y="1426"/>
                  </a:lnTo>
                  <a:lnTo>
                    <a:pt x="17614" y="1528"/>
                  </a:lnTo>
                  <a:lnTo>
                    <a:pt x="18643" y="1528"/>
                  </a:lnTo>
                  <a:lnTo>
                    <a:pt x="18643" y="2547"/>
                  </a:lnTo>
                  <a:lnTo>
                    <a:pt x="18514" y="2547"/>
                  </a:lnTo>
                  <a:lnTo>
                    <a:pt x="18514" y="2649"/>
                  </a:lnTo>
                  <a:lnTo>
                    <a:pt x="18771" y="2853"/>
                  </a:lnTo>
                  <a:lnTo>
                    <a:pt x="18771" y="3158"/>
                  </a:lnTo>
                  <a:lnTo>
                    <a:pt x="18900" y="3158"/>
                  </a:lnTo>
                  <a:lnTo>
                    <a:pt x="18771" y="3158"/>
                  </a:lnTo>
                  <a:lnTo>
                    <a:pt x="18771" y="3362"/>
                  </a:lnTo>
                  <a:lnTo>
                    <a:pt x="18900" y="3464"/>
                  </a:lnTo>
                  <a:lnTo>
                    <a:pt x="18900" y="3974"/>
                  </a:lnTo>
                  <a:lnTo>
                    <a:pt x="19029" y="3974"/>
                  </a:lnTo>
                  <a:lnTo>
                    <a:pt x="19029" y="4075"/>
                  </a:lnTo>
                  <a:lnTo>
                    <a:pt x="18900" y="4177"/>
                  </a:lnTo>
                  <a:lnTo>
                    <a:pt x="18900" y="4381"/>
                  </a:lnTo>
                  <a:lnTo>
                    <a:pt x="18771" y="4483"/>
                  </a:lnTo>
                  <a:lnTo>
                    <a:pt x="18643" y="4483"/>
                  </a:lnTo>
                  <a:lnTo>
                    <a:pt x="18643" y="4585"/>
                  </a:lnTo>
                  <a:lnTo>
                    <a:pt x="18771" y="4585"/>
                  </a:lnTo>
                  <a:lnTo>
                    <a:pt x="18771" y="4687"/>
                  </a:lnTo>
                  <a:lnTo>
                    <a:pt x="18643" y="4789"/>
                  </a:lnTo>
                  <a:lnTo>
                    <a:pt x="18643" y="5094"/>
                  </a:lnTo>
                  <a:lnTo>
                    <a:pt x="18771" y="5094"/>
                  </a:lnTo>
                  <a:lnTo>
                    <a:pt x="18771" y="5298"/>
                  </a:lnTo>
                  <a:lnTo>
                    <a:pt x="19029" y="5298"/>
                  </a:lnTo>
                  <a:lnTo>
                    <a:pt x="18900" y="5400"/>
                  </a:lnTo>
                  <a:lnTo>
                    <a:pt x="18900" y="5502"/>
                  </a:lnTo>
                  <a:lnTo>
                    <a:pt x="16329" y="5502"/>
                  </a:lnTo>
                  <a:lnTo>
                    <a:pt x="16329" y="5604"/>
                  </a:lnTo>
                  <a:lnTo>
                    <a:pt x="16457" y="5706"/>
                  </a:lnTo>
                  <a:lnTo>
                    <a:pt x="16457" y="5909"/>
                  </a:lnTo>
                  <a:lnTo>
                    <a:pt x="16586" y="5909"/>
                  </a:lnTo>
                  <a:lnTo>
                    <a:pt x="16586" y="6113"/>
                  </a:lnTo>
                  <a:lnTo>
                    <a:pt x="16714" y="6113"/>
                  </a:lnTo>
                  <a:lnTo>
                    <a:pt x="16714" y="6215"/>
                  </a:lnTo>
                  <a:lnTo>
                    <a:pt x="16843" y="6317"/>
                  </a:lnTo>
                  <a:lnTo>
                    <a:pt x="16843" y="6419"/>
                  </a:lnTo>
                  <a:lnTo>
                    <a:pt x="17100" y="6623"/>
                  </a:lnTo>
                  <a:lnTo>
                    <a:pt x="17100" y="6725"/>
                  </a:lnTo>
                  <a:lnTo>
                    <a:pt x="17229" y="6725"/>
                  </a:lnTo>
                  <a:lnTo>
                    <a:pt x="17229" y="6826"/>
                  </a:lnTo>
                  <a:lnTo>
                    <a:pt x="17357" y="6928"/>
                  </a:lnTo>
                  <a:lnTo>
                    <a:pt x="17357" y="7030"/>
                  </a:lnTo>
                  <a:lnTo>
                    <a:pt x="17486" y="7030"/>
                  </a:lnTo>
                  <a:lnTo>
                    <a:pt x="17486" y="7132"/>
                  </a:lnTo>
                  <a:lnTo>
                    <a:pt x="17614" y="7132"/>
                  </a:lnTo>
                  <a:lnTo>
                    <a:pt x="17614" y="7234"/>
                  </a:lnTo>
                  <a:lnTo>
                    <a:pt x="17871" y="7438"/>
                  </a:lnTo>
                  <a:lnTo>
                    <a:pt x="17871" y="7540"/>
                  </a:lnTo>
                  <a:lnTo>
                    <a:pt x="18000" y="7540"/>
                  </a:lnTo>
                  <a:lnTo>
                    <a:pt x="18000" y="7743"/>
                  </a:lnTo>
                  <a:lnTo>
                    <a:pt x="18129" y="7743"/>
                  </a:lnTo>
                  <a:lnTo>
                    <a:pt x="18129" y="7845"/>
                  </a:lnTo>
                  <a:lnTo>
                    <a:pt x="18257" y="7947"/>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10" name="Freeform 110"/>
            <p:cNvSpPr/>
            <p:nvPr/>
          </p:nvSpPr>
          <p:spPr>
            <a:xfrm>
              <a:off x="542697" y="4539522"/>
              <a:ext cx="343165" cy="209547"/>
            </a:xfrm>
            <a:custGeom>
              <a:avLst/>
              <a:gdLst/>
              <a:ahLst/>
              <a:cxnLst>
                <a:cxn ang="0">
                  <a:pos x="wd2" y="hd2"/>
                </a:cxn>
                <a:cxn ang="5400000">
                  <a:pos x="wd2" y="hd2"/>
                </a:cxn>
                <a:cxn ang="10800000">
                  <a:pos x="wd2" y="hd2"/>
                </a:cxn>
                <a:cxn ang="16200000">
                  <a:pos x="wd2" y="hd2"/>
                </a:cxn>
              </a:cxnLst>
              <a:rect l="0" t="0" r="r" b="b"/>
              <a:pathLst>
                <a:path w="21600" h="21600" extrusionOk="0">
                  <a:moveTo>
                    <a:pt x="6480" y="18851"/>
                  </a:moveTo>
                  <a:lnTo>
                    <a:pt x="6000" y="18851"/>
                  </a:lnTo>
                  <a:lnTo>
                    <a:pt x="5760" y="18065"/>
                  </a:lnTo>
                  <a:lnTo>
                    <a:pt x="4560" y="18065"/>
                  </a:lnTo>
                  <a:lnTo>
                    <a:pt x="4560" y="18458"/>
                  </a:lnTo>
                  <a:lnTo>
                    <a:pt x="4560" y="18065"/>
                  </a:lnTo>
                  <a:lnTo>
                    <a:pt x="4320" y="18065"/>
                  </a:lnTo>
                  <a:lnTo>
                    <a:pt x="4320" y="17673"/>
                  </a:lnTo>
                  <a:lnTo>
                    <a:pt x="4080" y="17673"/>
                  </a:lnTo>
                  <a:lnTo>
                    <a:pt x="4080" y="17280"/>
                  </a:lnTo>
                  <a:lnTo>
                    <a:pt x="3840" y="17280"/>
                  </a:lnTo>
                  <a:lnTo>
                    <a:pt x="3840" y="17673"/>
                  </a:lnTo>
                  <a:lnTo>
                    <a:pt x="3600" y="17673"/>
                  </a:lnTo>
                  <a:lnTo>
                    <a:pt x="3600" y="18065"/>
                  </a:lnTo>
                  <a:lnTo>
                    <a:pt x="3360" y="18065"/>
                  </a:lnTo>
                  <a:lnTo>
                    <a:pt x="3360" y="19244"/>
                  </a:lnTo>
                  <a:lnTo>
                    <a:pt x="3120" y="19636"/>
                  </a:lnTo>
                  <a:lnTo>
                    <a:pt x="3120" y="20029"/>
                  </a:lnTo>
                  <a:lnTo>
                    <a:pt x="2880" y="20029"/>
                  </a:lnTo>
                  <a:lnTo>
                    <a:pt x="2880" y="21207"/>
                  </a:lnTo>
                  <a:lnTo>
                    <a:pt x="2640" y="21207"/>
                  </a:lnTo>
                  <a:lnTo>
                    <a:pt x="2400" y="21600"/>
                  </a:lnTo>
                  <a:lnTo>
                    <a:pt x="2160" y="21600"/>
                  </a:lnTo>
                  <a:lnTo>
                    <a:pt x="2160" y="21207"/>
                  </a:lnTo>
                  <a:lnTo>
                    <a:pt x="2160" y="21600"/>
                  </a:lnTo>
                  <a:lnTo>
                    <a:pt x="1680" y="21600"/>
                  </a:lnTo>
                  <a:lnTo>
                    <a:pt x="1680" y="20422"/>
                  </a:lnTo>
                  <a:lnTo>
                    <a:pt x="1920" y="20422"/>
                  </a:lnTo>
                  <a:lnTo>
                    <a:pt x="1920" y="20029"/>
                  </a:lnTo>
                  <a:lnTo>
                    <a:pt x="1680" y="20029"/>
                  </a:lnTo>
                  <a:lnTo>
                    <a:pt x="1920" y="20029"/>
                  </a:lnTo>
                  <a:lnTo>
                    <a:pt x="240" y="20029"/>
                  </a:lnTo>
                  <a:lnTo>
                    <a:pt x="240" y="19636"/>
                  </a:lnTo>
                  <a:lnTo>
                    <a:pt x="0" y="19244"/>
                  </a:lnTo>
                  <a:lnTo>
                    <a:pt x="480" y="19244"/>
                  </a:lnTo>
                  <a:lnTo>
                    <a:pt x="480" y="18458"/>
                  </a:lnTo>
                  <a:lnTo>
                    <a:pt x="240" y="18065"/>
                  </a:lnTo>
                  <a:lnTo>
                    <a:pt x="0" y="18065"/>
                  </a:lnTo>
                  <a:lnTo>
                    <a:pt x="480" y="18065"/>
                  </a:lnTo>
                  <a:lnTo>
                    <a:pt x="480" y="17673"/>
                  </a:lnTo>
                  <a:lnTo>
                    <a:pt x="720" y="17673"/>
                  </a:lnTo>
                  <a:lnTo>
                    <a:pt x="720" y="16887"/>
                  </a:lnTo>
                  <a:lnTo>
                    <a:pt x="960" y="16887"/>
                  </a:lnTo>
                  <a:lnTo>
                    <a:pt x="960" y="14924"/>
                  </a:lnTo>
                  <a:lnTo>
                    <a:pt x="1200" y="15316"/>
                  </a:lnTo>
                  <a:lnTo>
                    <a:pt x="1200" y="14138"/>
                  </a:lnTo>
                  <a:lnTo>
                    <a:pt x="1680" y="14138"/>
                  </a:lnTo>
                  <a:lnTo>
                    <a:pt x="1680" y="13745"/>
                  </a:lnTo>
                  <a:lnTo>
                    <a:pt x="1440" y="13353"/>
                  </a:lnTo>
                  <a:lnTo>
                    <a:pt x="1440" y="10604"/>
                  </a:lnTo>
                  <a:lnTo>
                    <a:pt x="1200" y="10604"/>
                  </a:lnTo>
                  <a:lnTo>
                    <a:pt x="1440" y="10604"/>
                  </a:lnTo>
                  <a:lnTo>
                    <a:pt x="1440" y="10211"/>
                  </a:lnTo>
                  <a:lnTo>
                    <a:pt x="1680" y="10211"/>
                  </a:lnTo>
                  <a:lnTo>
                    <a:pt x="1440" y="10211"/>
                  </a:lnTo>
                  <a:lnTo>
                    <a:pt x="1680" y="10211"/>
                  </a:lnTo>
                  <a:lnTo>
                    <a:pt x="1680" y="9818"/>
                  </a:lnTo>
                  <a:lnTo>
                    <a:pt x="2400" y="9818"/>
                  </a:lnTo>
                  <a:lnTo>
                    <a:pt x="2400" y="9425"/>
                  </a:lnTo>
                  <a:lnTo>
                    <a:pt x="2880" y="9425"/>
                  </a:lnTo>
                  <a:lnTo>
                    <a:pt x="2880" y="9033"/>
                  </a:lnTo>
                  <a:lnTo>
                    <a:pt x="3120" y="9033"/>
                  </a:lnTo>
                  <a:lnTo>
                    <a:pt x="2880" y="9033"/>
                  </a:lnTo>
                  <a:lnTo>
                    <a:pt x="2880" y="8640"/>
                  </a:lnTo>
                  <a:lnTo>
                    <a:pt x="3120" y="8640"/>
                  </a:lnTo>
                  <a:lnTo>
                    <a:pt x="3120" y="7855"/>
                  </a:lnTo>
                  <a:lnTo>
                    <a:pt x="4320" y="7855"/>
                  </a:lnTo>
                  <a:lnTo>
                    <a:pt x="4320" y="7462"/>
                  </a:lnTo>
                  <a:lnTo>
                    <a:pt x="4560" y="7462"/>
                  </a:lnTo>
                  <a:lnTo>
                    <a:pt x="4800" y="7069"/>
                  </a:lnTo>
                  <a:lnTo>
                    <a:pt x="5520" y="7069"/>
                  </a:lnTo>
                  <a:lnTo>
                    <a:pt x="5760" y="6676"/>
                  </a:lnTo>
                  <a:lnTo>
                    <a:pt x="5760" y="7069"/>
                  </a:lnTo>
                  <a:lnTo>
                    <a:pt x="5760" y="6676"/>
                  </a:lnTo>
                  <a:lnTo>
                    <a:pt x="5760" y="7069"/>
                  </a:lnTo>
                  <a:lnTo>
                    <a:pt x="7440" y="7069"/>
                  </a:lnTo>
                  <a:lnTo>
                    <a:pt x="7680" y="6676"/>
                  </a:lnTo>
                  <a:lnTo>
                    <a:pt x="7920" y="6676"/>
                  </a:lnTo>
                  <a:lnTo>
                    <a:pt x="7920" y="7069"/>
                  </a:lnTo>
                  <a:lnTo>
                    <a:pt x="8160" y="7069"/>
                  </a:lnTo>
                  <a:lnTo>
                    <a:pt x="8160" y="7462"/>
                  </a:lnTo>
                  <a:lnTo>
                    <a:pt x="8640" y="7462"/>
                  </a:lnTo>
                  <a:lnTo>
                    <a:pt x="8640" y="7069"/>
                  </a:lnTo>
                  <a:lnTo>
                    <a:pt x="8880" y="6676"/>
                  </a:lnTo>
                  <a:lnTo>
                    <a:pt x="8880" y="6284"/>
                  </a:lnTo>
                  <a:lnTo>
                    <a:pt x="9120" y="6284"/>
                  </a:lnTo>
                  <a:lnTo>
                    <a:pt x="9120" y="6676"/>
                  </a:lnTo>
                  <a:lnTo>
                    <a:pt x="9600" y="6676"/>
                  </a:lnTo>
                  <a:lnTo>
                    <a:pt x="9600" y="5891"/>
                  </a:lnTo>
                  <a:lnTo>
                    <a:pt x="10320" y="5891"/>
                  </a:lnTo>
                  <a:lnTo>
                    <a:pt x="10320" y="5498"/>
                  </a:lnTo>
                  <a:lnTo>
                    <a:pt x="10800" y="5498"/>
                  </a:lnTo>
                  <a:lnTo>
                    <a:pt x="11040" y="5105"/>
                  </a:lnTo>
                  <a:lnTo>
                    <a:pt x="11520" y="5105"/>
                  </a:lnTo>
                  <a:lnTo>
                    <a:pt x="11280" y="5498"/>
                  </a:lnTo>
                  <a:lnTo>
                    <a:pt x="11520" y="5498"/>
                  </a:lnTo>
                  <a:lnTo>
                    <a:pt x="11520" y="6284"/>
                  </a:lnTo>
                  <a:lnTo>
                    <a:pt x="11760" y="6284"/>
                  </a:lnTo>
                  <a:lnTo>
                    <a:pt x="11760" y="5891"/>
                  </a:lnTo>
                  <a:lnTo>
                    <a:pt x="12240" y="5891"/>
                  </a:lnTo>
                  <a:lnTo>
                    <a:pt x="12240" y="5498"/>
                  </a:lnTo>
                  <a:lnTo>
                    <a:pt x="12720" y="5498"/>
                  </a:lnTo>
                  <a:lnTo>
                    <a:pt x="12720" y="4713"/>
                  </a:lnTo>
                  <a:lnTo>
                    <a:pt x="13680" y="4713"/>
                  </a:lnTo>
                  <a:lnTo>
                    <a:pt x="13680" y="3927"/>
                  </a:lnTo>
                  <a:lnTo>
                    <a:pt x="13920" y="3927"/>
                  </a:lnTo>
                  <a:lnTo>
                    <a:pt x="13920" y="4320"/>
                  </a:lnTo>
                  <a:lnTo>
                    <a:pt x="14160" y="4320"/>
                  </a:lnTo>
                  <a:lnTo>
                    <a:pt x="14400" y="3927"/>
                  </a:lnTo>
                  <a:lnTo>
                    <a:pt x="14400" y="3535"/>
                  </a:lnTo>
                  <a:lnTo>
                    <a:pt x="14640" y="3927"/>
                  </a:lnTo>
                  <a:lnTo>
                    <a:pt x="15120" y="3927"/>
                  </a:lnTo>
                  <a:lnTo>
                    <a:pt x="15120" y="4713"/>
                  </a:lnTo>
                  <a:lnTo>
                    <a:pt x="15360" y="4713"/>
                  </a:lnTo>
                  <a:lnTo>
                    <a:pt x="15360" y="3535"/>
                  </a:lnTo>
                  <a:lnTo>
                    <a:pt x="15600" y="3927"/>
                  </a:lnTo>
                  <a:lnTo>
                    <a:pt x="15600" y="3142"/>
                  </a:lnTo>
                  <a:lnTo>
                    <a:pt x="15360" y="3142"/>
                  </a:lnTo>
                  <a:lnTo>
                    <a:pt x="15600" y="2749"/>
                  </a:lnTo>
                  <a:lnTo>
                    <a:pt x="15600" y="2356"/>
                  </a:lnTo>
                  <a:lnTo>
                    <a:pt x="15360" y="2356"/>
                  </a:lnTo>
                  <a:lnTo>
                    <a:pt x="15360" y="1571"/>
                  </a:lnTo>
                  <a:lnTo>
                    <a:pt x="17040" y="1571"/>
                  </a:lnTo>
                  <a:lnTo>
                    <a:pt x="17040" y="1964"/>
                  </a:lnTo>
                  <a:lnTo>
                    <a:pt x="17280" y="1964"/>
                  </a:lnTo>
                  <a:lnTo>
                    <a:pt x="17280" y="1178"/>
                  </a:lnTo>
                  <a:lnTo>
                    <a:pt x="17760" y="1178"/>
                  </a:lnTo>
                  <a:lnTo>
                    <a:pt x="17760" y="785"/>
                  </a:lnTo>
                  <a:lnTo>
                    <a:pt x="18240" y="785"/>
                  </a:lnTo>
                  <a:lnTo>
                    <a:pt x="18240" y="1178"/>
                  </a:lnTo>
                  <a:lnTo>
                    <a:pt x="18480" y="1178"/>
                  </a:lnTo>
                  <a:lnTo>
                    <a:pt x="18480" y="785"/>
                  </a:lnTo>
                  <a:lnTo>
                    <a:pt x="19200" y="785"/>
                  </a:lnTo>
                  <a:lnTo>
                    <a:pt x="19200" y="393"/>
                  </a:lnTo>
                  <a:lnTo>
                    <a:pt x="19440" y="393"/>
                  </a:lnTo>
                  <a:lnTo>
                    <a:pt x="19200" y="393"/>
                  </a:lnTo>
                  <a:lnTo>
                    <a:pt x="19440" y="0"/>
                  </a:lnTo>
                  <a:lnTo>
                    <a:pt x="19440" y="393"/>
                  </a:lnTo>
                  <a:lnTo>
                    <a:pt x="19440" y="0"/>
                  </a:lnTo>
                  <a:lnTo>
                    <a:pt x="19920" y="0"/>
                  </a:lnTo>
                  <a:lnTo>
                    <a:pt x="19920" y="393"/>
                  </a:lnTo>
                  <a:lnTo>
                    <a:pt x="20160" y="393"/>
                  </a:lnTo>
                  <a:lnTo>
                    <a:pt x="20160" y="1178"/>
                  </a:lnTo>
                  <a:lnTo>
                    <a:pt x="20640" y="1178"/>
                  </a:lnTo>
                  <a:lnTo>
                    <a:pt x="20640" y="785"/>
                  </a:lnTo>
                  <a:lnTo>
                    <a:pt x="21600" y="785"/>
                  </a:lnTo>
                  <a:lnTo>
                    <a:pt x="21360" y="1178"/>
                  </a:lnTo>
                  <a:lnTo>
                    <a:pt x="21360" y="1964"/>
                  </a:lnTo>
                  <a:lnTo>
                    <a:pt x="21120" y="1964"/>
                  </a:lnTo>
                  <a:lnTo>
                    <a:pt x="21120" y="2749"/>
                  </a:lnTo>
                  <a:lnTo>
                    <a:pt x="20880" y="2749"/>
                  </a:lnTo>
                  <a:lnTo>
                    <a:pt x="21120" y="2749"/>
                  </a:lnTo>
                  <a:lnTo>
                    <a:pt x="21120" y="3927"/>
                  </a:lnTo>
                  <a:lnTo>
                    <a:pt x="20880" y="4320"/>
                  </a:lnTo>
                  <a:lnTo>
                    <a:pt x="20640" y="4320"/>
                  </a:lnTo>
                  <a:lnTo>
                    <a:pt x="20400" y="4713"/>
                  </a:lnTo>
                  <a:lnTo>
                    <a:pt x="20160" y="4713"/>
                  </a:lnTo>
                  <a:lnTo>
                    <a:pt x="19920" y="5105"/>
                  </a:lnTo>
                  <a:lnTo>
                    <a:pt x="19200" y="5105"/>
                  </a:lnTo>
                  <a:lnTo>
                    <a:pt x="19200" y="5498"/>
                  </a:lnTo>
                  <a:lnTo>
                    <a:pt x="18960" y="5891"/>
                  </a:lnTo>
                  <a:lnTo>
                    <a:pt x="18960" y="6284"/>
                  </a:lnTo>
                  <a:lnTo>
                    <a:pt x="18480" y="6284"/>
                  </a:lnTo>
                  <a:lnTo>
                    <a:pt x="18480" y="6676"/>
                  </a:lnTo>
                  <a:lnTo>
                    <a:pt x="18240" y="6676"/>
                  </a:lnTo>
                  <a:lnTo>
                    <a:pt x="18240" y="7069"/>
                  </a:lnTo>
                  <a:lnTo>
                    <a:pt x="18000" y="7069"/>
                  </a:lnTo>
                  <a:lnTo>
                    <a:pt x="18000" y="7462"/>
                  </a:lnTo>
                  <a:lnTo>
                    <a:pt x="17760" y="7462"/>
                  </a:lnTo>
                  <a:lnTo>
                    <a:pt x="17760" y="8247"/>
                  </a:lnTo>
                  <a:lnTo>
                    <a:pt x="17520" y="8247"/>
                  </a:lnTo>
                  <a:lnTo>
                    <a:pt x="17520" y="8640"/>
                  </a:lnTo>
                  <a:lnTo>
                    <a:pt x="17760" y="9033"/>
                  </a:lnTo>
                  <a:lnTo>
                    <a:pt x="17760" y="10996"/>
                  </a:lnTo>
                  <a:lnTo>
                    <a:pt x="17520" y="10996"/>
                  </a:lnTo>
                  <a:lnTo>
                    <a:pt x="17520" y="11389"/>
                  </a:lnTo>
                  <a:lnTo>
                    <a:pt x="17280" y="11782"/>
                  </a:lnTo>
                  <a:lnTo>
                    <a:pt x="17280" y="13353"/>
                  </a:lnTo>
                  <a:lnTo>
                    <a:pt x="17040" y="13745"/>
                  </a:lnTo>
                  <a:lnTo>
                    <a:pt x="16800" y="13745"/>
                  </a:lnTo>
                  <a:lnTo>
                    <a:pt x="16800" y="15316"/>
                  </a:lnTo>
                  <a:lnTo>
                    <a:pt x="16320" y="15316"/>
                  </a:lnTo>
                  <a:lnTo>
                    <a:pt x="16320" y="15709"/>
                  </a:lnTo>
                  <a:lnTo>
                    <a:pt x="16080" y="15709"/>
                  </a:lnTo>
                  <a:lnTo>
                    <a:pt x="16080" y="15316"/>
                  </a:lnTo>
                  <a:lnTo>
                    <a:pt x="15360" y="15316"/>
                  </a:lnTo>
                  <a:lnTo>
                    <a:pt x="15360" y="15709"/>
                  </a:lnTo>
                  <a:lnTo>
                    <a:pt x="15120" y="15709"/>
                  </a:lnTo>
                  <a:lnTo>
                    <a:pt x="15120" y="16102"/>
                  </a:lnTo>
                  <a:lnTo>
                    <a:pt x="14880" y="16102"/>
                  </a:lnTo>
                  <a:lnTo>
                    <a:pt x="14880" y="16495"/>
                  </a:lnTo>
                  <a:lnTo>
                    <a:pt x="14880" y="16102"/>
                  </a:lnTo>
                  <a:lnTo>
                    <a:pt x="14400" y="16102"/>
                  </a:lnTo>
                  <a:lnTo>
                    <a:pt x="14160" y="16495"/>
                  </a:lnTo>
                  <a:lnTo>
                    <a:pt x="14160" y="16887"/>
                  </a:lnTo>
                  <a:lnTo>
                    <a:pt x="13920" y="16887"/>
                  </a:lnTo>
                  <a:lnTo>
                    <a:pt x="13920" y="17280"/>
                  </a:lnTo>
                  <a:lnTo>
                    <a:pt x="13680" y="16887"/>
                  </a:lnTo>
                  <a:lnTo>
                    <a:pt x="13680" y="17280"/>
                  </a:lnTo>
                  <a:lnTo>
                    <a:pt x="13440" y="17280"/>
                  </a:lnTo>
                  <a:lnTo>
                    <a:pt x="13440" y="17673"/>
                  </a:lnTo>
                  <a:lnTo>
                    <a:pt x="13200" y="17673"/>
                  </a:lnTo>
                  <a:lnTo>
                    <a:pt x="13200" y="18065"/>
                  </a:lnTo>
                  <a:lnTo>
                    <a:pt x="12960" y="18065"/>
                  </a:lnTo>
                  <a:lnTo>
                    <a:pt x="12960" y="18458"/>
                  </a:lnTo>
                  <a:lnTo>
                    <a:pt x="12480" y="18458"/>
                  </a:lnTo>
                  <a:lnTo>
                    <a:pt x="12480" y="17280"/>
                  </a:lnTo>
                  <a:lnTo>
                    <a:pt x="12000" y="17280"/>
                  </a:lnTo>
                  <a:lnTo>
                    <a:pt x="12000" y="17673"/>
                  </a:lnTo>
                  <a:lnTo>
                    <a:pt x="11760" y="17673"/>
                  </a:lnTo>
                  <a:lnTo>
                    <a:pt x="11760" y="18065"/>
                  </a:lnTo>
                  <a:lnTo>
                    <a:pt x="11520" y="18065"/>
                  </a:lnTo>
                  <a:lnTo>
                    <a:pt x="11520" y="17673"/>
                  </a:lnTo>
                  <a:lnTo>
                    <a:pt x="11520" y="20029"/>
                  </a:lnTo>
                  <a:lnTo>
                    <a:pt x="11760" y="20029"/>
                  </a:lnTo>
                  <a:lnTo>
                    <a:pt x="11280" y="20029"/>
                  </a:lnTo>
                  <a:lnTo>
                    <a:pt x="11280" y="19636"/>
                  </a:lnTo>
                  <a:lnTo>
                    <a:pt x="11040" y="19636"/>
                  </a:lnTo>
                  <a:lnTo>
                    <a:pt x="11040" y="19244"/>
                  </a:lnTo>
                  <a:lnTo>
                    <a:pt x="10800" y="19244"/>
                  </a:lnTo>
                  <a:lnTo>
                    <a:pt x="10800" y="18851"/>
                  </a:lnTo>
                  <a:lnTo>
                    <a:pt x="10320" y="18851"/>
                  </a:lnTo>
                  <a:lnTo>
                    <a:pt x="10320" y="19244"/>
                  </a:lnTo>
                  <a:lnTo>
                    <a:pt x="10080" y="19244"/>
                  </a:lnTo>
                  <a:lnTo>
                    <a:pt x="10080" y="19636"/>
                  </a:lnTo>
                  <a:lnTo>
                    <a:pt x="9840" y="19636"/>
                  </a:lnTo>
                  <a:lnTo>
                    <a:pt x="9840" y="20029"/>
                  </a:lnTo>
                  <a:lnTo>
                    <a:pt x="8640" y="20029"/>
                  </a:lnTo>
                  <a:lnTo>
                    <a:pt x="8640" y="20422"/>
                  </a:lnTo>
                  <a:lnTo>
                    <a:pt x="8640" y="20029"/>
                  </a:lnTo>
                  <a:lnTo>
                    <a:pt x="8880" y="20029"/>
                  </a:lnTo>
                  <a:lnTo>
                    <a:pt x="8880" y="19636"/>
                  </a:lnTo>
                  <a:lnTo>
                    <a:pt x="8640" y="19636"/>
                  </a:lnTo>
                  <a:lnTo>
                    <a:pt x="8640" y="19244"/>
                  </a:lnTo>
                  <a:lnTo>
                    <a:pt x="8400" y="19244"/>
                  </a:lnTo>
                  <a:lnTo>
                    <a:pt x="8400" y="19636"/>
                  </a:lnTo>
                  <a:lnTo>
                    <a:pt x="7200" y="19636"/>
                  </a:lnTo>
                  <a:lnTo>
                    <a:pt x="6720" y="18851"/>
                  </a:lnTo>
                  <a:lnTo>
                    <a:pt x="6480" y="18851"/>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11" name="Freeform 111"/>
            <p:cNvSpPr/>
            <p:nvPr/>
          </p:nvSpPr>
          <p:spPr>
            <a:xfrm>
              <a:off x="4302252" y="1533494"/>
              <a:ext cx="1814959" cy="3025079"/>
            </a:xfrm>
            <a:custGeom>
              <a:avLst/>
              <a:gdLst/>
              <a:ahLst/>
              <a:cxnLst>
                <a:cxn ang="0">
                  <a:pos x="wd2" y="hd2"/>
                </a:cxn>
                <a:cxn ang="5400000">
                  <a:pos x="wd2" y="hd2"/>
                </a:cxn>
                <a:cxn ang="10800000">
                  <a:pos x="wd2" y="hd2"/>
                </a:cxn>
                <a:cxn ang="16200000">
                  <a:pos x="wd2" y="hd2"/>
                </a:cxn>
              </a:cxnLst>
              <a:rect l="0" t="0" r="r" b="b"/>
              <a:pathLst>
                <a:path w="21600" h="21600" extrusionOk="0">
                  <a:moveTo>
                    <a:pt x="21600" y="16050"/>
                  </a:moveTo>
                  <a:lnTo>
                    <a:pt x="21555" y="16567"/>
                  </a:lnTo>
                  <a:lnTo>
                    <a:pt x="21600" y="16975"/>
                  </a:lnTo>
                  <a:lnTo>
                    <a:pt x="21555" y="18444"/>
                  </a:lnTo>
                  <a:lnTo>
                    <a:pt x="21555" y="19886"/>
                  </a:lnTo>
                  <a:lnTo>
                    <a:pt x="21509" y="19886"/>
                  </a:lnTo>
                  <a:lnTo>
                    <a:pt x="21509" y="19913"/>
                  </a:lnTo>
                  <a:lnTo>
                    <a:pt x="21464" y="19941"/>
                  </a:lnTo>
                  <a:lnTo>
                    <a:pt x="21373" y="19941"/>
                  </a:lnTo>
                  <a:lnTo>
                    <a:pt x="21328" y="19968"/>
                  </a:lnTo>
                  <a:lnTo>
                    <a:pt x="21237" y="19968"/>
                  </a:lnTo>
                  <a:lnTo>
                    <a:pt x="21237" y="19995"/>
                  </a:lnTo>
                  <a:lnTo>
                    <a:pt x="21146" y="19995"/>
                  </a:lnTo>
                  <a:lnTo>
                    <a:pt x="21146" y="20022"/>
                  </a:lnTo>
                  <a:lnTo>
                    <a:pt x="21101" y="20022"/>
                  </a:lnTo>
                  <a:lnTo>
                    <a:pt x="21055" y="20049"/>
                  </a:lnTo>
                  <a:lnTo>
                    <a:pt x="21010" y="20049"/>
                  </a:lnTo>
                  <a:lnTo>
                    <a:pt x="20965" y="20077"/>
                  </a:lnTo>
                  <a:lnTo>
                    <a:pt x="20919" y="20077"/>
                  </a:lnTo>
                  <a:lnTo>
                    <a:pt x="20874" y="20104"/>
                  </a:lnTo>
                  <a:lnTo>
                    <a:pt x="20829" y="20104"/>
                  </a:lnTo>
                  <a:lnTo>
                    <a:pt x="20829" y="20131"/>
                  </a:lnTo>
                  <a:lnTo>
                    <a:pt x="20738" y="20185"/>
                  </a:lnTo>
                  <a:lnTo>
                    <a:pt x="20692" y="20185"/>
                  </a:lnTo>
                  <a:lnTo>
                    <a:pt x="20692" y="20213"/>
                  </a:lnTo>
                  <a:lnTo>
                    <a:pt x="20647" y="20213"/>
                  </a:lnTo>
                  <a:lnTo>
                    <a:pt x="20511" y="20294"/>
                  </a:lnTo>
                  <a:lnTo>
                    <a:pt x="20466" y="20294"/>
                  </a:lnTo>
                  <a:lnTo>
                    <a:pt x="20466" y="20321"/>
                  </a:lnTo>
                  <a:lnTo>
                    <a:pt x="20375" y="20321"/>
                  </a:lnTo>
                  <a:lnTo>
                    <a:pt x="20375" y="20349"/>
                  </a:lnTo>
                  <a:lnTo>
                    <a:pt x="20284" y="20349"/>
                  </a:lnTo>
                  <a:lnTo>
                    <a:pt x="20239" y="20376"/>
                  </a:lnTo>
                  <a:lnTo>
                    <a:pt x="20193" y="20376"/>
                  </a:lnTo>
                  <a:lnTo>
                    <a:pt x="20193" y="20403"/>
                  </a:lnTo>
                  <a:lnTo>
                    <a:pt x="20103" y="20403"/>
                  </a:lnTo>
                  <a:lnTo>
                    <a:pt x="20057" y="20430"/>
                  </a:lnTo>
                  <a:lnTo>
                    <a:pt x="19966" y="20430"/>
                  </a:lnTo>
                  <a:lnTo>
                    <a:pt x="19921" y="20457"/>
                  </a:lnTo>
                  <a:lnTo>
                    <a:pt x="19876" y="20457"/>
                  </a:lnTo>
                  <a:lnTo>
                    <a:pt x="19785" y="20485"/>
                  </a:lnTo>
                  <a:lnTo>
                    <a:pt x="19694" y="20485"/>
                  </a:lnTo>
                  <a:lnTo>
                    <a:pt x="19694" y="20512"/>
                  </a:lnTo>
                  <a:lnTo>
                    <a:pt x="19513" y="20512"/>
                  </a:lnTo>
                  <a:lnTo>
                    <a:pt x="19513" y="20539"/>
                  </a:lnTo>
                  <a:lnTo>
                    <a:pt x="19331" y="20539"/>
                  </a:lnTo>
                  <a:lnTo>
                    <a:pt x="19286" y="20566"/>
                  </a:lnTo>
                  <a:lnTo>
                    <a:pt x="19195" y="20566"/>
                  </a:lnTo>
                  <a:lnTo>
                    <a:pt x="19150" y="20593"/>
                  </a:lnTo>
                  <a:lnTo>
                    <a:pt x="19104" y="20593"/>
                  </a:lnTo>
                  <a:lnTo>
                    <a:pt x="19104" y="20621"/>
                  </a:lnTo>
                  <a:lnTo>
                    <a:pt x="19059" y="20621"/>
                  </a:lnTo>
                  <a:lnTo>
                    <a:pt x="19013" y="20648"/>
                  </a:lnTo>
                  <a:lnTo>
                    <a:pt x="19013" y="20675"/>
                  </a:lnTo>
                  <a:lnTo>
                    <a:pt x="18968" y="20675"/>
                  </a:lnTo>
                  <a:lnTo>
                    <a:pt x="18968" y="20702"/>
                  </a:lnTo>
                  <a:lnTo>
                    <a:pt x="18923" y="20702"/>
                  </a:lnTo>
                  <a:lnTo>
                    <a:pt x="18923" y="20729"/>
                  </a:lnTo>
                  <a:lnTo>
                    <a:pt x="18877" y="20729"/>
                  </a:lnTo>
                  <a:lnTo>
                    <a:pt x="18832" y="20757"/>
                  </a:lnTo>
                  <a:lnTo>
                    <a:pt x="18696" y="20757"/>
                  </a:lnTo>
                  <a:lnTo>
                    <a:pt x="18696" y="20784"/>
                  </a:lnTo>
                  <a:lnTo>
                    <a:pt x="18650" y="20811"/>
                  </a:lnTo>
                  <a:lnTo>
                    <a:pt x="18650" y="20838"/>
                  </a:lnTo>
                  <a:lnTo>
                    <a:pt x="18605" y="20865"/>
                  </a:lnTo>
                  <a:lnTo>
                    <a:pt x="18605" y="20947"/>
                  </a:lnTo>
                  <a:lnTo>
                    <a:pt x="18424" y="21056"/>
                  </a:lnTo>
                  <a:lnTo>
                    <a:pt x="18424" y="21083"/>
                  </a:lnTo>
                  <a:lnTo>
                    <a:pt x="18378" y="21083"/>
                  </a:lnTo>
                  <a:lnTo>
                    <a:pt x="18424" y="21110"/>
                  </a:lnTo>
                  <a:lnTo>
                    <a:pt x="18378" y="21110"/>
                  </a:lnTo>
                  <a:lnTo>
                    <a:pt x="18378" y="21138"/>
                  </a:lnTo>
                  <a:lnTo>
                    <a:pt x="18197" y="21246"/>
                  </a:lnTo>
                  <a:lnTo>
                    <a:pt x="18151" y="21246"/>
                  </a:lnTo>
                  <a:lnTo>
                    <a:pt x="18015" y="21328"/>
                  </a:lnTo>
                  <a:lnTo>
                    <a:pt x="17924" y="21328"/>
                  </a:lnTo>
                  <a:lnTo>
                    <a:pt x="17879" y="21301"/>
                  </a:lnTo>
                  <a:lnTo>
                    <a:pt x="17834" y="21301"/>
                  </a:lnTo>
                  <a:lnTo>
                    <a:pt x="17788" y="21328"/>
                  </a:lnTo>
                  <a:lnTo>
                    <a:pt x="17697" y="21328"/>
                  </a:lnTo>
                  <a:lnTo>
                    <a:pt x="17652" y="21301"/>
                  </a:lnTo>
                  <a:lnTo>
                    <a:pt x="17652" y="21328"/>
                  </a:lnTo>
                  <a:lnTo>
                    <a:pt x="17561" y="21328"/>
                  </a:lnTo>
                  <a:lnTo>
                    <a:pt x="17561" y="21355"/>
                  </a:lnTo>
                  <a:lnTo>
                    <a:pt x="17471" y="21355"/>
                  </a:lnTo>
                  <a:lnTo>
                    <a:pt x="17471" y="21382"/>
                  </a:lnTo>
                  <a:lnTo>
                    <a:pt x="17425" y="21382"/>
                  </a:lnTo>
                  <a:lnTo>
                    <a:pt x="17425" y="21410"/>
                  </a:lnTo>
                  <a:lnTo>
                    <a:pt x="17153" y="21410"/>
                  </a:lnTo>
                  <a:lnTo>
                    <a:pt x="17108" y="21382"/>
                  </a:lnTo>
                  <a:lnTo>
                    <a:pt x="17062" y="21382"/>
                  </a:lnTo>
                  <a:lnTo>
                    <a:pt x="17017" y="21355"/>
                  </a:lnTo>
                  <a:lnTo>
                    <a:pt x="16971" y="21355"/>
                  </a:lnTo>
                  <a:lnTo>
                    <a:pt x="16926" y="21328"/>
                  </a:lnTo>
                  <a:lnTo>
                    <a:pt x="16835" y="21328"/>
                  </a:lnTo>
                  <a:lnTo>
                    <a:pt x="16790" y="21355"/>
                  </a:lnTo>
                  <a:lnTo>
                    <a:pt x="16745" y="21355"/>
                  </a:lnTo>
                  <a:lnTo>
                    <a:pt x="16745" y="21382"/>
                  </a:lnTo>
                  <a:lnTo>
                    <a:pt x="16699" y="21410"/>
                  </a:lnTo>
                  <a:lnTo>
                    <a:pt x="16699" y="21437"/>
                  </a:lnTo>
                  <a:lnTo>
                    <a:pt x="16654" y="21437"/>
                  </a:lnTo>
                  <a:lnTo>
                    <a:pt x="16608" y="21464"/>
                  </a:lnTo>
                  <a:lnTo>
                    <a:pt x="16608" y="21518"/>
                  </a:lnTo>
                  <a:lnTo>
                    <a:pt x="16563" y="21518"/>
                  </a:lnTo>
                  <a:lnTo>
                    <a:pt x="16563" y="21546"/>
                  </a:lnTo>
                  <a:lnTo>
                    <a:pt x="16472" y="21546"/>
                  </a:lnTo>
                  <a:lnTo>
                    <a:pt x="16472" y="21518"/>
                  </a:lnTo>
                  <a:lnTo>
                    <a:pt x="16427" y="21546"/>
                  </a:lnTo>
                  <a:lnTo>
                    <a:pt x="16336" y="21546"/>
                  </a:lnTo>
                  <a:lnTo>
                    <a:pt x="16336" y="21573"/>
                  </a:lnTo>
                  <a:lnTo>
                    <a:pt x="15837" y="21573"/>
                  </a:lnTo>
                  <a:lnTo>
                    <a:pt x="15792" y="21546"/>
                  </a:lnTo>
                  <a:lnTo>
                    <a:pt x="15701" y="21546"/>
                  </a:lnTo>
                  <a:lnTo>
                    <a:pt x="15610" y="21573"/>
                  </a:lnTo>
                  <a:lnTo>
                    <a:pt x="15565" y="21600"/>
                  </a:lnTo>
                  <a:lnTo>
                    <a:pt x="15474" y="21600"/>
                  </a:lnTo>
                  <a:lnTo>
                    <a:pt x="15429" y="21573"/>
                  </a:lnTo>
                  <a:lnTo>
                    <a:pt x="15383" y="21573"/>
                  </a:lnTo>
                  <a:lnTo>
                    <a:pt x="15338" y="21546"/>
                  </a:lnTo>
                  <a:lnTo>
                    <a:pt x="15292" y="21546"/>
                  </a:lnTo>
                  <a:lnTo>
                    <a:pt x="15156" y="21518"/>
                  </a:lnTo>
                  <a:lnTo>
                    <a:pt x="14793" y="21518"/>
                  </a:lnTo>
                  <a:lnTo>
                    <a:pt x="14657" y="21491"/>
                  </a:lnTo>
                  <a:lnTo>
                    <a:pt x="14385" y="21382"/>
                  </a:lnTo>
                  <a:lnTo>
                    <a:pt x="14158" y="21301"/>
                  </a:lnTo>
                  <a:lnTo>
                    <a:pt x="13795" y="21192"/>
                  </a:lnTo>
                  <a:lnTo>
                    <a:pt x="13613" y="21110"/>
                  </a:lnTo>
                  <a:lnTo>
                    <a:pt x="13568" y="21056"/>
                  </a:lnTo>
                  <a:lnTo>
                    <a:pt x="13523" y="21029"/>
                  </a:lnTo>
                  <a:lnTo>
                    <a:pt x="13160" y="20784"/>
                  </a:lnTo>
                  <a:lnTo>
                    <a:pt x="13069" y="20757"/>
                  </a:lnTo>
                  <a:lnTo>
                    <a:pt x="13024" y="20729"/>
                  </a:lnTo>
                  <a:lnTo>
                    <a:pt x="12933" y="20702"/>
                  </a:lnTo>
                  <a:lnTo>
                    <a:pt x="12751" y="20621"/>
                  </a:lnTo>
                  <a:lnTo>
                    <a:pt x="12615" y="20593"/>
                  </a:lnTo>
                  <a:lnTo>
                    <a:pt x="12570" y="20566"/>
                  </a:lnTo>
                  <a:lnTo>
                    <a:pt x="12207" y="20430"/>
                  </a:lnTo>
                  <a:lnTo>
                    <a:pt x="11980" y="20294"/>
                  </a:lnTo>
                  <a:lnTo>
                    <a:pt x="11798" y="20294"/>
                  </a:lnTo>
                  <a:lnTo>
                    <a:pt x="11617" y="20267"/>
                  </a:lnTo>
                  <a:lnTo>
                    <a:pt x="11435" y="20267"/>
                  </a:lnTo>
                  <a:lnTo>
                    <a:pt x="11163" y="20240"/>
                  </a:lnTo>
                  <a:lnTo>
                    <a:pt x="11118" y="20213"/>
                  </a:lnTo>
                  <a:lnTo>
                    <a:pt x="11072" y="20213"/>
                  </a:lnTo>
                  <a:lnTo>
                    <a:pt x="10982" y="20158"/>
                  </a:lnTo>
                  <a:lnTo>
                    <a:pt x="10936" y="20158"/>
                  </a:lnTo>
                  <a:lnTo>
                    <a:pt x="10800" y="20104"/>
                  </a:lnTo>
                  <a:lnTo>
                    <a:pt x="10755" y="20077"/>
                  </a:lnTo>
                  <a:lnTo>
                    <a:pt x="10709" y="20077"/>
                  </a:lnTo>
                  <a:lnTo>
                    <a:pt x="10664" y="20022"/>
                  </a:lnTo>
                  <a:lnTo>
                    <a:pt x="10528" y="19941"/>
                  </a:lnTo>
                  <a:lnTo>
                    <a:pt x="10437" y="19913"/>
                  </a:lnTo>
                  <a:lnTo>
                    <a:pt x="10392" y="19886"/>
                  </a:lnTo>
                  <a:lnTo>
                    <a:pt x="10165" y="19886"/>
                  </a:lnTo>
                  <a:lnTo>
                    <a:pt x="10074" y="19913"/>
                  </a:lnTo>
                  <a:lnTo>
                    <a:pt x="9983" y="19859"/>
                  </a:lnTo>
                  <a:lnTo>
                    <a:pt x="9938" y="19859"/>
                  </a:lnTo>
                  <a:lnTo>
                    <a:pt x="9938" y="19832"/>
                  </a:lnTo>
                  <a:lnTo>
                    <a:pt x="9892" y="19832"/>
                  </a:lnTo>
                  <a:lnTo>
                    <a:pt x="9892" y="19805"/>
                  </a:lnTo>
                  <a:lnTo>
                    <a:pt x="9847" y="19805"/>
                  </a:lnTo>
                  <a:lnTo>
                    <a:pt x="9756" y="19777"/>
                  </a:lnTo>
                  <a:lnTo>
                    <a:pt x="9575" y="19777"/>
                  </a:lnTo>
                  <a:lnTo>
                    <a:pt x="9529" y="19750"/>
                  </a:lnTo>
                  <a:lnTo>
                    <a:pt x="9303" y="19750"/>
                  </a:lnTo>
                  <a:lnTo>
                    <a:pt x="9303" y="19723"/>
                  </a:lnTo>
                  <a:lnTo>
                    <a:pt x="9257" y="19723"/>
                  </a:lnTo>
                  <a:lnTo>
                    <a:pt x="9212" y="19696"/>
                  </a:lnTo>
                  <a:lnTo>
                    <a:pt x="9121" y="19696"/>
                  </a:lnTo>
                  <a:lnTo>
                    <a:pt x="9121" y="19669"/>
                  </a:lnTo>
                  <a:lnTo>
                    <a:pt x="9030" y="19641"/>
                  </a:lnTo>
                  <a:lnTo>
                    <a:pt x="8939" y="19587"/>
                  </a:lnTo>
                  <a:lnTo>
                    <a:pt x="8849" y="19587"/>
                  </a:lnTo>
                  <a:lnTo>
                    <a:pt x="8803" y="19560"/>
                  </a:lnTo>
                  <a:lnTo>
                    <a:pt x="8713" y="19532"/>
                  </a:lnTo>
                  <a:lnTo>
                    <a:pt x="8667" y="19505"/>
                  </a:lnTo>
                  <a:lnTo>
                    <a:pt x="8622" y="19451"/>
                  </a:lnTo>
                  <a:lnTo>
                    <a:pt x="8440" y="19342"/>
                  </a:lnTo>
                  <a:lnTo>
                    <a:pt x="8440" y="19315"/>
                  </a:lnTo>
                  <a:lnTo>
                    <a:pt x="8032" y="19070"/>
                  </a:lnTo>
                  <a:lnTo>
                    <a:pt x="8032" y="18988"/>
                  </a:lnTo>
                  <a:lnTo>
                    <a:pt x="7987" y="18988"/>
                  </a:lnTo>
                  <a:lnTo>
                    <a:pt x="7987" y="18961"/>
                  </a:lnTo>
                  <a:lnTo>
                    <a:pt x="7896" y="18934"/>
                  </a:lnTo>
                  <a:lnTo>
                    <a:pt x="7850" y="18934"/>
                  </a:lnTo>
                  <a:lnTo>
                    <a:pt x="7850" y="18880"/>
                  </a:lnTo>
                  <a:lnTo>
                    <a:pt x="7805" y="18852"/>
                  </a:lnTo>
                  <a:lnTo>
                    <a:pt x="7805" y="18825"/>
                  </a:lnTo>
                  <a:lnTo>
                    <a:pt x="7760" y="18798"/>
                  </a:lnTo>
                  <a:lnTo>
                    <a:pt x="7760" y="18744"/>
                  </a:lnTo>
                  <a:lnTo>
                    <a:pt x="7714" y="18716"/>
                  </a:lnTo>
                  <a:lnTo>
                    <a:pt x="7714" y="18662"/>
                  </a:lnTo>
                  <a:lnTo>
                    <a:pt x="7624" y="18608"/>
                  </a:lnTo>
                  <a:lnTo>
                    <a:pt x="7578" y="18608"/>
                  </a:lnTo>
                  <a:lnTo>
                    <a:pt x="7578" y="18580"/>
                  </a:lnTo>
                  <a:lnTo>
                    <a:pt x="7533" y="18553"/>
                  </a:lnTo>
                  <a:lnTo>
                    <a:pt x="7487" y="18553"/>
                  </a:lnTo>
                  <a:lnTo>
                    <a:pt x="7397" y="18472"/>
                  </a:lnTo>
                  <a:lnTo>
                    <a:pt x="7306" y="18417"/>
                  </a:lnTo>
                  <a:lnTo>
                    <a:pt x="7261" y="18336"/>
                  </a:lnTo>
                  <a:lnTo>
                    <a:pt x="7215" y="18336"/>
                  </a:lnTo>
                  <a:lnTo>
                    <a:pt x="7170" y="18308"/>
                  </a:lnTo>
                  <a:lnTo>
                    <a:pt x="7079" y="18281"/>
                  </a:lnTo>
                  <a:lnTo>
                    <a:pt x="7079" y="18254"/>
                  </a:lnTo>
                  <a:lnTo>
                    <a:pt x="6988" y="18145"/>
                  </a:lnTo>
                  <a:lnTo>
                    <a:pt x="6852" y="18063"/>
                  </a:lnTo>
                  <a:lnTo>
                    <a:pt x="6852" y="18036"/>
                  </a:lnTo>
                  <a:lnTo>
                    <a:pt x="6807" y="17955"/>
                  </a:lnTo>
                  <a:lnTo>
                    <a:pt x="6807" y="17927"/>
                  </a:lnTo>
                  <a:lnTo>
                    <a:pt x="6716" y="17819"/>
                  </a:lnTo>
                  <a:lnTo>
                    <a:pt x="6716" y="17764"/>
                  </a:lnTo>
                  <a:lnTo>
                    <a:pt x="6671" y="17683"/>
                  </a:lnTo>
                  <a:lnTo>
                    <a:pt x="6625" y="17628"/>
                  </a:lnTo>
                  <a:lnTo>
                    <a:pt x="6625" y="17574"/>
                  </a:lnTo>
                  <a:lnTo>
                    <a:pt x="6580" y="17492"/>
                  </a:lnTo>
                  <a:lnTo>
                    <a:pt x="6580" y="17438"/>
                  </a:lnTo>
                  <a:lnTo>
                    <a:pt x="6489" y="17356"/>
                  </a:lnTo>
                  <a:lnTo>
                    <a:pt x="6444" y="17275"/>
                  </a:lnTo>
                  <a:lnTo>
                    <a:pt x="6444" y="17220"/>
                  </a:lnTo>
                  <a:lnTo>
                    <a:pt x="6398" y="17166"/>
                  </a:lnTo>
                  <a:lnTo>
                    <a:pt x="6398" y="17139"/>
                  </a:lnTo>
                  <a:lnTo>
                    <a:pt x="6353" y="17139"/>
                  </a:lnTo>
                  <a:lnTo>
                    <a:pt x="6353" y="17111"/>
                  </a:lnTo>
                  <a:lnTo>
                    <a:pt x="6308" y="17057"/>
                  </a:lnTo>
                  <a:lnTo>
                    <a:pt x="6217" y="16975"/>
                  </a:lnTo>
                  <a:lnTo>
                    <a:pt x="6171" y="16948"/>
                  </a:lnTo>
                  <a:lnTo>
                    <a:pt x="6171" y="16839"/>
                  </a:lnTo>
                  <a:lnTo>
                    <a:pt x="6126" y="16785"/>
                  </a:lnTo>
                  <a:lnTo>
                    <a:pt x="5854" y="16622"/>
                  </a:lnTo>
                  <a:lnTo>
                    <a:pt x="5854" y="16594"/>
                  </a:lnTo>
                  <a:lnTo>
                    <a:pt x="5218" y="15642"/>
                  </a:lnTo>
                  <a:lnTo>
                    <a:pt x="4583" y="14745"/>
                  </a:lnTo>
                  <a:lnTo>
                    <a:pt x="3903" y="13643"/>
                  </a:lnTo>
                  <a:lnTo>
                    <a:pt x="4447" y="13534"/>
                  </a:lnTo>
                  <a:lnTo>
                    <a:pt x="4765" y="13452"/>
                  </a:lnTo>
                  <a:lnTo>
                    <a:pt x="5672" y="13262"/>
                  </a:lnTo>
                  <a:lnTo>
                    <a:pt x="5627" y="13262"/>
                  </a:lnTo>
                  <a:lnTo>
                    <a:pt x="5627" y="13235"/>
                  </a:lnTo>
                  <a:lnTo>
                    <a:pt x="5582" y="13262"/>
                  </a:lnTo>
                  <a:lnTo>
                    <a:pt x="5582" y="13235"/>
                  </a:lnTo>
                  <a:lnTo>
                    <a:pt x="5536" y="13235"/>
                  </a:lnTo>
                  <a:lnTo>
                    <a:pt x="5536" y="13208"/>
                  </a:lnTo>
                  <a:lnTo>
                    <a:pt x="5491" y="13208"/>
                  </a:lnTo>
                  <a:lnTo>
                    <a:pt x="5491" y="13153"/>
                  </a:lnTo>
                  <a:lnTo>
                    <a:pt x="5445" y="13153"/>
                  </a:lnTo>
                  <a:lnTo>
                    <a:pt x="5445" y="13126"/>
                  </a:lnTo>
                  <a:lnTo>
                    <a:pt x="5400" y="13126"/>
                  </a:lnTo>
                  <a:lnTo>
                    <a:pt x="5400" y="13099"/>
                  </a:lnTo>
                  <a:lnTo>
                    <a:pt x="5355" y="13099"/>
                  </a:lnTo>
                  <a:lnTo>
                    <a:pt x="5309" y="13126"/>
                  </a:lnTo>
                  <a:lnTo>
                    <a:pt x="5264" y="13099"/>
                  </a:lnTo>
                  <a:lnTo>
                    <a:pt x="5218" y="13099"/>
                  </a:lnTo>
                  <a:lnTo>
                    <a:pt x="5218" y="13072"/>
                  </a:lnTo>
                  <a:lnTo>
                    <a:pt x="5173" y="13044"/>
                  </a:lnTo>
                  <a:lnTo>
                    <a:pt x="5082" y="13044"/>
                  </a:lnTo>
                  <a:lnTo>
                    <a:pt x="5082" y="12990"/>
                  </a:lnTo>
                  <a:lnTo>
                    <a:pt x="5037" y="12963"/>
                  </a:lnTo>
                  <a:lnTo>
                    <a:pt x="4992" y="12963"/>
                  </a:lnTo>
                  <a:lnTo>
                    <a:pt x="4992" y="12936"/>
                  </a:lnTo>
                  <a:lnTo>
                    <a:pt x="4946" y="12936"/>
                  </a:lnTo>
                  <a:lnTo>
                    <a:pt x="4946" y="12908"/>
                  </a:lnTo>
                  <a:lnTo>
                    <a:pt x="4855" y="12854"/>
                  </a:lnTo>
                  <a:lnTo>
                    <a:pt x="4855" y="12827"/>
                  </a:lnTo>
                  <a:lnTo>
                    <a:pt x="4765" y="12772"/>
                  </a:lnTo>
                  <a:lnTo>
                    <a:pt x="4765" y="12745"/>
                  </a:lnTo>
                  <a:lnTo>
                    <a:pt x="4719" y="12745"/>
                  </a:lnTo>
                  <a:lnTo>
                    <a:pt x="4719" y="12718"/>
                  </a:lnTo>
                  <a:lnTo>
                    <a:pt x="4674" y="12718"/>
                  </a:lnTo>
                  <a:lnTo>
                    <a:pt x="4674" y="12691"/>
                  </a:lnTo>
                  <a:lnTo>
                    <a:pt x="4629" y="12691"/>
                  </a:lnTo>
                  <a:lnTo>
                    <a:pt x="4629" y="12663"/>
                  </a:lnTo>
                  <a:lnTo>
                    <a:pt x="4583" y="12663"/>
                  </a:lnTo>
                  <a:lnTo>
                    <a:pt x="4538" y="12636"/>
                  </a:lnTo>
                  <a:lnTo>
                    <a:pt x="4538" y="12609"/>
                  </a:lnTo>
                  <a:lnTo>
                    <a:pt x="4447" y="12609"/>
                  </a:lnTo>
                  <a:lnTo>
                    <a:pt x="4402" y="12582"/>
                  </a:lnTo>
                  <a:lnTo>
                    <a:pt x="4402" y="12527"/>
                  </a:lnTo>
                  <a:lnTo>
                    <a:pt x="4356" y="12527"/>
                  </a:lnTo>
                  <a:lnTo>
                    <a:pt x="4356" y="12555"/>
                  </a:lnTo>
                  <a:lnTo>
                    <a:pt x="4311" y="12555"/>
                  </a:lnTo>
                  <a:lnTo>
                    <a:pt x="4311" y="12500"/>
                  </a:lnTo>
                  <a:lnTo>
                    <a:pt x="4266" y="12473"/>
                  </a:lnTo>
                  <a:lnTo>
                    <a:pt x="4175" y="12473"/>
                  </a:lnTo>
                  <a:lnTo>
                    <a:pt x="4175" y="12446"/>
                  </a:lnTo>
                  <a:lnTo>
                    <a:pt x="4084" y="12446"/>
                  </a:lnTo>
                  <a:lnTo>
                    <a:pt x="4084" y="12419"/>
                  </a:lnTo>
                  <a:lnTo>
                    <a:pt x="4039" y="12419"/>
                  </a:lnTo>
                  <a:lnTo>
                    <a:pt x="4039" y="12391"/>
                  </a:lnTo>
                  <a:lnTo>
                    <a:pt x="3948" y="12391"/>
                  </a:lnTo>
                  <a:lnTo>
                    <a:pt x="3903" y="12364"/>
                  </a:lnTo>
                  <a:lnTo>
                    <a:pt x="3766" y="12364"/>
                  </a:lnTo>
                  <a:lnTo>
                    <a:pt x="3766" y="12337"/>
                  </a:lnTo>
                  <a:lnTo>
                    <a:pt x="3721" y="12337"/>
                  </a:lnTo>
                  <a:lnTo>
                    <a:pt x="3721" y="12310"/>
                  </a:lnTo>
                  <a:lnTo>
                    <a:pt x="3630" y="12310"/>
                  </a:lnTo>
                  <a:lnTo>
                    <a:pt x="3630" y="12283"/>
                  </a:lnTo>
                  <a:lnTo>
                    <a:pt x="3494" y="12283"/>
                  </a:lnTo>
                  <a:lnTo>
                    <a:pt x="3449" y="12255"/>
                  </a:lnTo>
                  <a:lnTo>
                    <a:pt x="3449" y="12228"/>
                  </a:lnTo>
                  <a:lnTo>
                    <a:pt x="3313" y="12228"/>
                  </a:lnTo>
                  <a:lnTo>
                    <a:pt x="3267" y="12201"/>
                  </a:lnTo>
                  <a:lnTo>
                    <a:pt x="3267" y="12174"/>
                  </a:lnTo>
                  <a:lnTo>
                    <a:pt x="3222" y="12174"/>
                  </a:lnTo>
                  <a:lnTo>
                    <a:pt x="3222" y="12119"/>
                  </a:lnTo>
                  <a:lnTo>
                    <a:pt x="3176" y="12119"/>
                  </a:lnTo>
                  <a:lnTo>
                    <a:pt x="3176" y="12092"/>
                  </a:lnTo>
                  <a:lnTo>
                    <a:pt x="3131" y="12065"/>
                  </a:lnTo>
                  <a:lnTo>
                    <a:pt x="3131" y="12038"/>
                  </a:lnTo>
                  <a:lnTo>
                    <a:pt x="3086" y="12011"/>
                  </a:lnTo>
                  <a:lnTo>
                    <a:pt x="3086" y="11983"/>
                  </a:lnTo>
                  <a:lnTo>
                    <a:pt x="3040" y="11983"/>
                  </a:lnTo>
                  <a:lnTo>
                    <a:pt x="3040" y="11956"/>
                  </a:lnTo>
                  <a:lnTo>
                    <a:pt x="2995" y="11929"/>
                  </a:lnTo>
                  <a:lnTo>
                    <a:pt x="2995" y="11902"/>
                  </a:lnTo>
                  <a:lnTo>
                    <a:pt x="2950" y="11902"/>
                  </a:lnTo>
                  <a:lnTo>
                    <a:pt x="2950" y="11793"/>
                  </a:lnTo>
                  <a:lnTo>
                    <a:pt x="2904" y="11793"/>
                  </a:lnTo>
                  <a:lnTo>
                    <a:pt x="2904" y="11739"/>
                  </a:lnTo>
                  <a:lnTo>
                    <a:pt x="2859" y="11739"/>
                  </a:lnTo>
                  <a:lnTo>
                    <a:pt x="2859" y="11657"/>
                  </a:lnTo>
                  <a:lnTo>
                    <a:pt x="2813" y="11657"/>
                  </a:lnTo>
                  <a:lnTo>
                    <a:pt x="2768" y="11630"/>
                  </a:lnTo>
                  <a:lnTo>
                    <a:pt x="2768" y="11575"/>
                  </a:lnTo>
                  <a:lnTo>
                    <a:pt x="2723" y="11548"/>
                  </a:lnTo>
                  <a:lnTo>
                    <a:pt x="2723" y="11521"/>
                  </a:lnTo>
                  <a:lnTo>
                    <a:pt x="2677" y="11521"/>
                  </a:lnTo>
                  <a:lnTo>
                    <a:pt x="2632" y="11494"/>
                  </a:lnTo>
                  <a:lnTo>
                    <a:pt x="2632" y="11466"/>
                  </a:lnTo>
                  <a:lnTo>
                    <a:pt x="2587" y="11439"/>
                  </a:lnTo>
                  <a:lnTo>
                    <a:pt x="2587" y="11412"/>
                  </a:lnTo>
                  <a:lnTo>
                    <a:pt x="2541" y="11385"/>
                  </a:lnTo>
                  <a:lnTo>
                    <a:pt x="2587" y="11358"/>
                  </a:lnTo>
                  <a:lnTo>
                    <a:pt x="2541" y="11330"/>
                  </a:lnTo>
                  <a:lnTo>
                    <a:pt x="2541" y="11303"/>
                  </a:lnTo>
                  <a:lnTo>
                    <a:pt x="2496" y="11276"/>
                  </a:lnTo>
                  <a:lnTo>
                    <a:pt x="2496" y="11249"/>
                  </a:lnTo>
                  <a:lnTo>
                    <a:pt x="2450" y="11249"/>
                  </a:lnTo>
                  <a:lnTo>
                    <a:pt x="2450" y="11194"/>
                  </a:lnTo>
                  <a:lnTo>
                    <a:pt x="2405" y="11194"/>
                  </a:lnTo>
                  <a:lnTo>
                    <a:pt x="2405" y="11167"/>
                  </a:lnTo>
                  <a:lnTo>
                    <a:pt x="2360" y="11167"/>
                  </a:lnTo>
                  <a:lnTo>
                    <a:pt x="2360" y="11140"/>
                  </a:lnTo>
                  <a:lnTo>
                    <a:pt x="2314" y="11113"/>
                  </a:lnTo>
                  <a:lnTo>
                    <a:pt x="2269" y="11113"/>
                  </a:lnTo>
                  <a:lnTo>
                    <a:pt x="2224" y="11086"/>
                  </a:lnTo>
                  <a:lnTo>
                    <a:pt x="2178" y="11086"/>
                  </a:lnTo>
                  <a:lnTo>
                    <a:pt x="2178" y="11058"/>
                  </a:lnTo>
                  <a:lnTo>
                    <a:pt x="2133" y="11058"/>
                  </a:lnTo>
                  <a:lnTo>
                    <a:pt x="2133" y="11031"/>
                  </a:lnTo>
                  <a:lnTo>
                    <a:pt x="2042" y="11031"/>
                  </a:lnTo>
                  <a:lnTo>
                    <a:pt x="2042" y="11004"/>
                  </a:lnTo>
                  <a:lnTo>
                    <a:pt x="1997" y="11004"/>
                  </a:lnTo>
                  <a:lnTo>
                    <a:pt x="1997" y="10977"/>
                  </a:lnTo>
                  <a:lnTo>
                    <a:pt x="1951" y="10977"/>
                  </a:lnTo>
                  <a:lnTo>
                    <a:pt x="1770" y="10868"/>
                  </a:lnTo>
                  <a:lnTo>
                    <a:pt x="1770" y="10841"/>
                  </a:lnTo>
                  <a:lnTo>
                    <a:pt x="1724" y="10841"/>
                  </a:lnTo>
                  <a:lnTo>
                    <a:pt x="1724" y="10786"/>
                  </a:lnTo>
                  <a:lnTo>
                    <a:pt x="1679" y="10786"/>
                  </a:lnTo>
                  <a:lnTo>
                    <a:pt x="1679" y="10759"/>
                  </a:lnTo>
                  <a:lnTo>
                    <a:pt x="1634" y="10759"/>
                  </a:lnTo>
                  <a:lnTo>
                    <a:pt x="1634" y="10732"/>
                  </a:lnTo>
                  <a:lnTo>
                    <a:pt x="1588" y="10732"/>
                  </a:lnTo>
                  <a:lnTo>
                    <a:pt x="1588" y="10705"/>
                  </a:lnTo>
                  <a:lnTo>
                    <a:pt x="1543" y="10678"/>
                  </a:lnTo>
                  <a:lnTo>
                    <a:pt x="1543" y="10650"/>
                  </a:lnTo>
                  <a:lnTo>
                    <a:pt x="1497" y="10650"/>
                  </a:lnTo>
                  <a:lnTo>
                    <a:pt x="1497" y="10623"/>
                  </a:lnTo>
                  <a:lnTo>
                    <a:pt x="1452" y="10623"/>
                  </a:lnTo>
                  <a:lnTo>
                    <a:pt x="1452" y="10569"/>
                  </a:lnTo>
                  <a:lnTo>
                    <a:pt x="1407" y="10542"/>
                  </a:lnTo>
                  <a:lnTo>
                    <a:pt x="1407" y="10514"/>
                  </a:lnTo>
                  <a:lnTo>
                    <a:pt x="1361" y="10514"/>
                  </a:lnTo>
                  <a:lnTo>
                    <a:pt x="1316" y="10487"/>
                  </a:lnTo>
                  <a:lnTo>
                    <a:pt x="1271" y="10487"/>
                  </a:lnTo>
                  <a:lnTo>
                    <a:pt x="1225" y="10460"/>
                  </a:lnTo>
                  <a:lnTo>
                    <a:pt x="1225" y="10433"/>
                  </a:lnTo>
                  <a:lnTo>
                    <a:pt x="1134" y="10433"/>
                  </a:lnTo>
                  <a:lnTo>
                    <a:pt x="1134" y="10406"/>
                  </a:lnTo>
                  <a:lnTo>
                    <a:pt x="1089" y="10406"/>
                  </a:lnTo>
                  <a:lnTo>
                    <a:pt x="1089" y="10351"/>
                  </a:lnTo>
                  <a:lnTo>
                    <a:pt x="1044" y="10324"/>
                  </a:lnTo>
                  <a:lnTo>
                    <a:pt x="1044" y="10242"/>
                  </a:lnTo>
                  <a:lnTo>
                    <a:pt x="1089" y="10215"/>
                  </a:lnTo>
                  <a:lnTo>
                    <a:pt x="1089" y="10161"/>
                  </a:lnTo>
                  <a:lnTo>
                    <a:pt x="998" y="10106"/>
                  </a:lnTo>
                  <a:lnTo>
                    <a:pt x="998" y="9997"/>
                  </a:lnTo>
                  <a:lnTo>
                    <a:pt x="953" y="9943"/>
                  </a:lnTo>
                  <a:lnTo>
                    <a:pt x="817" y="9861"/>
                  </a:lnTo>
                  <a:lnTo>
                    <a:pt x="771" y="9807"/>
                  </a:lnTo>
                  <a:lnTo>
                    <a:pt x="726" y="9807"/>
                  </a:lnTo>
                  <a:lnTo>
                    <a:pt x="726" y="9780"/>
                  </a:lnTo>
                  <a:lnTo>
                    <a:pt x="681" y="9780"/>
                  </a:lnTo>
                  <a:lnTo>
                    <a:pt x="635" y="9753"/>
                  </a:lnTo>
                  <a:lnTo>
                    <a:pt x="635" y="9725"/>
                  </a:lnTo>
                  <a:lnTo>
                    <a:pt x="590" y="9671"/>
                  </a:lnTo>
                  <a:lnTo>
                    <a:pt x="590" y="9644"/>
                  </a:lnTo>
                  <a:lnTo>
                    <a:pt x="499" y="9535"/>
                  </a:lnTo>
                  <a:lnTo>
                    <a:pt x="499" y="9481"/>
                  </a:lnTo>
                  <a:lnTo>
                    <a:pt x="454" y="9453"/>
                  </a:lnTo>
                  <a:lnTo>
                    <a:pt x="454" y="9372"/>
                  </a:lnTo>
                  <a:lnTo>
                    <a:pt x="499" y="9290"/>
                  </a:lnTo>
                  <a:lnTo>
                    <a:pt x="499" y="9127"/>
                  </a:lnTo>
                  <a:lnTo>
                    <a:pt x="454" y="9073"/>
                  </a:lnTo>
                  <a:lnTo>
                    <a:pt x="454" y="8909"/>
                  </a:lnTo>
                  <a:lnTo>
                    <a:pt x="408" y="8882"/>
                  </a:lnTo>
                  <a:lnTo>
                    <a:pt x="408" y="8773"/>
                  </a:lnTo>
                  <a:lnTo>
                    <a:pt x="363" y="8746"/>
                  </a:lnTo>
                  <a:lnTo>
                    <a:pt x="363" y="8610"/>
                  </a:lnTo>
                  <a:lnTo>
                    <a:pt x="408" y="8583"/>
                  </a:lnTo>
                  <a:lnTo>
                    <a:pt x="408" y="8556"/>
                  </a:lnTo>
                  <a:lnTo>
                    <a:pt x="454" y="8528"/>
                  </a:lnTo>
                  <a:lnTo>
                    <a:pt x="454" y="8420"/>
                  </a:lnTo>
                  <a:lnTo>
                    <a:pt x="408" y="8420"/>
                  </a:lnTo>
                  <a:lnTo>
                    <a:pt x="408" y="8256"/>
                  </a:lnTo>
                  <a:lnTo>
                    <a:pt x="454" y="8202"/>
                  </a:lnTo>
                  <a:lnTo>
                    <a:pt x="454" y="8039"/>
                  </a:lnTo>
                  <a:lnTo>
                    <a:pt x="408" y="8012"/>
                  </a:lnTo>
                  <a:lnTo>
                    <a:pt x="408" y="7957"/>
                  </a:lnTo>
                  <a:lnTo>
                    <a:pt x="454" y="7957"/>
                  </a:lnTo>
                  <a:lnTo>
                    <a:pt x="454" y="7930"/>
                  </a:lnTo>
                  <a:lnTo>
                    <a:pt x="408" y="7930"/>
                  </a:lnTo>
                  <a:lnTo>
                    <a:pt x="408" y="7876"/>
                  </a:lnTo>
                  <a:lnTo>
                    <a:pt x="318" y="7821"/>
                  </a:lnTo>
                  <a:lnTo>
                    <a:pt x="272" y="7767"/>
                  </a:lnTo>
                  <a:lnTo>
                    <a:pt x="272" y="7712"/>
                  </a:lnTo>
                  <a:lnTo>
                    <a:pt x="227" y="7712"/>
                  </a:lnTo>
                  <a:lnTo>
                    <a:pt x="227" y="7658"/>
                  </a:lnTo>
                  <a:lnTo>
                    <a:pt x="182" y="7631"/>
                  </a:lnTo>
                  <a:lnTo>
                    <a:pt x="182" y="7549"/>
                  </a:lnTo>
                  <a:lnTo>
                    <a:pt x="136" y="7549"/>
                  </a:lnTo>
                  <a:lnTo>
                    <a:pt x="136" y="7468"/>
                  </a:lnTo>
                  <a:lnTo>
                    <a:pt x="91" y="7468"/>
                  </a:lnTo>
                  <a:lnTo>
                    <a:pt x="91" y="7386"/>
                  </a:lnTo>
                  <a:lnTo>
                    <a:pt x="45" y="7359"/>
                  </a:lnTo>
                  <a:lnTo>
                    <a:pt x="45" y="7141"/>
                  </a:lnTo>
                  <a:lnTo>
                    <a:pt x="0" y="7114"/>
                  </a:lnTo>
                  <a:lnTo>
                    <a:pt x="0" y="7087"/>
                  </a:lnTo>
                  <a:lnTo>
                    <a:pt x="45" y="7087"/>
                  </a:lnTo>
                  <a:lnTo>
                    <a:pt x="45" y="7059"/>
                  </a:lnTo>
                  <a:lnTo>
                    <a:pt x="182" y="7059"/>
                  </a:lnTo>
                  <a:lnTo>
                    <a:pt x="272" y="7032"/>
                  </a:lnTo>
                  <a:lnTo>
                    <a:pt x="363" y="7032"/>
                  </a:lnTo>
                  <a:lnTo>
                    <a:pt x="454" y="7005"/>
                  </a:lnTo>
                  <a:lnTo>
                    <a:pt x="545" y="7005"/>
                  </a:lnTo>
                  <a:lnTo>
                    <a:pt x="590" y="6978"/>
                  </a:lnTo>
                  <a:lnTo>
                    <a:pt x="635" y="6978"/>
                  </a:lnTo>
                  <a:lnTo>
                    <a:pt x="771" y="6951"/>
                  </a:lnTo>
                  <a:lnTo>
                    <a:pt x="817" y="6951"/>
                  </a:lnTo>
                  <a:lnTo>
                    <a:pt x="862" y="6923"/>
                  </a:lnTo>
                  <a:lnTo>
                    <a:pt x="908" y="6923"/>
                  </a:lnTo>
                  <a:lnTo>
                    <a:pt x="953" y="6896"/>
                  </a:lnTo>
                  <a:lnTo>
                    <a:pt x="953" y="6869"/>
                  </a:lnTo>
                  <a:lnTo>
                    <a:pt x="998" y="6869"/>
                  </a:lnTo>
                  <a:lnTo>
                    <a:pt x="998" y="6842"/>
                  </a:lnTo>
                  <a:lnTo>
                    <a:pt x="1089" y="6787"/>
                  </a:lnTo>
                  <a:lnTo>
                    <a:pt x="1089" y="6760"/>
                  </a:lnTo>
                  <a:lnTo>
                    <a:pt x="1134" y="6651"/>
                  </a:lnTo>
                  <a:lnTo>
                    <a:pt x="1134" y="6624"/>
                  </a:lnTo>
                  <a:lnTo>
                    <a:pt x="1180" y="6570"/>
                  </a:lnTo>
                  <a:lnTo>
                    <a:pt x="1225" y="6543"/>
                  </a:lnTo>
                  <a:lnTo>
                    <a:pt x="1225" y="6515"/>
                  </a:lnTo>
                  <a:lnTo>
                    <a:pt x="1271" y="6488"/>
                  </a:lnTo>
                  <a:lnTo>
                    <a:pt x="1271" y="6434"/>
                  </a:lnTo>
                  <a:lnTo>
                    <a:pt x="1361" y="6379"/>
                  </a:lnTo>
                  <a:lnTo>
                    <a:pt x="1361" y="6325"/>
                  </a:lnTo>
                  <a:lnTo>
                    <a:pt x="1407" y="6271"/>
                  </a:lnTo>
                  <a:lnTo>
                    <a:pt x="1407" y="6243"/>
                  </a:lnTo>
                  <a:lnTo>
                    <a:pt x="1452" y="6216"/>
                  </a:lnTo>
                  <a:lnTo>
                    <a:pt x="1452" y="6162"/>
                  </a:lnTo>
                  <a:lnTo>
                    <a:pt x="1497" y="6135"/>
                  </a:lnTo>
                  <a:lnTo>
                    <a:pt x="1543" y="6135"/>
                  </a:lnTo>
                  <a:lnTo>
                    <a:pt x="1588" y="6080"/>
                  </a:lnTo>
                  <a:lnTo>
                    <a:pt x="1588" y="5998"/>
                  </a:lnTo>
                  <a:lnTo>
                    <a:pt x="1634" y="5944"/>
                  </a:lnTo>
                  <a:lnTo>
                    <a:pt x="1634" y="5917"/>
                  </a:lnTo>
                  <a:lnTo>
                    <a:pt x="1724" y="5890"/>
                  </a:lnTo>
                  <a:lnTo>
                    <a:pt x="1770" y="5862"/>
                  </a:lnTo>
                  <a:lnTo>
                    <a:pt x="1770" y="5618"/>
                  </a:lnTo>
                  <a:lnTo>
                    <a:pt x="1815" y="5536"/>
                  </a:lnTo>
                  <a:lnTo>
                    <a:pt x="1815" y="4965"/>
                  </a:lnTo>
                  <a:lnTo>
                    <a:pt x="2224" y="4965"/>
                  </a:lnTo>
                  <a:lnTo>
                    <a:pt x="2224" y="4938"/>
                  </a:lnTo>
                  <a:lnTo>
                    <a:pt x="2269" y="4910"/>
                  </a:lnTo>
                  <a:lnTo>
                    <a:pt x="2269" y="4774"/>
                  </a:lnTo>
                  <a:lnTo>
                    <a:pt x="2314" y="4774"/>
                  </a:lnTo>
                  <a:lnTo>
                    <a:pt x="2314" y="4720"/>
                  </a:lnTo>
                  <a:lnTo>
                    <a:pt x="2360" y="4693"/>
                  </a:lnTo>
                  <a:lnTo>
                    <a:pt x="2360" y="4665"/>
                  </a:lnTo>
                  <a:lnTo>
                    <a:pt x="2450" y="4611"/>
                  </a:lnTo>
                  <a:lnTo>
                    <a:pt x="2541" y="4611"/>
                  </a:lnTo>
                  <a:lnTo>
                    <a:pt x="2541" y="4584"/>
                  </a:lnTo>
                  <a:lnTo>
                    <a:pt x="2587" y="4584"/>
                  </a:lnTo>
                  <a:lnTo>
                    <a:pt x="2587" y="4557"/>
                  </a:lnTo>
                  <a:lnTo>
                    <a:pt x="2632" y="4529"/>
                  </a:lnTo>
                  <a:lnTo>
                    <a:pt x="3040" y="4529"/>
                  </a:lnTo>
                  <a:lnTo>
                    <a:pt x="3131" y="4502"/>
                  </a:lnTo>
                  <a:lnTo>
                    <a:pt x="3176" y="4475"/>
                  </a:lnTo>
                  <a:lnTo>
                    <a:pt x="3176" y="4448"/>
                  </a:lnTo>
                  <a:lnTo>
                    <a:pt x="3267" y="4421"/>
                  </a:lnTo>
                  <a:lnTo>
                    <a:pt x="3358" y="4366"/>
                  </a:lnTo>
                  <a:lnTo>
                    <a:pt x="3403" y="4366"/>
                  </a:lnTo>
                  <a:lnTo>
                    <a:pt x="3494" y="4339"/>
                  </a:lnTo>
                  <a:lnTo>
                    <a:pt x="3585" y="4339"/>
                  </a:lnTo>
                  <a:lnTo>
                    <a:pt x="3676" y="4285"/>
                  </a:lnTo>
                  <a:lnTo>
                    <a:pt x="3721" y="4285"/>
                  </a:lnTo>
                  <a:lnTo>
                    <a:pt x="3766" y="4230"/>
                  </a:lnTo>
                  <a:lnTo>
                    <a:pt x="4084" y="4040"/>
                  </a:lnTo>
                  <a:lnTo>
                    <a:pt x="4129" y="4040"/>
                  </a:lnTo>
                  <a:lnTo>
                    <a:pt x="4175" y="4013"/>
                  </a:lnTo>
                  <a:lnTo>
                    <a:pt x="4266" y="3985"/>
                  </a:lnTo>
                  <a:lnTo>
                    <a:pt x="4356" y="3931"/>
                  </a:lnTo>
                  <a:lnTo>
                    <a:pt x="4492" y="3904"/>
                  </a:lnTo>
                  <a:lnTo>
                    <a:pt x="4538" y="3904"/>
                  </a:lnTo>
                  <a:lnTo>
                    <a:pt x="4629" y="3877"/>
                  </a:lnTo>
                  <a:lnTo>
                    <a:pt x="4629" y="2870"/>
                  </a:lnTo>
                  <a:lnTo>
                    <a:pt x="4583" y="2816"/>
                  </a:lnTo>
                  <a:lnTo>
                    <a:pt x="4629" y="2748"/>
                  </a:lnTo>
                  <a:lnTo>
                    <a:pt x="4583" y="2666"/>
                  </a:lnTo>
                  <a:lnTo>
                    <a:pt x="4583" y="2612"/>
                  </a:lnTo>
                  <a:lnTo>
                    <a:pt x="4447" y="2448"/>
                  </a:lnTo>
                  <a:lnTo>
                    <a:pt x="4447" y="2394"/>
                  </a:lnTo>
                  <a:lnTo>
                    <a:pt x="4402" y="2312"/>
                  </a:lnTo>
                  <a:lnTo>
                    <a:pt x="4402" y="1986"/>
                  </a:lnTo>
                  <a:lnTo>
                    <a:pt x="4356" y="1959"/>
                  </a:lnTo>
                  <a:lnTo>
                    <a:pt x="4356" y="1850"/>
                  </a:lnTo>
                  <a:lnTo>
                    <a:pt x="4311" y="1795"/>
                  </a:lnTo>
                  <a:lnTo>
                    <a:pt x="4311" y="1741"/>
                  </a:lnTo>
                  <a:lnTo>
                    <a:pt x="4266" y="1714"/>
                  </a:lnTo>
                  <a:lnTo>
                    <a:pt x="4220" y="1659"/>
                  </a:lnTo>
                  <a:lnTo>
                    <a:pt x="4175" y="1578"/>
                  </a:lnTo>
                  <a:lnTo>
                    <a:pt x="4175" y="1523"/>
                  </a:lnTo>
                  <a:lnTo>
                    <a:pt x="4311" y="1360"/>
                  </a:lnTo>
                  <a:lnTo>
                    <a:pt x="4356" y="1333"/>
                  </a:lnTo>
                  <a:lnTo>
                    <a:pt x="4402" y="1333"/>
                  </a:lnTo>
                  <a:lnTo>
                    <a:pt x="4402" y="1170"/>
                  </a:lnTo>
                  <a:lnTo>
                    <a:pt x="4492" y="1170"/>
                  </a:lnTo>
                  <a:lnTo>
                    <a:pt x="4538" y="1197"/>
                  </a:lnTo>
                  <a:lnTo>
                    <a:pt x="4538" y="1387"/>
                  </a:lnTo>
                  <a:lnTo>
                    <a:pt x="4629" y="1387"/>
                  </a:lnTo>
                  <a:lnTo>
                    <a:pt x="4674" y="1360"/>
                  </a:lnTo>
                  <a:lnTo>
                    <a:pt x="5218" y="1360"/>
                  </a:lnTo>
                  <a:lnTo>
                    <a:pt x="5264" y="1387"/>
                  </a:lnTo>
                  <a:lnTo>
                    <a:pt x="5400" y="1387"/>
                  </a:lnTo>
                  <a:lnTo>
                    <a:pt x="5400" y="1415"/>
                  </a:lnTo>
                  <a:lnTo>
                    <a:pt x="5672" y="1415"/>
                  </a:lnTo>
                  <a:lnTo>
                    <a:pt x="5718" y="1442"/>
                  </a:lnTo>
                  <a:lnTo>
                    <a:pt x="5763" y="1442"/>
                  </a:lnTo>
                  <a:lnTo>
                    <a:pt x="5808" y="1415"/>
                  </a:lnTo>
                  <a:lnTo>
                    <a:pt x="6081" y="1415"/>
                  </a:lnTo>
                  <a:lnTo>
                    <a:pt x="6126" y="1387"/>
                  </a:lnTo>
                  <a:lnTo>
                    <a:pt x="6126" y="1360"/>
                  </a:lnTo>
                  <a:lnTo>
                    <a:pt x="6217" y="1360"/>
                  </a:lnTo>
                  <a:lnTo>
                    <a:pt x="6217" y="1387"/>
                  </a:lnTo>
                  <a:lnTo>
                    <a:pt x="6398" y="1741"/>
                  </a:lnTo>
                  <a:lnTo>
                    <a:pt x="6444" y="1741"/>
                  </a:lnTo>
                  <a:lnTo>
                    <a:pt x="6489" y="1768"/>
                  </a:lnTo>
                  <a:lnTo>
                    <a:pt x="6580" y="1768"/>
                  </a:lnTo>
                  <a:lnTo>
                    <a:pt x="6625" y="1795"/>
                  </a:lnTo>
                  <a:lnTo>
                    <a:pt x="6807" y="1795"/>
                  </a:lnTo>
                  <a:lnTo>
                    <a:pt x="7170" y="1251"/>
                  </a:lnTo>
                  <a:lnTo>
                    <a:pt x="7306" y="1224"/>
                  </a:lnTo>
                  <a:lnTo>
                    <a:pt x="7351" y="1197"/>
                  </a:lnTo>
                  <a:lnTo>
                    <a:pt x="7397" y="1143"/>
                  </a:lnTo>
                  <a:lnTo>
                    <a:pt x="7442" y="1143"/>
                  </a:lnTo>
                  <a:lnTo>
                    <a:pt x="9030" y="136"/>
                  </a:lnTo>
                  <a:lnTo>
                    <a:pt x="9166" y="0"/>
                  </a:lnTo>
                  <a:lnTo>
                    <a:pt x="9166" y="2149"/>
                  </a:lnTo>
                  <a:lnTo>
                    <a:pt x="9212" y="2204"/>
                  </a:lnTo>
                  <a:lnTo>
                    <a:pt x="11163" y="2666"/>
                  </a:lnTo>
                  <a:lnTo>
                    <a:pt x="11526" y="2748"/>
                  </a:lnTo>
                  <a:lnTo>
                    <a:pt x="11571" y="2748"/>
                  </a:lnTo>
                  <a:lnTo>
                    <a:pt x="11662" y="2775"/>
                  </a:lnTo>
                  <a:lnTo>
                    <a:pt x="11753" y="2816"/>
                  </a:lnTo>
                  <a:lnTo>
                    <a:pt x="11753" y="2843"/>
                  </a:lnTo>
                  <a:lnTo>
                    <a:pt x="11798" y="2843"/>
                  </a:lnTo>
                  <a:lnTo>
                    <a:pt x="11844" y="2870"/>
                  </a:lnTo>
                  <a:lnTo>
                    <a:pt x="12797" y="3523"/>
                  </a:lnTo>
                  <a:lnTo>
                    <a:pt x="13931" y="4257"/>
                  </a:lnTo>
                  <a:lnTo>
                    <a:pt x="13931" y="4285"/>
                  </a:lnTo>
                  <a:lnTo>
                    <a:pt x="14022" y="4312"/>
                  </a:lnTo>
                  <a:lnTo>
                    <a:pt x="14022" y="4339"/>
                  </a:lnTo>
                  <a:lnTo>
                    <a:pt x="14158" y="4421"/>
                  </a:lnTo>
                  <a:lnTo>
                    <a:pt x="14339" y="4502"/>
                  </a:lnTo>
                  <a:lnTo>
                    <a:pt x="14430" y="4502"/>
                  </a:lnTo>
                  <a:lnTo>
                    <a:pt x="14521" y="4557"/>
                  </a:lnTo>
                  <a:lnTo>
                    <a:pt x="14612" y="4584"/>
                  </a:lnTo>
                  <a:lnTo>
                    <a:pt x="14748" y="4584"/>
                  </a:lnTo>
                  <a:lnTo>
                    <a:pt x="14929" y="4638"/>
                  </a:lnTo>
                  <a:lnTo>
                    <a:pt x="15066" y="4665"/>
                  </a:lnTo>
                  <a:lnTo>
                    <a:pt x="15202" y="4720"/>
                  </a:lnTo>
                  <a:lnTo>
                    <a:pt x="15338" y="4747"/>
                  </a:lnTo>
                  <a:lnTo>
                    <a:pt x="15429" y="4802"/>
                  </a:lnTo>
                  <a:lnTo>
                    <a:pt x="15565" y="4829"/>
                  </a:lnTo>
                  <a:lnTo>
                    <a:pt x="15792" y="4883"/>
                  </a:lnTo>
                  <a:lnTo>
                    <a:pt x="15928" y="4938"/>
                  </a:lnTo>
                  <a:lnTo>
                    <a:pt x="16200" y="4992"/>
                  </a:lnTo>
                  <a:lnTo>
                    <a:pt x="16291" y="5019"/>
                  </a:lnTo>
                  <a:lnTo>
                    <a:pt x="16336" y="5046"/>
                  </a:lnTo>
                  <a:lnTo>
                    <a:pt x="16382" y="5046"/>
                  </a:lnTo>
                  <a:lnTo>
                    <a:pt x="16427" y="5074"/>
                  </a:lnTo>
                  <a:lnTo>
                    <a:pt x="16427" y="5182"/>
                  </a:lnTo>
                  <a:lnTo>
                    <a:pt x="16472" y="5210"/>
                  </a:lnTo>
                  <a:lnTo>
                    <a:pt x="16427" y="5210"/>
                  </a:lnTo>
                  <a:lnTo>
                    <a:pt x="16427" y="5237"/>
                  </a:lnTo>
                  <a:lnTo>
                    <a:pt x="16472" y="5237"/>
                  </a:lnTo>
                  <a:lnTo>
                    <a:pt x="16472" y="5291"/>
                  </a:lnTo>
                  <a:lnTo>
                    <a:pt x="16427" y="5291"/>
                  </a:lnTo>
                  <a:lnTo>
                    <a:pt x="16427" y="5373"/>
                  </a:lnTo>
                  <a:lnTo>
                    <a:pt x="16472" y="5400"/>
                  </a:lnTo>
                  <a:lnTo>
                    <a:pt x="16472" y="5427"/>
                  </a:lnTo>
                  <a:lnTo>
                    <a:pt x="16427" y="5454"/>
                  </a:lnTo>
                  <a:lnTo>
                    <a:pt x="16427" y="5509"/>
                  </a:lnTo>
                  <a:lnTo>
                    <a:pt x="16518" y="5563"/>
                  </a:lnTo>
                  <a:lnTo>
                    <a:pt x="16518" y="5590"/>
                  </a:lnTo>
                  <a:lnTo>
                    <a:pt x="16563" y="5590"/>
                  </a:lnTo>
                  <a:lnTo>
                    <a:pt x="16654" y="5645"/>
                  </a:lnTo>
                  <a:lnTo>
                    <a:pt x="16699" y="5645"/>
                  </a:lnTo>
                  <a:lnTo>
                    <a:pt x="16699" y="5726"/>
                  </a:lnTo>
                  <a:lnTo>
                    <a:pt x="16654" y="5754"/>
                  </a:lnTo>
                  <a:lnTo>
                    <a:pt x="16654" y="5781"/>
                  </a:lnTo>
                  <a:lnTo>
                    <a:pt x="16699" y="5808"/>
                  </a:lnTo>
                  <a:lnTo>
                    <a:pt x="16699" y="5890"/>
                  </a:lnTo>
                  <a:lnTo>
                    <a:pt x="16608" y="5890"/>
                  </a:lnTo>
                  <a:lnTo>
                    <a:pt x="16608" y="5917"/>
                  </a:lnTo>
                  <a:lnTo>
                    <a:pt x="16563" y="5944"/>
                  </a:lnTo>
                  <a:lnTo>
                    <a:pt x="16518" y="5944"/>
                  </a:lnTo>
                  <a:lnTo>
                    <a:pt x="16518" y="5971"/>
                  </a:lnTo>
                  <a:lnTo>
                    <a:pt x="16472" y="5971"/>
                  </a:lnTo>
                  <a:lnTo>
                    <a:pt x="16472" y="5998"/>
                  </a:lnTo>
                  <a:lnTo>
                    <a:pt x="16518" y="5998"/>
                  </a:lnTo>
                  <a:lnTo>
                    <a:pt x="16518" y="6053"/>
                  </a:lnTo>
                  <a:lnTo>
                    <a:pt x="16563" y="6053"/>
                  </a:lnTo>
                  <a:lnTo>
                    <a:pt x="16563" y="6080"/>
                  </a:lnTo>
                  <a:lnTo>
                    <a:pt x="16608" y="6080"/>
                  </a:lnTo>
                  <a:lnTo>
                    <a:pt x="16608" y="6107"/>
                  </a:lnTo>
                  <a:lnTo>
                    <a:pt x="16699" y="6107"/>
                  </a:lnTo>
                  <a:lnTo>
                    <a:pt x="16699" y="6135"/>
                  </a:lnTo>
                  <a:lnTo>
                    <a:pt x="16745" y="6162"/>
                  </a:lnTo>
                  <a:lnTo>
                    <a:pt x="16745" y="6298"/>
                  </a:lnTo>
                  <a:lnTo>
                    <a:pt x="16790" y="6298"/>
                  </a:lnTo>
                  <a:lnTo>
                    <a:pt x="16790" y="6352"/>
                  </a:lnTo>
                  <a:lnTo>
                    <a:pt x="16835" y="6352"/>
                  </a:lnTo>
                  <a:lnTo>
                    <a:pt x="16835" y="6407"/>
                  </a:lnTo>
                  <a:lnTo>
                    <a:pt x="16881" y="6407"/>
                  </a:lnTo>
                  <a:lnTo>
                    <a:pt x="16881" y="6488"/>
                  </a:lnTo>
                  <a:lnTo>
                    <a:pt x="16926" y="6488"/>
                  </a:lnTo>
                  <a:lnTo>
                    <a:pt x="16926" y="6543"/>
                  </a:lnTo>
                  <a:lnTo>
                    <a:pt x="16971" y="6570"/>
                  </a:lnTo>
                  <a:lnTo>
                    <a:pt x="16971" y="6624"/>
                  </a:lnTo>
                  <a:lnTo>
                    <a:pt x="17017" y="6651"/>
                  </a:lnTo>
                  <a:lnTo>
                    <a:pt x="17017" y="6760"/>
                  </a:lnTo>
                  <a:lnTo>
                    <a:pt x="17062" y="6760"/>
                  </a:lnTo>
                  <a:lnTo>
                    <a:pt x="17062" y="6787"/>
                  </a:lnTo>
                  <a:lnTo>
                    <a:pt x="17108" y="6787"/>
                  </a:lnTo>
                  <a:lnTo>
                    <a:pt x="17153" y="6815"/>
                  </a:lnTo>
                  <a:lnTo>
                    <a:pt x="17153" y="6842"/>
                  </a:lnTo>
                  <a:lnTo>
                    <a:pt x="17108" y="6842"/>
                  </a:lnTo>
                  <a:lnTo>
                    <a:pt x="17108" y="6869"/>
                  </a:lnTo>
                  <a:lnTo>
                    <a:pt x="17153" y="6896"/>
                  </a:lnTo>
                  <a:lnTo>
                    <a:pt x="17153" y="6923"/>
                  </a:lnTo>
                  <a:lnTo>
                    <a:pt x="17198" y="6951"/>
                  </a:lnTo>
                  <a:lnTo>
                    <a:pt x="17198" y="6978"/>
                  </a:lnTo>
                  <a:lnTo>
                    <a:pt x="17244" y="6978"/>
                  </a:lnTo>
                  <a:lnTo>
                    <a:pt x="17244" y="7005"/>
                  </a:lnTo>
                  <a:lnTo>
                    <a:pt x="17289" y="7005"/>
                  </a:lnTo>
                  <a:lnTo>
                    <a:pt x="17289" y="7032"/>
                  </a:lnTo>
                  <a:lnTo>
                    <a:pt x="17334" y="7032"/>
                  </a:lnTo>
                  <a:lnTo>
                    <a:pt x="17334" y="7195"/>
                  </a:lnTo>
                  <a:lnTo>
                    <a:pt x="17380" y="7195"/>
                  </a:lnTo>
                  <a:lnTo>
                    <a:pt x="17425" y="7223"/>
                  </a:lnTo>
                  <a:lnTo>
                    <a:pt x="17471" y="7223"/>
                  </a:lnTo>
                  <a:lnTo>
                    <a:pt x="17471" y="7250"/>
                  </a:lnTo>
                  <a:lnTo>
                    <a:pt x="17516" y="7250"/>
                  </a:lnTo>
                  <a:lnTo>
                    <a:pt x="17516" y="7304"/>
                  </a:lnTo>
                  <a:lnTo>
                    <a:pt x="17471" y="7304"/>
                  </a:lnTo>
                  <a:lnTo>
                    <a:pt x="17471" y="7359"/>
                  </a:lnTo>
                  <a:lnTo>
                    <a:pt x="17516" y="7359"/>
                  </a:lnTo>
                  <a:lnTo>
                    <a:pt x="17516" y="7386"/>
                  </a:lnTo>
                  <a:lnTo>
                    <a:pt x="17561" y="7413"/>
                  </a:lnTo>
                  <a:lnTo>
                    <a:pt x="17516" y="7440"/>
                  </a:lnTo>
                  <a:lnTo>
                    <a:pt x="17561" y="7468"/>
                  </a:lnTo>
                  <a:lnTo>
                    <a:pt x="17561" y="7495"/>
                  </a:lnTo>
                  <a:lnTo>
                    <a:pt x="17607" y="7495"/>
                  </a:lnTo>
                  <a:lnTo>
                    <a:pt x="17607" y="7549"/>
                  </a:lnTo>
                  <a:lnTo>
                    <a:pt x="17652" y="7576"/>
                  </a:lnTo>
                  <a:lnTo>
                    <a:pt x="17652" y="7604"/>
                  </a:lnTo>
                  <a:lnTo>
                    <a:pt x="17697" y="7604"/>
                  </a:lnTo>
                  <a:lnTo>
                    <a:pt x="17788" y="7658"/>
                  </a:lnTo>
                  <a:lnTo>
                    <a:pt x="17834" y="7658"/>
                  </a:lnTo>
                  <a:lnTo>
                    <a:pt x="17834" y="7712"/>
                  </a:lnTo>
                  <a:lnTo>
                    <a:pt x="17924" y="7712"/>
                  </a:lnTo>
                  <a:lnTo>
                    <a:pt x="17924" y="7740"/>
                  </a:lnTo>
                  <a:lnTo>
                    <a:pt x="17970" y="7740"/>
                  </a:lnTo>
                  <a:lnTo>
                    <a:pt x="18015" y="7767"/>
                  </a:lnTo>
                  <a:lnTo>
                    <a:pt x="18151" y="7767"/>
                  </a:lnTo>
                  <a:lnTo>
                    <a:pt x="18151" y="7794"/>
                  </a:lnTo>
                  <a:lnTo>
                    <a:pt x="18197" y="7821"/>
                  </a:lnTo>
                  <a:lnTo>
                    <a:pt x="18197" y="7848"/>
                  </a:lnTo>
                  <a:lnTo>
                    <a:pt x="18242" y="7848"/>
                  </a:lnTo>
                  <a:lnTo>
                    <a:pt x="18242" y="7876"/>
                  </a:lnTo>
                  <a:lnTo>
                    <a:pt x="18197" y="7903"/>
                  </a:lnTo>
                  <a:lnTo>
                    <a:pt x="18242" y="7957"/>
                  </a:lnTo>
                  <a:lnTo>
                    <a:pt x="18242" y="8039"/>
                  </a:lnTo>
                  <a:lnTo>
                    <a:pt x="18333" y="8093"/>
                  </a:lnTo>
                  <a:lnTo>
                    <a:pt x="18333" y="8120"/>
                  </a:lnTo>
                  <a:lnTo>
                    <a:pt x="18378" y="8148"/>
                  </a:lnTo>
                  <a:lnTo>
                    <a:pt x="18469" y="8148"/>
                  </a:lnTo>
                  <a:lnTo>
                    <a:pt x="18469" y="8175"/>
                  </a:lnTo>
                  <a:lnTo>
                    <a:pt x="18514" y="8175"/>
                  </a:lnTo>
                  <a:lnTo>
                    <a:pt x="18514" y="8202"/>
                  </a:lnTo>
                  <a:lnTo>
                    <a:pt x="18560" y="8202"/>
                  </a:lnTo>
                  <a:lnTo>
                    <a:pt x="18605" y="8229"/>
                  </a:lnTo>
                  <a:lnTo>
                    <a:pt x="18605" y="8284"/>
                  </a:lnTo>
                  <a:lnTo>
                    <a:pt x="18650" y="8284"/>
                  </a:lnTo>
                  <a:lnTo>
                    <a:pt x="18650" y="8311"/>
                  </a:lnTo>
                  <a:lnTo>
                    <a:pt x="18696" y="8338"/>
                  </a:lnTo>
                  <a:lnTo>
                    <a:pt x="18696" y="8392"/>
                  </a:lnTo>
                  <a:lnTo>
                    <a:pt x="18741" y="8392"/>
                  </a:lnTo>
                  <a:lnTo>
                    <a:pt x="18741" y="8420"/>
                  </a:lnTo>
                  <a:lnTo>
                    <a:pt x="18832" y="8474"/>
                  </a:lnTo>
                  <a:lnTo>
                    <a:pt x="18877" y="8474"/>
                  </a:lnTo>
                  <a:lnTo>
                    <a:pt x="18923" y="8501"/>
                  </a:lnTo>
                  <a:lnTo>
                    <a:pt x="19422" y="8501"/>
                  </a:lnTo>
                  <a:lnTo>
                    <a:pt x="19422" y="8528"/>
                  </a:lnTo>
                  <a:lnTo>
                    <a:pt x="19467" y="8556"/>
                  </a:lnTo>
                  <a:lnTo>
                    <a:pt x="19513" y="8556"/>
                  </a:lnTo>
                  <a:lnTo>
                    <a:pt x="19513" y="8583"/>
                  </a:lnTo>
                  <a:lnTo>
                    <a:pt x="19558" y="8610"/>
                  </a:lnTo>
                  <a:lnTo>
                    <a:pt x="19603" y="8610"/>
                  </a:lnTo>
                  <a:lnTo>
                    <a:pt x="19649" y="8637"/>
                  </a:lnTo>
                  <a:lnTo>
                    <a:pt x="19694" y="8637"/>
                  </a:lnTo>
                  <a:lnTo>
                    <a:pt x="19694" y="8610"/>
                  </a:lnTo>
                  <a:lnTo>
                    <a:pt x="19876" y="8610"/>
                  </a:lnTo>
                  <a:lnTo>
                    <a:pt x="19876" y="8637"/>
                  </a:lnTo>
                  <a:lnTo>
                    <a:pt x="20057" y="8746"/>
                  </a:lnTo>
                  <a:lnTo>
                    <a:pt x="20103" y="8746"/>
                  </a:lnTo>
                  <a:lnTo>
                    <a:pt x="20103" y="8773"/>
                  </a:lnTo>
                  <a:lnTo>
                    <a:pt x="20148" y="8773"/>
                  </a:lnTo>
                  <a:lnTo>
                    <a:pt x="20193" y="8828"/>
                  </a:lnTo>
                  <a:lnTo>
                    <a:pt x="20239" y="8855"/>
                  </a:lnTo>
                  <a:lnTo>
                    <a:pt x="20239" y="8909"/>
                  </a:lnTo>
                  <a:lnTo>
                    <a:pt x="20284" y="8937"/>
                  </a:lnTo>
                  <a:lnTo>
                    <a:pt x="20284" y="8991"/>
                  </a:lnTo>
                  <a:lnTo>
                    <a:pt x="20329" y="9018"/>
                  </a:lnTo>
                  <a:lnTo>
                    <a:pt x="20329" y="9045"/>
                  </a:lnTo>
                  <a:lnTo>
                    <a:pt x="20375" y="9045"/>
                  </a:lnTo>
                  <a:lnTo>
                    <a:pt x="20420" y="9073"/>
                  </a:lnTo>
                  <a:lnTo>
                    <a:pt x="20466" y="9127"/>
                  </a:lnTo>
                  <a:lnTo>
                    <a:pt x="20511" y="9127"/>
                  </a:lnTo>
                  <a:lnTo>
                    <a:pt x="20556" y="9154"/>
                  </a:lnTo>
                  <a:lnTo>
                    <a:pt x="20647" y="9154"/>
                  </a:lnTo>
                  <a:lnTo>
                    <a:pt x="20738" y="9209"/>
                  </a:lnTo>
                  <a:lnTo>
                    <a:pt x="20829" y="9236"/>
                  </a:lnTo>
                  <a:lnTo>
                    <a:pt x="20919" y="9290"/>
                  </a:lnTo>
                  <a:lnTo>
                    <a:pt x="21010" y="9317"/>
                  </a:lnTo>
                  <a:lnTo>
                    <a:pt x="21101" y="9317"/>
                  </a:lnTo>
                  <a:lnTo>
                    <a:pt x="21146" y="9345"/>
                  </a:lnTo>
                  <a:lnTo>
                    <a:pt x="21237" y="9345"/>
                  </a:lnTo>
                  <a:lnTo>
                    <a:pt x="21282" y="9317"/>
                  </a:lnTo>
                  <a:lnTo>
                    <a:pt x="21555" y="9317"/>
                  </a:lnTo>
                  <a:lnTo>
                    <a:pt x="21555" y="11711"/>
                  </a:lnTo>
                  <a:lnTo>
                    <a:pt x="21600" y="12283"/>
                  </a:lnTo>
                  <a:lnTo>
                    <a:pt x="21600" y="16050"/>
                  </a:lnTo>
                  <a:close/>
                </a:path>
              </a:pathLst>
            </a:custGeom>
            <a:solidFill>
              <a:srgbClr val="C4B798"/>
            </a:solidFill>
            <a:ln w="127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t">
              <a:noAutofit/>
            </a:bodyP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sp>
          <p:nvSpPr>
            <p:cNvPr id="312" name="Freeform 112"/>
            <p:cNvSpPr/>
            <p:nvPr/>
          </p:nvSpPr>
          <p:spPr>
            <a:xfrm>
              <a:off x="760035" y="2415489"/>
              <a:ext cx="869351" cy="1335379"/>
            </a:xfrm>
            <a:custGeom>
              <a:avLst/>
              <a:gdLst/>
              <a:ahLst/>
              <a:cxnLst>
                <a:cxn ang="0">
                  <a:pos x="wd2" y="hd2"/>
                </a:cxn>
                <a:cxn ang="5400000">
                  <a:pos x="wd2" y="hd2"/>
                </a:cxn>
                <a:cxn ang="10800000">
                  <a:pos x="wd2" y="hd2"/>
                </a:cxn>
                <a:cxn ang="16200000">
                  <a:pos x="wd2" y="hd2"/>
                </a:cxn>
              </a:cxnLst>
              <a:rect l="0" t="0" r="r" b="b"/>
              <a:pathLst>
                <a:path w="21600" h="21600" extrusionOk="0">
                  <a:moveTo>
                    <a:pt x="3695" y="3081"/>
                  </a:moveTo>
                  <a:lnTo>
                    <a:pt x="3695" y="3143"/>
                  </a:lnTo>
                  <a:lnTo>
                    <a:pt x="3884" y="3205"/>
                  </a:lnTo>
                  <a:lnTo>
                    <a:pt x="4074" y="3328"/>
                  </a:lnTo>
                  <a:lnTo>
                    <a:pt x="4168" y="3328"/>
                  </a:lnTo>
                  <a:lnTo>
                    <a:pt x="4263" y="3389"/>
                  </a:lnTo>
                  <a:lnTo>
                    <a:pt x="4358" y="3389"/>
                  </a:lnTo>
                  <a:lnTo>
                    <a:pt x="4358" y="3451"/>
                  </a:lnTo>
                  <a:lnTo>
                    <a:pt x="4453" y="3451"/>
                  </a:lnTo>
                  <a:lnTo>
                    <a:pt x="4547" y="3513"/>
                  </a:lnTo>
                  <a:lnTo>
                    <a:pt x="4737" y="3513"/>
                  </a:lnTo>
                  <a:lnTo>
                    <a:pt x="4737" y="1849"/>
                  </a:lnTo>
                  <a:lnTo>
                    <a:pt x="4926" y="1726"/>
                  </a:lnTo>
                  <a:lnTo>
                    <a:pt x="5021" y="1787"/>
                  </a:lnTo>
                  <a:lnTo>
                    <a:pt x="5211" y="1787"/>
                  </a:lnTo>
                  <a:lnTo>
                    <a:pt x="5400" y="1910"/>
                  </a:lnTo>
                  <a:lnTo>
                    <a:pt x="5495" y="2034"/>
                  </a:lnTo>
                  <a:lnTo>
                    <a:pt x="5589" y="2095"/>
                  </a:lnTo>
                  <a:lnTo>
                    <a:pt x="5589" y="2157"/>
                  </a:lnTo>
                  <a:lnTo>
                    <a:pt x="5684" y="2157"/>
                  </a:lnTo>
                  <a:lnTo>
                    <a:pt x="5779" y="2219"/>
                  </a:lnTo>
                  <a:lnTo>
                    <a:pt x="5779" y="2280"/>
                  </a:lnTo>
                  <a:lnTo>
                    <a:pt x="5874" y="2280"/>
                  </a:lnTo>
                  <a:lnTo>
                    <a:pt x="5968" y="2342"/>
                  </a:lnTo>
                  <a:lnTo>
                    <a:pt x="6063" y="2342"/>
                  </a:lnTo>
                  <a:lnTo>
                    <a:pt x="6158" y="2280"/>
                  </a:lnTo>
                  <a:lnTo>
                    <a:pt x="6253" y="2342"/>
                  </a:lnTo>
                  <a:lnTo>
                    <a:pt x="6442" y="2280"/>
                  </a:lnTo>
                  <a:lnTo>
                    <a:pt x="6726" y="2280"/>
                  </a:lnTo>
                  <a:lnTo>
                    <a:pt x="6821" y="2219"/>
                  </a:lnTo>
                  <a:lnTo>
                    <a:pt x="6821" y="1972"/>
                  </a:lnTo>
                  <a:lnTo>
                    <a:pt x="6726" y="1972"/>
                  </a:lnTo>
                  <a:lnTo>
                    <a:pt x="6726" y="1602"/>
                  </a:lnTo>
                  <a:lnTo>
                    <a:pt x="6821" y="1479"/>
                  </a:lnTo>
                  <a:lnTo>
                    <a:pt x="6821" y="1294"/>
                  </a:lnTo>
                  <a:lnTo>
                    <a:pt x="6916" y="1294"/>
                  </a:lnTo>
                  <a:lnTo>
                    <a:pt x="6916" y="1048"/>
                  </a:lnTo>
                  <a:lnTo>
                    <a:pt x="7011" y="986"/>
                  </a:lnTo>
                  <a:lnTo>
                    <a:pt x="7011" y="924"/>
                  </a:lnTo>
                  <a:lnTo>
                    <a:pt x="7105" y="924"/>
                  </a:lnTo>
                  <a:lnTo>
                    <a:pt x="7105" y="801"/>
                  </a:lnTo>
                  <a:lnTo>
                    <a:pt x="7200" y="740"/>
                  </a:lnTo>
                  <a:lnTo>
                    <a:pt x="7200" y="555"/>
                  </a:lnTo>
                  <a:lnTo>
                    <a:pt x="7295" y="555"/>
                  </a:lnTo>
                  <a:lnTo>
                    <a:pt x="7295" y="431"/>
                  </a:lnTo>
                  <a:lnTo>
                    <a:pt x="7389" y="370"/>
                  </a:lnTo>
                  <a:lnTo>
                    <a:pt x="7389" y="62"/>
                  </a:lnTo>
                  <a:lnTo>
                    <a:pt x="7484" y="0"/>
                  </a:lnTo>
                  <a:lnTo>
                    <a:pt x="7674" y="0"/>
                  </a:lnTo>
                  <a:lnTo>
                    <a:pt x="7768" y="62"/>
                  </a:lnTo>
                  <a:lnTo>
                    <a:pt x="7863" y="62"/>
                  </a:lnTo>
                  <a:lnTo>
                    <a:pt x="7863" y="123"/>
                  </a:lnTo>
                  <a:lnTo>
                    <a:pt x="7958" y="123"/>
                  </a:lnTo>
                  <a:lnTo>
                    <a:pt x="8242" y="308"/>
                  </a:lnTo>
                  <a:lnTo>
                    <a:pt x="8242" y="431"/>
                  </a:lnTo>
                  <a:lnTo>
                    <a:pt x="8337" y="431"/>
                  </a:lnTo>
                  <a:lnTo>
                    <a:pt x="8337" y="493"/>
                  </a:lnTo>
                  <a:lnTo>
                    <a:pt x="8432" y="740"/>
                  </a:lnTo>
                  <a:lnTo>
                    <a:pt x="8621" y="924"/>
                  </a:lnTo>
                  <a:lnTo>
                    <a:pt x="8716" y="1109"/>
                  </a:lnTo>
                  <a:lnTo>
                    <a:pt x="8905" y="1356"/>
                  </a:lnTo>
                  <a:lnTo>
                    <a:pt x="8905" y="1541"/>
                  </a:lnTo>
                  <a:lnTo>
                    <a:pt x="9000" y="1602"/>
                  </a:lnTo>
                  <a:lnTo>
                    <a:pt x="9189" y="1849"/>
                  </a:lnTo>
                  <a:lnTo>
                    <a:pt x="9189" y="1910"/>
                  </a:lnTo>
                  <a:lnTo>
                    <a:pt x="9379" y="2034"/>
                  </a:lnTo>
                  <a:lnTo>
                    <a:pt x="9284" y="2157"/>
                  </a:lnTo>
                  <a:lnTo>
                    <a:pt x="9284" y="2403"/>
                  </a:lnTo>
                  <a:lnTo>
                    <a:pt x="9189" y="2465"/>
                  </a:lnTo>
                  <a:lnTo>
                    <a:pt x="9284" y="2588"/>
                  </a:lnTo>
                  <a:lnTo>
                    <a:pt x="9284" y="2958"/>
                  </a:lnTo>
                  <a:lnTo>
                    <a:pt x="9379" y="3020"/>
                  </a:lnTo>
                  <a:lnTo>
                    <a:pt x="9379" y="3143"/>
                  </a:lnTo>
                  <a:lnTo>
                    <a:pt x="9474" y="3205"/>
                  </a:lnTo>
                  <a:lnTo>
                    <a:pt x="9474" y="3266"/>
                  </a:lnTo>
                  <a:lnTo>
                    <a:pt x="9379" y="3389"/>
                  </a:lnTo>
                  <a:lnTo>
                    <a:pt x="9379" y="3451"/>
                  </a:lnTo>
                  <a:lnTo>
                    <a:pt x="9284" y="3513"/>
                  </a:lnTo>
                  <a:lnTo>
                    <a:pt x="9284" y="3636"/>
                  </a:lnTo>
                  <a:lnTo>
                    <a:pt x="9379" y="3698"/>
                  </a:lnTo>
                  <a:lnTo>
                    <a:pt x="9379" y="3821"/>
                  </a:lnTo>
                  <a:lnTo>
                    <a:pt x="9663" y="4067"/>
                  </a:lnTo>
                  <a:lnTo>
                    <a:pt x="9568" y="4191"/>
                  </a:lnTo>
                  <a:lnTo>
                    <a:pt x="9568" y="4375"/>
                  </a:lnTo>
                  <a:lnTo>
                    <a:pt x="9474" y="4499"/>
                  </a:lnTo>
                  <a:lnTo>
                    <a:pt x="9663" y="4622"/>
                  </a:lnTo>
                  <a:lnTo>
                    <a:pt x="9853" y="4622"/>
                  </a:lnTo>
                  <a:lnTo>
                    <a:pt x="9853" y="4684"/>
                  </a:lnTo>
                  <a:lnTo>
                    <a:pt x="9947" y="4684"/>
                  </a:lnTo>
                  <a:lnTo>
                    <a:pt x="10137" y="4745"/>
                  </a:lnTo>
                  <a:lnTo>
                    <a:pt x="10232" y="4807"/>
                  </a:lnTo>
                  <a:lnTo>
                    <a:pt x="10232" y="4868"/>
                  </a:lnTo>
                  <a:lnTo>
                    <a:pt x="10421" y="4930"/>
                  </a:lnTo>
                  <a:lnTo>
                    <a:pt x="10421" y="4992"/>
                  </a:lnTo>
                  <a:lnTo>
                    <a:pt x="10611" y="5115"/>
                  </a:lnTo>
                  <a:lnTo>
                    <a:pt x="10611" y="5177"/>
                  </a:lnTo>
                  <a:lnTo>
                    <a:pt x="10705" y="5300"/>
                  </a:lnTo>
                  <a:lnTo>
                    <a:pt x="10800" y="5485"/>
                  </a:lnTo>
                  <a:lnTo>
                    <a:pt x="10989" y="5731"/>
                  </a:lnTo>
                  <a:lnTo>
                    <a:pt x="11179" y="6101"/>
                  </a:lnTo>
                  <a:lnTo>
                    <a:pt x="11274" y="6471"/>
                  </a:lnTo>
                  <a:lnTo>
                    <a:pt x="11274" y="6532"/>
                  </a:lnTo>
                  <a:lnTo>
                    <a:pt x="11368" y="6717"/>
                  </a:lnTo>
                  <a:lnTo>
                    <a:pt x="11463" y="6841"/>
                  </a:lnTo>
                  <a:lnTo>
                    <a:pt x="11463" y="7025"/>
                  </a:lnTo>
                  <a:lnTo>
                    <a:pt x="11558" y="7149"/>
                  </a:lnTo>
                  <a:lnTo>
                    <a:pt x="11653" y="7210"/>
                  </a:lnTo>
                  <a:lnTo>
                    <a:pt x="11653" y="7395"/>
                  </a:lnTo>
                  <a:lnTo>
                    <a:pt x="11937" y="7765"/>
                  </a:lnTo>
                  <a:lnTo>
                    <a:pt x="11937" y="7888"/>
                  </a:lnTo>
                  <a:lnTo>
                    <a:pt x="12126" y="8258"/>
                  </a:lnTo>
                  <a:lnTo>
                    <a:pt x="12221" y="8381"/>
                  </a:lnTo>
                  <a:lnTo>
                    <a:pt x="12316" y="8566"/>
                  </a:lnTo>
                  <a:lnTo>
                    <a:pt x="12316" y="8751"/>
                  </a:lnTo>
                  <a:lnTo>
                    <a:pt x="12505" y="8997"/>
                  </a:lnTo>
                  <a:lnTo>
                    <a:pt x="12505" y="9121"/>
                  </a:lnTo>
                  <a:lnTo>
                    <a:pt x="12600" y="9182"/>
                  </a:lnTo>
                  <a:lnTo>
                    <a:pt x="12600" y="9860"/>
                  </a:lnTo>
                  <a:lnTo>
                    <a:pt x="12695" y="9922"/>
                  </a:lnTo>
                  <a:lnTo>
                    <a:pt x="12695" y="10107"/>
                  </a:lnTo>
                  <a:lnTo>
                    <a:pt x="12600" y="10107"/>
                  </a:lnTo>
                  <a:lnTo>
                    <a:pt x="12505" y="10230"/>
                  </a:lnTo>
                  <a:lnTo>
                    <a:pt x="12505" y="10353"/>
                  </a:lnTo>
                  <a:lnTo>
                    <a:pt x="12789" y="10538"/>
                  </a:lnTo>
                  <a:lnTo>
                    <a:pt x="12884" y="10661"/>
                  </a:lnTo>
                  <a:lnTo>
                    <a:pt x="13074" y="10785"/>
                  </a:lnTo>
                  <a:lnTo>
                    <a:pt x="13263" y="10846"/>
                  </a:lnTo>
                  <a:lnTo>
                    <a:pt x="13358" y="10969"/>
                  </a:lnTo>
                  <a:lnTo>
                    <a:pt x="13737" y="11216"/>
                  </a:lnTo>
                  <a:lnTo>
                    <a:pt x="13926" y="11278"/>
                  </a:lnTo>
                  <a:lnTo>
                    <a:pt x="14211" y="11462"/>
                  </a:lnTo>
                  <a:lnTo>
                    <a:pt x="14400" y="11462"/>
                  </a:lnTo>
                  <a:lnTo>
                    <a:pt x="14495" y="11524"/>
                  </a:lnTo>
                  <a:lnTo>
                    <a:pt x="14495" y="11586"/>
                  </a:lnTo>
                  <a:lnTo>
                    <a:pt x="14589" y="11709"/>
                  </a:lnTo>
                  <a:lnTo>
                    <a:pt x="14589" y="11955"/>
                  </a:lnTo>
                  <a:lnTo>
                    <a:pt x="14495" y="12017"/>
                  </a:lnTo>
                  <a:lnTo>
                    <a:pt x="14589" y="12079"/>
                  </a:lnTo>
                  <a:lnTo>
                    <a:pt x="14779" y="12079"/>
                  </a:lnTo>
                  <a:lnTo>
                    <a:pt x="14874" y="12140"/>
                  </a:lnTo>
                  <a:lnTo>
                    <a:pt x="14874" y="12202"/>
                  </a:lnTo>
                  <a:lnTo>
                    <a:pt x="14968" y="12202"/>
                  </a:lnTo>
                  <a:lnTo>
                    <a:pt x="14968" y="12264"/>
                  </a:lnTo>
                  <a:lnTo>
                    <a:pt x="15063" y="12325"/>
                  </a:lnTo>
                  <a:lnTo>
                    <a:pt x="15158" y="12325"/>
                  </a:lnTo>
                  <a:lnTo>
                    <a:pt x="15537" y="12572"/>
                  </a:lnTo>
                  <a:lnTo>
                    <a:pt x="16295" y="12572"/>
                  </a:lnTo>
                  <a:lnTo>
                    <a:pt x="16674" y="12695"/>
                  </a:lnTo>
                  <a:lnTo>
                    <a:pt x="16768" y="12695"/>
                  </a:lnTo>
                  <a:lnTo>
                    <a:pt x="16958" y="12757"/>
                  </a:lnTo>
                  <a:lnTo>
                    <a:pt x="17337" y="12757"/>
                  </a:lnTo>
                  <a:lnTo>
                    <a:pt x="17432" y="12695"/>
                  </a:lnTo>
                  <a:lnTo>
                    <a:pt x="17716" y="12880"/>
                  </a:lnTo>
                  <a:lnTo>
                    <a:pt x="17905" y="12880"/>
                  </a:lnTo>
                  <a:lnTo>
                    <a:pt x="18000" y="12818"/>
                  </a:lnTo>
                  <a:lnTo>
                    <a:pt x="18095" y="12818"/>
                  </a:lnTo>
                  <a:lnTo>
                    <a:pt x="18284" y="12880"/>
                  </a:lnTo>
                  <a:lnTo>
                    <a:pt x="18568" y="12880"/>
                  </a:lnTo>
                  <a:lnTo>
                    <a:pt x="19042" y="13188"/>
                  </a:lnTo>
                  <a:lnTo>
                    <a:pt x="19232" y="13250"/>
                  </a:lnTo>
                  <a:lnTo>
                    <a:pt x="19326" y="13250"/>
                  </a:lnTo>
                  <a:lnTo>
                    <a:pt x="19705" y="13373"/>
                  </a:lnTo>
                  <a:lnTo>
                    <a:pt x="19989" y="13373"/>
                  </a:lnTo>
                  <a:lnTo>
                    <a:pt x="20084" y="13435"/>
                  </a:lnTo>
                  <a:lnTo>
                    <a:pt x="20274" y="13496"/>
                  </a:lnTo>
                  <a:lnTo>
                    <a:pt x="20747" y="13804"/>
                  </a:lnTo>
                  <a:lnTo>
                    <a:pt x="20937" y="13804"/>
                  </a:lnTo>
                  <a:lnTo>
                    <a:pt x="21221" y="13989"/>
                  </a:lnTo>
                  <a:lnTo>
                    <a:pt x="21600" y="13989"/>
                  </a:lnTo>
                  <a:lnTo>
                    <a:pt x="21411" y="14112"/>
                  </a:lnTo>
                  <a:lnTo>
                    <a:pt x="21316" y="14112"/>
                  </a:lnTo>
                  <a:lnTo>
                    <a:pt x="21316" y="14236"/>
                  </a:lnTo>
                  <a:lnTo>
                    <a:pt x="21221" y="14236"/>
                  </a:lnTo>
                  <a:lnTo>
                    <a:pt x="21221" y="14359"/>
                  </a:lnTo>
                  <a:lnTo>
                    <a:pt x="21316" y="14359"/>
                  </a:lnTo>
                  <a:lnTo>
                    <a:pt x="21316" y="14421"/>
                  </a:lnTo>
                  <a:lnTo>
                    <a:pt x="21411" y="14421"/>
                  </a:lnTo>
                  <a:lnTo>
                    <a:pt x="21411" y="14482"/>
                  </a:lnTo>
                  <a:lnTo>
                    <a:pt x="21505" y="14482"/>
                  </a:lnTo>
                  <a:lnTo>
                    <a:pt x="21505" y="14544"/>
                  </a:lnTo>
                  <a:lnTo>
                    <a:pt x="21316" y="14544"/>
                  </a:lnTo>
                  <a:lnTo>
                    <a:pt x="21316" y="14729"/>
                  </a:lnTo>
                  <a:lnTo>
                    <a:pt x="21411" y="14729"/>
                  </a:lnTo>
                  <a:lnTo>
                    <a:pt x="21411" y="14790"/>
                  </a:lnTo>
                  <a:lnTo>
                    <a:pt x="21505" y="14790"/>
                  </a:lnTo>
                  <a:lnTo>
                    <a:pt x="21411" y="14790"/>
                  </a:lnTo>
                  <a:lnTo>
                    <a:pt x="21411" y="14852"/>
                  </a:lnTo>
                  <a:lnTo>
                    <a:pt x="21316" y="14852"/>
                  </a:lnTo>
                  <a:lnTo>
                    <a:pt x="21316" y="15037"/>
                  </a:lnTo>
                  <a:lnTo>
                    <a:pt x="21411" y="15037"/>
                  </a:lnTo>
                  <a:lnTo>
                    <a:pt x="21316" y="15037"/>
                  </a:lnTo>
                  <a:lnTo>
                    <a:pt x="21316" y="15160"/>
                  </a:lnTo>
                  <a:lnTo>
                    <a:pt x="21411" y="15160"/>
                  </a:lnTo>
                  <a:lnTo>
                    <a:pt x="21411" y="15222"/>
                  </a:lnTo>
                  <a:lnTo>
                    <a:pt x="21316" y="15222"/>
                  </a:lnTo>
                  <a:lnTo>
                    <a:pt x="21316" y="15283"/>
                  </a:lnTo>
                  <a:lnTo>
                    <a:pt x="21221" y="15283"/>
                  </a:lnTo>
                  <a:lnTo>
                    <a:pt x="21221" y="15530"/>
                  </a:lnTo>
                  <a:lnTo>
                    <a:pt x="21126" y="15530"/>
                  </a:lnTo>
                  <a:lnTo>
                    <a:pt x="21126" y="15653"/>
                  </a:lnTo>
                  <a:lnTo>
                    <a:pt x="21032" y="15653"/>
                  </a:lnTo>
                  <a:lnTo>
                    <a:pt x="21032" y="15776"/>
                  </a:lnTo>
                  <a:lnTo>
                    <a:pt x="21126" y="15776"/>
                  </a:lnTo>
                  <a:lnTo>
                    <a:pt x="21126" y="15838"/>
                  </a:lnTo>
                  <a:lnTo>
                    <a:pt x="20937" y="15838"/>
                  </a:lnTo>
                  <a:lnTo>
                    <a:pt x="20937" y="16023"/>
                  </a:lnTo>
                  <a:lnTo>
                    <a:pt x="20842" y="16023"/>
                  </a:lnTo>
                  <a:lnTo>
                    <a:pt x="20842" y="16084"/>
                  </a:lnTo>
                  <a:lnTo>
                    <a:pt x="20747" y="16084"/>
                  </a:lnTo>
                  <a:lnTo>
                    <a:pt x="20747" y="16146"/>
                  </a:lnTo>
                  <a:lnTo>
                    <a:pt x="20653" y="16146"/>
                  </a:lnTo>
                  <a:lnTo>
                    <a:pt x="20653" y="16208"/>
                  </a:lnTo>
                  <a:lnTo>
                    <a:pt x="20747" y="16208"/>
                  </a:lnTo>
                  <a:lnTo>
                    <a:pt x="20653" y="16208"/>
                  </a:lnTo>
                  <a:lnTo>
                    <a:pt x="20463" y="16331"/>
                  </a:lnTo>
                  <a:lnTo>
                    <a:pt x="20368" y="16331"/>
                  </a:lnTo>
                  <a:lnTo>
                    <a:pt x="20368" y="16454"/>
                  </a:lnTo>
                  <a:lnTo>
                    <a:pt x="20274" y="16454"/>
                  </a:lnTo>
                  <a:lnTo>
                    <a:pt x="20274" y="16516"/>
                  </a:lnTo>
                  <a:lnTo>
                    <a:pt x="20179" y="16516"/>
                  </a:lnTo>
                  <a:lnTo>
                    <a:pt x="20179" y="16577"/>
                  </a:lnTo>
                  <a:lnTo>
                    <a:pt x="20084" y="16639"/>
                  </a:lnTo>
                  <a:lnTo>
                    <a:pt x="20084" y="16701"/>
                  </a:lnTo>
                  <a:lnTo>
                    <a:pt x="19989" y="16701"/>
                  </a:lnTo>
                  <a:lnTo>
                    <a:pt x="19989" y="16762"/>
                  </a:lnTo>
                  <a:lnTo>
                    <a:pt x="20084" y="16762"/>
                  </a:lnTo>
                  <a:lnTo>
                    <a:pt x="20084" y="16886"/>
                  </a:lnTo>
                  <a:lnTo>
                    <a:pt x="19989" y="16886"/>
                  </a:lnTo>
                  <a:lnTo>
                    <a:pt x="19989" y="17009"/>
                  </a:lnTo>
                  <a:lnTo>
                    <a:pt x="19800" y="17009"/>
                  </a:lnTo>
                  <a:lnTo>
                    <a:pt x="19800" y="17132"/>
                  </a:lnTo>
                  <a:lnTo>
                    <a:pt x="19705" y="17132"/>
                  </a:lnTo>
                  <a:lnTo>
                    <a:pt x="19705" y="17502"/>
                  </a:lnTo>
                  <a:lnTo>
                    <a:pt x="19800" y="17502"/>
                  </a:lnTo>
                  <a:lnTo>
                    <a:pt x="19800" y="17563"/>
                  </a:lnTo>
                  <a:lnTo>
                    <a:pt x="19705" y="17563"/>
                  </a:lnTo>
                  <a:lnTo>
                    <a:pt x="19705" y="17625"/>
                  </a:lnTo>
                  <a:lnTo>
                    <a:pt x="19800" y="17625"/>
                  </a:lnTo>
                  <a:lnTo>
                    <a:pt x="19800" y="17687"/>
                  </a:lnTo>
                  <a:lnTo>
                    <a:pt x="19705" y="17687"/>
                  </a:lnTo>
                  <a:lnTo>
                    <a:pt x="19705" y="17810"/>
                  </a:lnTo>
                  <a:lnTo>
                    <a:pt x="19611" y="17810"/>
                  </a:lnTo>
                  <a:lnTo>
                    <a:pt x="19611" y="17902"/>
                  </a:lnTo>
                  <a:lnTo>
                    <a:pt x="19705" y="17902"/>
                  </a:lnTo>
                  <a:lnTo>
                    <a:pt x="19705" y="18026"/>
                  </a:lnTo>
                  <a:lnTo>
                    <a:pt x="19611" y="18026"/>
                  </a:lnTo>
                  <a:lnTo>
                    <a:pt x="19516" y="18087"/>
                  </a:lnTo>
                  <a:lnTo>
                    <a:pt x="19516" y="18211"/>
                  </a:lnTo>
                  <a:lnTo>
                    <a:pt x="19421" y="18211"/>
                  </a:lnTo>
                  <a:lnTo>
                    <a:pt x="19421" y="18457"/>
                  </a:lnTo>
                  <a:lnTo>
                    <a:pt x="19326" y="18457"/>
                  </a:lnTo>
                  <a:lnTo>
                    <a:pt x="19516" y="18457"/>
                  </a:lnTo>
                  <a:lnTo>
                    <a:pt x="19516" y="18519"/>
                  </a:lnTo>
                  <a:lnTo>
                    <a:pt x="19421" y="18519"/>
                  </a:lnTo>
                  <a:lnTo>
                    <a:pt x="19516" y="18519"/>
                  </a:lnTo>
                  <a:lnTo>
                    <a:pt x="19516" y="18580"/>
                  </a:lnTo>
                  <a:lnTo>
                    <a:pt x="19611" y="18580"/>
                  </a:lnTo>
                  <a:lnTo>
                    <a:pt x="19516" y="18580"/>
                  </a:lnTo>
                  <a:lnTo>
                    <a:pt x="19516" y="18642"/>
                  </a:lnTo>
                  <a:lnTo>
                    <a:pt x="19611" y="18642"/>
                  </a:lnTo>
                  <a:lnTo>
                    <a:pt x="19611" y="18827"/>
                  </a:lnTo>
                  <a:lnTo>
                    <a:pt x="19232" y="18827"/>
                  </a:lnTo>
                  <a:lnTo>
                    <a:pt x="19137" y="18888"/>
                  </a:lnTo>
                  <a:lnTo>
                    <a:pt x="18947" y="18888"/>
                  </a:lnTo>
                  <a:lnTo>
                    <a:pt x="18947" y="18950"/>
                  </a:lnTo>
                  <a:lnTo>
                    <a:pt x="18758" y="18950"/>
                  </a:lnTo>
                  <a:lnTo>
                    <a:pt x="18663" y="19012"/>
                  </a:lnTo>
                  <a:lnTo>
                    <a:pt x="18474" y="19012"/>
                  </a:lnTo>
                  <a:lnTo>
                    <a:pt x="18474" y="19073"/>
                  </a:lnTo>
                  <a:lnTo>
                    <a:pt x="18189" y="19073"/>
                  </a:lnTo>
                  <a:lnTo>
                    <a:pt x="18189" y="19135"/>
                  </a:lnTo>
                  <a:lnTo>
                    <a:pt x="18095" y="19135"/>
                  </a:lnTo>
                  <a:lnTo>
                    <a:pt x="18095" y="19197"/>
                  </a:lnTo>
                  <a:lnTo>
                    <a:pt x="17905" y="19197"/>
                  </a:lnTo>
                  <a:lnTo>
                    <a:pt x="17905" y="19258"/>
                  </a:lnTo>
                  <a:lnTo>
                    <a:pt x="17811" y="19258"/>
                  </a:lnTo>
                  <a:lnTo>
                    <a:pt x="17811" y="19320"/>
                  </a:lnTo>
                  <a:lnTo>
                    <a:pt x="17716" y="19320"/>
                  </a:lnTo>
                  <a:lnTo>
                    <a:pt x="17716" y="19443"/>
                  </a:lnTo>
                  <a:lnTo>
                    <a:pt x="17432" y="19443"/>
                  </a:lnTo>
                  <a:lnTo>
                    <a:pt x="17337" y="19381"/>
                  </a:lnTo>
                  <a:lnTo>
                    <a:pt x="17242" y="19381"/>
                  </a:lnTo>
                  <a:lnTo>
                    <a:pt x="17242" y="19320"/>
                  </a:lnTo>
                  <a:lnTo>
                    <a:pt x="17053" y="19258"/>
                  </a:lnTo>
                  <a:lnTo>
                    <a:pt x="16674" y="19258"/>
                  </a:lnTo>
                  <a:lnTo>
                    <a:pt x="16579" y="19320"/>
                  </a:lnTo>
                  <a:lnTo>
                    <a:pt x="16295" y="19320"/>
                  </a:lnTo>
                  <a:lnTo>
                    <a:pt x="16200" y="19381"/>
                  </a:lnTo>
                  <a:lnTo>
                    <a:pt x="15537" y="19690"/>
                  </a:lnTo>
                  <a:lnTo>
                    <a:pt x="15158" y="19813"/>
                  </a:lnTo>
                  <a:lnTo>
                    <a:pt x="15158" y="19874"/>
                  </a:lnTo>
                  <a:lnTo>
                    <a:pt x="15063" y="19874"/>
                  </a:lnTo>
                  <a:lnTo>
                    <a:pt x="15063" y="19936"/>
                  </a:lnTo>
                  <a:lnTo>
                    <a:pt x="14968" y="19936"/>
                  </a:lnTo>
                  <a:lnTo>
                    <a:pt x="14968" y="19998"/>
                  </a:lnTo>
                  <a:lnTo>
                    <a:pt x="14874" y="19998"/>
                  </a:lnTo>
                  <a:lnTo>
                    <a:pt x="14874" y="20059"/>
                  </a:lnTo>
                  <a:lnTo>
                    <a:pt x="14779" y="20059"/>
                  </a:lnTo>
                  <a:lnTo>
                    <a:pt x="14779" y="20121"/>
                  </a:lnTo>
                  <a:lnTo>
                    <a:pt x="14684" y="20121"/>
                  </a:lnTo>
                  <a:lnTo>
                    <a:pt x="14589" y="20183"/>
                  </a:lnTo>
                  <a:lnTo>
                    <a:pt x="14495" y="20183"/>
                  </a:lnTo>
                  <a:lnTo>
                    <a:pt x="14495" y="20244"/>
                  </a:lnTo>
                  <a:lnTo>
                    <a:pt x="14400" y="20244"/>
                  </a:lnTo>
                  <a:lnTo>
                    <a:pt x="14400" y="20306"/>
                  </a:lnTo>
                  <a:lnTo>
                    <a:pt x="14305" y="20306"/>
                  </a:lnTo>
                  <a:lnTo>
                    <a:pt x="14305" y="20367"/>
                  </a:lnTo>
                  <a:lnTo>
                    <a:pt x="14211" y="20429"/>
                  </a:lnTo>
                  <a:lnTo>
                    <a:pt x="14021" y="20491"/>
                  </a:lnTo>
                  <a:lnTo>
                    <a:pt x="13832" y="20614"/>
                  </a:lnTo>
                  <a:lnTo>
                    <a:pt x="13642" y="20676"/>
                  </a:lnTo>
                  <a:lnTo>
                    <a:pt x="13358" y="20860"/>
                  </a:lnTo>
                  <a:lnTo>
                    <a:pt x="13263" y="20860"/>
                  </a:lnTo>
                  <a:lnTo>
                    <a:pt x="13168" y="20922"/>
                  </a:lnTo>
                  <a:lnTo>
                    <a:pt x="13168" y="20984"/>
                  </a:lnTo>
                  <a:lnTo>
                    <a:pt x="13074" y="20984"/>
                  </a:lnTo>
                  <a:lnTo>
                    <a:pt x="13074" y="21045"/>
                  </a:lnTo>
                  <a:lnTo>
                    <a:pt x="12979" y="21045"/>
                  </a:lnTo>
                  <a:lnTo>
                    <a:pt x="12884" y="21107"/>
                  </a:lnTo>
                  <a:lnTo>
                    <a:pt x="12884" y="21169"/>
                  </a:lnTo>
                  <a:lnTo>
                    <a:pt x="12789" y="21169"/>
                  </a:lnTo>
                  <a:lnTo>
                    <a:pt x="12789" y="21230"/>
                  </a:lnTo>
                  <a:lnTo>
                    <a:pt x="12600" y="21230"/>
                  </a:lnTo>
                  <a:lnTo>
                    <a:pt x="12411" y="21353"/>
                  </a:lnTo>
                  <a:lnTo>
                    <a:pt x="12316" y="21353"/>
                  </a:lnTo>
                  <a:lnTo>
                    <a:pt x="12316" y="21415"/>
                  </a:lnTo>
                  <a:lnTo>
                    <a:pt x="12221" y="21415"/>
                  </a:lnTo>
                  <a:lnTo>
                    <a:pt x="12126" y="21477"/>
                  </a:lnTo>
                  <a:lnTo>
                    <a:pt x="12032" y="21477"/>
                  </a:lnTo>
                  <a:lnTo>
                    <a:pt x="12032" y="21538"/>
                  </a:lnTo>
                  <a:lnTo>
                    <a:pt x="11842" y="21538"/>
                  </a:lnTo>
                  <a:lnTo>
                    <a:pt x="11747" y="21600"/>
                  </a:lnTo>
                  <a:lnTo>
                    <a:pt x="11463" y="21600"/>
                  </a:lnTo>
                  <a:lnTo>
                    <a:pt x="11368" y="21538"/>
                  </a:lnTo>
                  <a:lnTo>
                    <a:pt x="11274" y="21538"/>
                  </a:lnTo>
                  <a:lnTo>
                    <a:pt x="11179" y="21477"/>
                  </a:lnTo>
                  <a:lnTo>
                    <a:pt x="10989" y="21477"/>
                  </a:lnTo>
                  <a:lnTo>
                    <a:pt x="10989" y="21415"/>
                  </a:lnTo>
                  <a:lnTo>
                    <a:pt x="10800" y="21415"/>
                  </a:lnTo>
                  <a:lnTo>
                    <a:pt x="10800" y="21353"/>
                  </a:lnTo>
                  <a:lnTo>
                    <a:pt x="10611" y="21353"/>
                  </a:lnTo>
                  <a:lnTo>
                    <a:pt x="10611" y="21292"/>
                  </a:lnTo>
                  <a:lnTo>
                    <a:pt x="10516" y="21292"/>
                  </a:lnTo>
                  <a:lnTo>
                    <a:pt x="10421" y="21230"/>
                  </a:lnTo>
                  <a:lnTo>
                    <a:pt x="10042" y="21230"/>
                  </a:lnTo>
                  <a:lnTo>
                    <a:pt x="9947" y="21169"/>
                  </a:lnTo>
                  <a:lnTo>
                    <a:pt x="9853" y="21169"/>
                  </a:lnTo>
                  <a:lnTo>
                    <a:pt x="9758" y="21107"/>
                  </a:lnTo>
                  <a:lnTo>
                    <a:pt x="9663" y="21107"/>
                  </a:lnTo>
                  <a:lnTo>
                    <a:pt x="9568" y="21045"/>
                  </a:lnTo>
                  <a:lnTo>
                    <a:pt x="9474" y="21045"/>
                  </a:lnTo>
                  <a:lnTo>
                    <a:pt x="9379" y="20984"/>
                  </a:lnTo>
                  <a:lnTo>
                    <a:pt x="9284" y="20984"/>
                  </a:lnTo>
                  <a:lnTo>
                    <a:pt x="9189" y="20922"/>
                  </a:lnTo>
                  <a:lnTo>
                    <a:pt x="9000" y="20922"/>
                  </a:lnTo>
                  <a:lnTo>
                    <a:pt x="9000" y="20860"/>
                  </a:lnTo>
                  <a:lnTo>
                    <a:pt x="8811" y="20860"/>
                  </a:lnTo>
                  <a:lnTo>
                    <a:pt x="8716" y="20799"/>
                  </a:lnTo>
                  <a:lnTo>
                    <a:pt x="8621" y="20799"/>
                  </a:lnTo>
                  <a:lnTo>
                    <a:pt x="8526" y="20737"/>
                  </a:lnTo>
                  <a:lnTo>
                    <a:pt x="8432" y="20737"/>
                  </a:lnTo>
                  <a:lnTo>
                    <a:pt x="8337" y="20676"/>
                  </a:lnTo>
                  <a:lnTo>
                    <a:pt x="8242" y="20676"/>
                  </a:lnTo>
                  <a:lnTo>
                    <a:pt x="8242" y="20614"/>
                  </a:lnTo>
                  <a:lnTo>
                    <a:pt x="8147" y="20614"/>
                  </a:lnTo>
                  <a:lnTo>
                    <a:pt x="8053" y="20552"/>
                  </a:lnTo>
                  <a:lnTo>
                    <a:pt x="7958" y="20552"/>
                  </a:lnTo>
                  <a:lnTo>
                    <a:pt x="7958" y="20491"/>
                  </a:lnTo>
                  <a:lnTo>
                    <a:pt x="7863" y="20552"/>
                  </a:lnTo>
                  <a:lnTo>
                    <a:pt x="7768" y="20552"/>
                  </a:lnTo>
                  <a:lnTo>
                    <a:pt x="7579" y="20614"/>
                  </a:lnTo>
                  <a:lnTo>
                    <a:pt x="7389" y="20737"/>
                  </a:lnTo>
                  <a:lnTo>
                    <a:pt x="7200" y="20737"/>
                  </a:lnTo>
                  <a:lnTo>
                    <a:pt x="7200" y="20676"/>
                  </a:lnTo>
                  <a:lnTo>
                    <a:pt x="6821" y="20737"/>
                  </a:lnTo>
                  <a:lnTo>
                    <a:pt x="6442" y="20737"/>
                  </a:lnTo>
                  <a:lnTo>
                    <a:pt x="6442" y="20984"/>
                  </a:lnTo>
                  <a:lnTo>
                    <a:pt x="6347" y="20984"/>
                  </a:lnTo>
                  <a:lnTo>
                    <a:pt x="6347" y="20922"/>
                  </a:lnTo>
                  <a:lnTo>
                    <a:pt x="6253" y="20922"/>
                  </a:lnTo>
                  <a:lnTo>
                    <a:pt x="6253" y="20860"/>
                  </a:lnTo>
                  <a:lnTo>
                    <a:pt x="6158" y="20860"/>
                  </a:lnTo>
                  <a:lnTo>
                    <a:pt x="6158" y="20799"/>
                  </a:lnTo>
                  <a:lnTo>
                    <a:pt x="5968" y="20799"/>
                  </a:lnTo>
                  <a:lnTo>
                    <a:pt x="5874" y="20737"/>
                  </a:lnTo>
                  <a:lnTo>
                    <a:pt x="5779" y="20737"/>
                  </a:lnTo>
                  <a:lnTo>
                    <a:pt x="5779" y="20676"/>
                  </a:lnTo>
                  <a:lnTo>
                    <a:pt x="5684" y="20676"/>
                  </a:lnTo>
                  <a:lnTo>
                    <a:pt x="5684" y="20614"/>
                  </a:lnTo>
                  <a:lnTo>
                    <a:pt x="5589" y="20614"/>
                  </a:lnTo>
                  <a:lnTo>
                    <a:pt x="5589" y="20552"/>
                  </a:lnTo>
                  <a:lnTo>
                    <a:pt x="5495" y="20552"/>
                  </a:lnTo>
                  <a:lnTo>
                    <a:pt x="5495" y="20491"/>
                  </a:lnTo>
                  <a:lnTo>
                    <a:pt x="5400" y="20491"/>
                  </a:lnTo>
                  <a:lnTo>
                    <a:pt x="5400" y="20429"/>
                  </a:lnTo>
                  <a:lnTo>
                    <a:pt x="5589" y="20306"/>
                  </a:lnTo>
                  <a:lnTo>
                    <a:pt x="5211" y="20059"/>
                  </a:lnTo>
                  <a:lnTo>
                    <a:pt x="5021" y="19813"/>
                  </a:lnTo>
                  <a:lnTo>
                    <a:pt x="4926" y="19751"/>
                  </a:lnTo>
                  <a:lnTo>
                    <a:pt x="4263" y="19751"/>
                  </a:lnTo>
                  <a:lnTo>
                    <a:pt x="3979" y="19813"/>
                  </a:lnTo>
                  <a:lnTo>
                    <a:pt x="3695" y="19813"/>
                  </a:lnTo>
                  <a:lnTo>
                    <a:pt x="3411" y="19751"/>
                  </a:lnTo>
                  <a:lnTo>
                    <a:pt x="2558" y="19751"/>
                  </a:lnTo>
                  <a:lnTo>
                    <a:pt x="2653" y="19381"/>
                  </a:lnTo>
                  <a:lnTo>
                    <a:pt x="853" y="19690"/>
                  </a:lnTo>
                  <a:lnTo>
                    <a:pt x="947" y="19628"/>
                  </a:lnTo>
                  <a:lnTo>
                    <a:pt x="947" y="19566"/>
                  </a:lnTo>
                  <a:lnTo>
                    <a:pt x="1042" y="19566"/>
                  </a:lnTo>
                  <a:lnTo>
                    <a:pt x="1042" y="19381"/>
                  </a:lnTo>
                  <a:lnTo>
                    <a:pt x="947" y="19320"/>
                  </a:lnTo>
                  <a:lnTo>
                    <a:pt x="947" y="19258"/>
                  </a:lnTo>
                  <a:lnTo>
                    <a:pt x="1042" y="19197"/>
                  </a:lnTo>
                  <a:lnTo>
                    <a:pt x="1042" y="19012"/>
                  </a:lnTo>
                  <a:lnTo>
                    <a:pt x="947" y="19012"/>
                  </a:lnTo>
                  <a:lnTo>
                    <a:pt x="947" y="18950"/>
                  </a:lnTo>
                  <a:lnTo>
                    <a:pt x="853" y="18950"/>
                  </a:lnTo>
                  <a:lnTo>
                    <a:pt x="853" y="18888"/>
                  </a:lnTo>
                  <a:lnTo>
                    <a:pt x="568" y="18704"/>
                  </a:lnTo>
                  <a:lnTo>
                    <a:pt x="568" y="18642"/>
                  </a:lnTo>
                  <a:lnTo>
                    <a:pt x="379" y="18519"/>
                  </a:lnTo>
                  <a:lnTo>
                    <a:pt x="379" y="18457"/>
                  </a:lnTo>
                  <a:lnTo>
                    <a:pt x="284" y="18457"/>
                  </a:lnTo>
                  <a:lnTo>
                    <a:pt x="284" y="18395"/>
                  </a:lnTo>
                  <a:lnTo>
                    <a:pt x="95" y="18272"/>
                  </a:lnTo>
                  <a:lnTo>
                    <a:pt x="189" y="18272"/>
                  </a:lnTo>
                  <a:lnTo>
                    <a:pt x="284" y="18211"/>
                  </a:lnTo>
                  <a:lnTo>
                    <a:pt x="379" y="18211"/>
                  </a:lnTo>
                  <a:lnTo>
                    <a:pt x="379" y="18087"/>
                  </a:lnTo>
                  <a:lnTo>
                    <a:pt x="284" y="18087"/>
                  </a:lnTo>
                  <a:lnTo>
                    <a:pt x="284" y="18026"/>
                  </a:lnTo>
                  <a:lnTo>
                    <a:pt x="189" y="17902"/>
                  </a:lnTo>
                  <a:lnTo>
                    <a:pt x="189" y="17810"/>
                  </a:lnTo>
                  <a:lnTo>
                    <a:pt x="95" y="17748"/>
                  </a:lnTo>
                  <a:lnTo>
                    <a:pt x="0" y="17625"/>
                  </a:lnTo>
                  <a:lnTo>
                    <a:pt x="0" y="17502"/>
                  </a:lnTo>
                  <a:lnTo>
                    <a:pt x="95" y="17502"/>
                  </a:lnTo>
                  <a:lnTo>
                    <a:pt x="95" y="17440"/>
                  </a:lnTo>
                  <a:lnTo>
                    <a:pt x="189" y="17440"/>
                  </a:lnTo>
                  <a:lnTo>
                    <a:pt x="474" y="17255"/>
                  </a:lnTo>
                  <a:lnTo>
                    <a:pt x="663" y="17255"/>
                  </a:lnTo>
                  <a:lnTo>
                    <a:pt x="663" y="17194"/>
                  </a:lnTo>
                  <a:lnTo>
                    <a:pt x="853" y="17194"/>
                  </a:lnTo>
                  <a:lnTo>
                    <a:pt x="853" y="17132"/>
                  </a:lnTo>
                  <a:lnTo>
                    <a:pt x="947" y="17132"/>
                  </a:lnTo>
                  <a:lnTo>
                    <a:pt x="1137" y="17070"/>
                  </a:lnTo>
                  <a:lnTo>
                    <a:pt x="1232" y="17009"/>
                  </a:lnTo>
                  <a:lnTo>
                    <a:pt x="1516" y="17009"/>
                  </a:lnTo>
                  <a:lnTo>
                    <a:pt x="1516" y="16824"/>
                  </a:lnTo>
                  <a:lnTo>
                    <a:pt x="1611" y="16762"/>
                  </a:lnTo>
                  <a:lnTo>
                    <a:pt x="1516" y="16762"/>
                  </a:lnTo>
                  <a:lnTo>
                    <a:pt x="1516" y="16639"/>
                  </a:lnTo>
                  <a:lnTo>
                    <a:pt x="1611" y="16577"/>
                  </a:lnTo>
                  <a:lnTo>
                    <a:pt x="1611" y="16023"/>
                  </a:lnTo>
                  <a:lnTo>
                    <a:pt x="1705" y="15961"/>
                  </a:lnTo>
                  <a:lnTo>
                    <a:pt x="1800" y="15961"/>
                  </a:lnTo>
                  <a:lnTo>
                    <a:pt x="1895" y="15900"/>
                  </a:lnTo>
                  <a:lnTo>
                    <a:pt x="1989" y="15900"/>
                  </a:lnTo>
                  <a:lnTo>
                    <a:pt x="1989" y="15776"/>
                  </a:lnTo>
                  <a:lnTo>
                    <a:pt x="2179" y="15653"/>
                  </a:lnTo>
                  <a:lnTo>
                    <a:pt x="2179" y="15530"/>
                  </a:lnTo>
                  <a:lnTo>
                    <a:pt x="2274" y="15591"/>
                  </a:lnTo>
                  <a:lnTo>
                    <a:pt x="2463" y="15591"/>
                  </a:lnTo>
                  <a:lnTo>
                    <a:pt x="2747" y="15407"/>
                  </a:lnTo>
                  <a:lnTo>
                    <a:pt x="2747" y="15468"/>
                  </a:lnTo>
                  <a:lnTo>
                    <a:pt x="2937" y="15468"/>
                  </a:lnTo>
                  <a:lnTo>
                    <a:pt x="3032" y="15407"/>
                  </a:lnTo>
                  <a:lnTo>
                    <a:pt x="3126" y="15407"/>
                  </a:lnTo>
                  <a:lnTo>
                    <a:pt x="3316" y="15283"/>
                  </a:lnTo>
                  <a:lnTo>
                    <a:pt x="3411" y="15283"/>
                  </a:lnTo>
                  <a:lnTo>
                    <a:pt x="3505" y="15160"/>
                  </a:lnTo>
                  <a:lnTo>
                    <a:pt x="3505" y="15098"/>
                  </a:lnTo>
                  <a:lnTo>
                    <a:pt x="3600" y="14975"/>
                  </a:lnTo>
                  <a:lnTo>
                    <a:pt x="3695" y="14914"/>
                  </a:lnTo>
                  <a:lnTo>
                    <a:pt x="3695" y="14852"/>
                  </a:lnTo>
                  <a:lnTo>
                    <a:pt x="3884" y="14605"/>
                  </a:lnTo>
                  <a:lnTo>
                    <a:pt x="3979" y="14544"/>
                  </a:lnTo>
                  <a:lnTo>
                    <a:pt x="4168" y="14297"/>
                  </a:lnTo>
                  <a:lnTo>
                    <a:pt x="4168" y="14236"/>
                  </a:lnTo>
                  <a:lnTo>
                    <a:pt x="4547" y="14112"/>
                  </a:lnTo>
                  <a:lnTo>
                    <a:pt x="4547" y="14051"/>
                  </a:lnTo>
                  <a:lnTo>
                    <a:pt x="4642" y="13989"/>
                  </a:lnTo>
                  <a:lnTo>
                    <a:pt x="4642" y="13928"/>
                  </a:lnTo>
                  <a:lnTo>
                    <a:pt x="4547" y="13804"/>
                  </a:lnTo>
                  <a:lnTo>
                    <a:pt x="4547" y="13126"/>
                  </a:lnTo>
                  <a:lnTo>
                    <a:pt x="4453" y="13003"/>
                  </a:lnTo>
                  <a:lnTo>
                    <a:pt x="4453" y="12325"/>
                  </a:lnTo>
                  <a:lnTo>
                    <a:pt x="4547" y="12325"/>
                  </a:lnTo>
                  <a:lnTo>
                    <a:pt x="4547" y="11524"/>
                  </a:lnTo>
                  <a:lnTo>
                    <a:pt x="4642" y="11339"/>
                  </a:lnTo>
                  <a:lnTo>
                    <a:pt x="4642" y="11278"/>
                  </a:lnTo>
                  <a:lnTo>
                    <a:pt x="4737" y="11154"/>
                  </a:lnTo>
                  <a:lnTo>
                    <a:pt x="4832" y="11093"/>
                  </a:lnTo>
                  <a:lnTo>
                    <a:pt x="4832" y="10908"/>
                  </a:lnTo>
                  <a:lnTo>
                    <a:pt x="4926" y="10846"/>
                  </a:lnTo>
                  <a:lnTo>
                    <a:pt x="4926" y="10785"/>
                  </a:lnTo>
                  <a:lnTo>
                    <a:pt x="5021" y="10723"/>
                  </a:lnTo>
                  <a:lnTo>
                    <a:pt x="5021" y="10538"/>
                  </a:lnTo>
                  <a:lnTo>
                    <a:pt x="5116" y="10476"/>
                  </a:lnTo>
                  <a:lnTo>
                    <a:pt x="5116" y="10353"/>
                  </a:lnTo>
                  <a:lnTo>
                    <a:pt x="5021" y="10353"/>
                  </a:lnTo>
                  <a:lnTo>
                    <a:pt x="4926" y="10230"/>
                  </a:lnTo>
                  <a:lnTo>
                    <a:pt x="4832" y="10168"/>
                  </a:lnTo>
                  <a:lnTo>
                    <a:pt x="4832" y="10107"/>
                  </a:lnTo>
                  <a:lnTo>
                    <a:pt x="4737" y="10107"/>
                  </a:lnTo>
                  <a:lnTo>
                    <a:pt x="4737" y="9983"/>
                  </a:lnTo>
                  <a:lnTo>
                    <a:pt x="4642" y="9983"/>
                  </a:lnTo>
                  <a:lnTo>
                    <a:pt x="4642" y="9922"/>
                  </a:lnTo>
                  <a:lnTo>
                    <a:pt x="4547" y="9860"/>
                  </a:lnTo>
                  <a:lnTo>
                    <a:pt x="4453" y="9860"/>
                  </a:lnTo>
                  <a:lnTo>
                    <a:pt x="4453" y="9799"/>
                  </a:lnTo>
                  <a:lnTo>
                    <a:pt x="4263" y="9675"/>
                  </a:lnTo>
                  <a:lnTo>
                    <a:pt x="4263" y="9614"/>
                  </a:lnTo>
                  <a:lnTo>
                    <a:pt x="4168" y="9552"/>
                  </a:lnTo>
                  <a:lnTo>
                    <a:pt x="4168" y="8689"/>
                  </a:lnTo>
                  <a:lnTo>
                    <a:pt x="4074" y="8628"/>
                  </a:lnTo>
                  <a:lnTo>
                    <a:pt x="4074" y="8443"/>
                  </a:lnTo>
                  <a:lnTo>
                    <a:pt x="3979" y="8381"/>
                  </a:lnTo>
                  <a:lnTo>
                    <a:pt x="3979" y="8135"/>
                  </a:lnTo>
                  <a:lnTo>
                    <a:pt x="3884" y="8073"/>
                  </a:lnTo>
                  <a:lnTo>
                    <a:pt x="3884" y="7888"/>
                  </a:lnTo>
                  <a:lnTo>
                    <a:pt x="3789" y="7765"/>
                  </a:lnTo>
                  <a:lnTo>
                    <a:pt x="3789" y="7642"/>
                  </a:lnTo>
                  <a:lnTo>
                    <a:pt x="3695" y="7518"/>
                  </a:lnTo>
                  <a:lnTo>
                    <a:pt x="3695" y="7149"/>
                  </a:lnTo>
                  <a:lnTo>
                    <a:pt x="3600" y="7087"/>
                  </a:lnTo>
                  <a:lnTo>
                    <a:pt x="3600" y="6841"/>
                  </a:lnTo>
                  <a:lnTo>
                    <a:pt x="3505" y="6779"/>
                  </a:lnTo>
                  <a:lnTo>
                    <a:pt x="3505" y="6471"/>
                  </a:lnTo>
                  <a:lnTo>
                    <a:pt x="3411" y="6471"/>
                  </a:lnTo>
                  <a:lnTo>
                    <a:pt x="3411" y="6286"/>
                  </a:lnTo>
                  <a:lnTo>
                    <a:pt x="3316" y="6224"/>
                  </a:lnTo>
                  <a:lnTo>
                    <a:pt x="3316" y="5854"/>
                  </a:lnTo>
                  <a:lnTo>
                    <a:pt x="3221" y="5793"/>
                  </a:lnTo>
                  <a:lnTo>
                    <a:pt x="3221" y="5546"/>
                  </a:lnTo>
                  <a:lnTo>
                    <a:pt x="3126" y="5423"/>
                  </a:lnTo>
                  <a:lnTo>
                    <a:pt x="3126" y="5053"/>
                  </a:lnTo>
                  <a:lnTo>
                    <a:pt x="3032" y="4992"/>
                  </a:lnTo>
                  <a:lnTo>
                    <a:pt x="3032" y="4807"/>
                  </a:lnTo>
                  <a:lnTo>
                    <a:pt x="2937" y="4684"/>
                  </a:lnTo>
                  <a:lnTo>
                    <a:pt x="2937" y="4437"/>
                  </a:lnTo>
                  <a:lnTo>
                    <a:pt x="2842" y="4375"/>
                  </a:lnTo>
                  <a:lnTo>
                    <a:pt x="2842" y="4067"/>
                  </a:lnTo>
                  <a:lnTo>
                    <a:pt x="2747" y="4006"/>
                  </a:lnTo>
                  <a:lnTo>
                    <a:pt x="2747" y="3882"/>
                  </a:lnTo>
                  <a:lnTo>
                    <a:pt x="2653" y="3821"/>
                  </a:lnTo>
                  <a:lnTo>
                    <a:pt x="2653" y="3759"/>
                  </a:lnTo>
                  <a:lnTo>
                    <a:pt x="2747" y="3698"/>
                  </a:lnTo>
                  <a:lnTo>
                    <a:pt x="2747" y="3513"/>
                  </a:lnTo>
                  <a:lnTo>
                    <a:pt x="2937" y="3513"/>
                  </a:lnTo>
                  <a:lnTo>
                    <a:pt x="3032" y="3451"/>
                  </a:lnTo>
                  <a:lnTo>
                    <a:pt x="3126" y="3451"/>
                  </a:lnTo>
                  <a:lnTo>
                    <a:pt x="3126" y="3328"/>
                  </a:lnTo>
                  <a:lnTo>
                    <a:pt x="3221" y="3328"/>
                  </a:lnTo>
                  <a:lnTo>
                    <a:pt x="3221" y="3205"/>
                  </a:lnTo>
                  <a:lnTo>
                    <a:pt x="3316" y="3205"/>
                  </a:lnTo>
                  <a:lnTo>
                    <a:pt x="3316" y="3143"/>
                  </a:lnTo>
                  <a:lnTo>
                    <a:pt x="3411" y="3081"/>
                  </a:lnTo>
                  <a:lnTo>
                    <a:pt x="3695" y="3081"/>
                  </a:lnTo>
                  <a:close/>
                </a:path>
              </a:pathLst>
            </a:custGeom>
            <a:solidFill>
              <a:schemeClr val="accent6"/>
            </a:solidFill>
            <a:ln w="12700" cap="flat">
              <a:noFill/>
              <a:miter lim="400000"/>
            </a:ln>
            <a:effectLst/>
          </p:spPr>
          <p:txBody>
            <a:bodyPr wrap="square" lIns="34290" tIns="34290" rIns="34290" bIns="34290" numCol="1" anchor="t">
              <a:noAutofit/>
            </a:bodyPr>
            <a:lstStyle/>
            <a:p>
              <a:pPr algn="ctr" defTabSz="309563" hangingPunct="0">
                <a:defRPr sz="3200" b="0">
                  <a:solidFill>
                    <a:srgbClr val="FFFFFF"/>
                  </a:solidFill>
                  <a:latin typeface="+mn-lt"/>
                  <a:ea typeface="+mn-ea"/>
                  <a:cs typeface="+mn-cs"/>
                  <a:sym typeface="Helvetica Neue Medium"/>
                </a:defRPr>
              </a:pPr>
              <a:endParaRPr sz="1200" kern="0">
                <a:solidFill>
                  <a:srgbClr val="FFFFFF"/>
                </a:solidFill>
                <a:latin typeface="Helvetica Neue Medium"/>
                <a:ea typeface="Helvetica Neue Medium"/>
                <a:cs typeface="Helvetica Neue Medium"/>
                <a:sym typeface="Helvetica Neue Medium"/>
              </a:endParaRPr>
            </a:p>
          </p:txBody>
        </p:sp>
      </p:grpSp>
      <p:sp>
        <p:nvSpPr>
          <p:cNvPr id="314" name="肘形连接符 141"/>
          <p:cNvSpPr/>
          <p:nvPr/>
        </p:nvSpPr>
        <p:spPr>
          <a:xfrm rot="10800000" flipH="1">
            <a:off x="5334858" y="4031163"/>
            <a:ext cx="616486" cy="4600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ln w="12700">
            <a:solidFill>
              <a:srgbClr val="C0504D"/>
            </a:solidFill>
            <a:prstDash val="sysDash"/>
            <a:miter/>
          </a:ln>
        </p:spPr>
        <p:txBody>
          <a:bodyPr tIns="34290" bIns="34290" anchor="ct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nvGrpSpPr>
          <p:cNvPr id="317" name="圆角矩形 249"/>
          <p:cNvGrpSpPr/>
          <p:nvPr/>
        </p:nvGrpSpPr>
        <p:grpSpPr>
          <a:xfrm>
            <a:off x="7959143" y="4373681"/>
            <a:ext cx="1186516" cy="317088"/>
            <a:chOff x="0" y="0"/>
            <a:chExt cx="3164041" cy="845567"/>
          </a:xfrm>
        </p:grpSpPr>
        <p:sp>
          <p:nvSpPr>
            <p:cNvPr id="315" name="Rounded Rectangle"/>
            <p:cNvSpPr/>
            <p:nvPr/>
          </p:nvSpPr>
          <p:spPr>
            <a:xfrm>
              <a:off x="0" y="0"/>
              <a:ext cx="3164041" cy="845567"/>
            </a:xfrm>
            <a:prstGeom prst="roundRect">
              <a:avLst>
                <a:gd name="adj" fmla="val 50000"/>
              </a:avLst>
            </a:prstGeom>
            <a:solidFill>
              <a:srgbClr val="BFBFBF"/>
            </a:solidFill>
            <a:ln w="381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ctr">
              <a:noAutofit/>
            </a:bodyPr>
            <a:lstStyle/>
            <a:p>
              <a:pPr algn="ctr" defTabSz="685800" hangingPunct="0">
                <a:defRPr>
                  <a:latin typeface="Helvetica"/>
                  <a:ea typeface="Helvetica"/>
                  <a:cs typeface="Helvetica"/>
                  <a:sym typeface="Helvetica"/>
                </a:defRPr>
              </a:pPr>
              <a:endParaRPr sz="1125" b="1" kern="0">
                <a:solidFill>
                  <a:srgbClr val="000000"/>
                </a:solidFill>
                <a:latin typeface="Helvetica"/>
                <a:sym typeface="Helvetica"/>
              </a:endParaRPr>
            </a:p>
          </p:txBody>
        </p:sp>
        <p:sp>
          <p:nvSpPr>
            <p:cNvPr id="316" name="Lamu"/>
            <p:cNvSpPr txBox="1"/>
            <p:nvPr/>
          </p:nvSpPr>
          <p:spPr>
            <a:xfrm>
              <a:off x="123829" y="191952"/>
              <a:ext cx="2916385" cy="46166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1828800">
                <a:defRPr>
                  <a:latin typeface="Helvetica"/>
                  <a:ea typeface="Helvetica"/>
                  <a:cs typeface="Helvetica"/>
                  <a:sym typeface="Helvetica"/>
                </a:defRPr>
              </a:lvl1pPr>
            </a:lstStyle>
            <a:p>
              <a:pPr algn="ctr" defTabSz="685800" hangingPunct="0"/>
              <a:r>
                <a:rPr sz="1125" b="1" kern="0">
                  <a:solidFill>
                    <a:srgbClr val="000000"/>
                  </a:solidFill>
                </a:rPr>
                <a:t>Lamu</a:t>
              </a:r>
            </a:p>
          </p:txBody>
        </p:sp>
      </p:grpSp>
      <p:grpSp>
        <p:nvGrpSpPr>
          <p:cNvPr id="320" name="圆角矩形 249"/>
          <p:cNvGrpSpPr/>
          <p:nvPr/>
        </p:nvGrpSpPr>
        <p:grpSpPr>
          <a:xfrm>
            <a:off x="4198966" y="4373681"/>
            <a:ext cx="1186516" cy="317088"/>
            <a:chOff x="0" y="0"/>
            <a:chExt cx="3164041" cy="845567"/>
          </a:xfrm>
        </p:grpSpPr>
        <p:sp>
          <p:nvSpPr>
            <p:cNvPr id="318" name="Rounded Rectangle"/>
            <p:cNvSpPr/>
            <p:nvPr/>
          </p:nvSpPr>
          <p:spPr>
            <a:xfrm>
              <a:off x="0" y="0"/>
              <a:ext cx="3164041" cy="845567"/>
            </a:xfrm>
            <a:prstGeom prst="roundRect">
              <a:avLst>
                <a:gd name="adj" fmla="val 50000"/>
              </a:avLst>
            </a:prstGeom>
            <a:solidFill>
              <a:srgbClr val="BFBFBF"/>
            </a:solidFill>
            <a:ln w="381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ctr">
              <a:noAutofit/>
            </a:bodyPr>
            <a:lstStyle/>
            <a:p>
              <a:pPr algn="ctr" defTabSz="685800" hangingPunct="0">
                <a:defRPr>
                  <a:latin typeface="Helvetica"/>
                  <a:ea typeface="Helvetica"/>
                  <a:cs typeface="Helvetica"/>
                  <a:sym typeface="Helvetica"/>
                </a:defRPr>
              </a:pPr>
              <a:endParaRPr sz="1125" b="1" kern="0">
                <a:solidFill>
                  <a:srgbClr val="000000"/>
                </a:solidFill>
                <a:latin typeface="Helvetica"/>
                <a:sym typeface="Helvetica"/>
              </a:endParaRPr>
            </a:p>
          </p:txBody>
        </p:sp>
        <p:sp>
          <p:nvSpPr>
            <p:cNvPr id="319" name="Nyamira"/>
            <p:cNvSpPr txBox="1"/>
            <p:nvPr/>
          </p:nvSpPr>
          <p:spPr>
            <a:xfrm>
              <a:off x="123829" y="191952"/>
              <a:ext cx="2916385" cy="46166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1828800">
                <a:defRPr>
                  <a:latin typeface="Helvetica"/>
                  <a:ea typeface="Helvetica"/>
                  <a:cs typeface="Helvetica"/>
                  <a:sym typeface="Helvetica"/>
                </a:defRPr>
              </a:lvl1pPr>
            </a:lstStyle>
            <a:p>
              <a:pPr algn="ctr" defTabSz="685800" hangingPunct="0"/>
              <a:r>
                <a:rPr sz="1125" b="1" kern="0">
                  <a:solidFill>
                    <a:srgbClr val="000000"/>
                  </a:solidFill>
                </a:rPr>
                <a:t>Nyamira</a:t>
              </a:r>
            </a:p>
          </p:txBody>
        </p:sp>
      </p:grpSp>
      <p:grpSp>
        <p:nvGrpSpPr>
          <p:cNvPr id="323" name="组合 255"/>
          <p:cNvGrpSpPr/>
          <p:nvPr/>
        </p:nvGrpSpPr>
        <p:grpSpPr>
          <a:xfrm>
            <a:off x="4588650" y="3082005"/>
            <a:ext cx="1186516" cy="317088"/>
            <a:chOff x="0" y="0"/>
            <a:chExt cx="3164041" cy="845567"/>
          </a:xfrm>
        </p:grpSpPr>
        <p:sp>
          <p:nvSpPr>
            <p:cNvPr id="321" name="Rounded Rectangle"/>
            <p:cNvSpPr/>
            <p:nvPr/>
          </p:nvSpPr>
          <p:spPr>
            <a:xfrm>
              <a:off x="0" y="0"/>
              <a:ext cx="3164041" cy="845567"/>
            </a:xfrm>
            <a:prstGeom prst="roundRect">
              <a:avLst>
                <a:gd name="adj" fmla="val 50000"/>
              </a:avLst>
            </a:prstGeom>
            <a:solidFill>
              <a:srgbClr val="BFBFBF"/>
            </a:solidFill>
            <a:ln w="381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ctr">
              <a:noAutofit/>
            </a:bodyPr>
            <a:lstStyle/>
            <a:p>
              <a:pPr algn="ctr" defTabSz="685800" hangingPunct="0">
                <a:defRPr>
                  <a:latin typeface="Helvetica"/>
                  <a:ea typeface="Helvetica"/>
                  <a:cs typeface="Helvetica"/>
                  <a:sym typeface="Helvetica"/>
                </a:defRPr>
              </a:pPr>
              <a:endParaRPr sz="1125" b="1" kern="0">
                <a:solidFill>
                  <a:srgbClr val="000000"/>
                </a:solidFill>
                <a:latin typeface="Helvetica"/>
                <a:sym typeface="Helvetica"/>
              </a:endParaRPr>
            </a:p>
          </p:txBody>
        </p:sp>
        <p:sp>
          <p:nvSpPr>
            <p:cNvPr id="322" name="West Pokot"/>
            <p:cNvSpPr/>
            <p:nvPr/>
          </p:nvSpPr>
          <p:spPr>
            <a:xfrm>
              <a:off x="123829" y="191954"/>
              <a:ext cx="2916385" cy="461663"/>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1828800">
                <a:defRPr>
                  <a:latin typeface="Helvetica"/>
                  <a:ea typeface="Helvetica"/>
                  <a:cs typeface="Helvetica"/>
                  <a:sym typeface="Helvetica"/>
                </a:defRPr>
              </a:lvl1pPr>
            </a:lstStyle>
            <a:p>
              <a:pPr algn="ctr" defTabSz="685800" hangingPunct="0"/>
              <a:r>
                <a:rPr sz="1125" b="1" kern="0">
                  <a:solidFill>
                    <a:srgbClr val="000000"/>
                  </a:solidFill>
                </a:rPr>
                <a:t>West Pokot</a:t>
              </a:r>
            </a:p>
          </p:txBody>
        </p:sp>
      </p:grpSp>
      <p:sp>
        <p:nvSpPr>
          <p:cNvPr id="324" name="肘形连接符 141"/>
          <p:cNvSpPr/>
          <p:nvPr/>
        </p:nvSpPr>
        <p:spPr>
          <a:xfrm flipH="1">
            <a:off x="6463463" y="3684285"/>
            <a:ext cx="41220" cy="14851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path>
            </a:pathLst>
          </a:custGeom>
          <a:ln w="12700">
            <a:solidFill>
              <a:srgbClr val="C0504D"/>
            </a:solidFill>
            <a:prstDash val="sysDash"/>
            <a:miter/>
          </a:ln>
        </p:spPr>
        <p:txBody>
          <a:bodyPr tIns="34290" bIns="34290" anchor="ct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nvGrpSpPr>
          <p:cNvPr id="327" name="组合 263"/>
          <p:cNvGrpSpPr/>
          <p:nvPr/>
        </p:nvGrpSpPr>
        <p:grpSpPr>
          <a:xfrm>
            <a:off x="7959143" y="2048710"/>
            <a:ext cx="1186516" cy="317088"/>
            <a:chOff x="0" y="0"/>
            <a:chExt cx="3164041" cy="845567"/>
          </a:xfrm>
        </p:grpSpPr>
        <p:sp>
          <p:nvSpPr>
            <p:cNvPr id="325" name="Rounded Rectangle"/>
            <p:cNvSpPr/>
            <p:nvPr/>
          </p:nvSpPr>
          <p:spPr>
            <a:xfrm>
              <a:off x="0" y="0"/>
              <a:ext cx="3164041" cy="845567"/>
            </a:xfrm>
            <a:prstGeom prst="roundRect">
              <a:avLst>
                <a:gd name="adj" fmla="val 50000"/>
              </a:avLst>
            </a:prstGeom>
            <a:solidFill>
              <a:srgbClr val="BFBFBF"/>
            </a:solidFill>
            <a:ln w="381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ctr">
              <a:noAutofit/>
            </a:bodyPr>
            <a:lstStyle/>
            <a:p>
              <a:pPr algn="ctr" defTabSz="685800" hangingPunct="0">
                <a:defRPr>
                  <a:latin typeface="Helvetica"/>
                  <a:ea typeface="Helvetica"/>
                  <a:cs typeface="Helvetica"/>
                  <a:sym typeface="Helvetica"/>
                </a:defRPr>
              </a:pPr>
              <a:endParaRPr sz="1125" b="1" kern="0">
                <a:solidFill>
                  <a:srgbClr val="000000"/>
                </a:solidFill>
                <a:latin typeface="Helvetica"/>
                <a:sym typeface="Helvetica"/>
              </a:endParaRPr>
            </a:p>
          </p:txBody>
        </p:sp>
        <p:sp>
          <p:nvSpPr>
            <p:cNvPr id="326" name="Mandera"/>
            <p:cNvSpPr/>
            <p:nvPr/>
          </p:nvSpPr>
          <p:spPr>
            <a:xfrm>
              <a:off x="123829" y="191954"/>
              <a:ext cx="2916385" cy="461663"/>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1828800">
                <a:defRPr>
                  <a:latin typeface="Helvetica"/>
                  <a:ea typeface="Helvetica"/>
                  <a:cs typeface="Helvetica"/>
                  <a:sym typeface="Helvetica"/>
                </a:defRPr>
              </a:lvl1pPr>
            </a:lstStyle>
            <a:p>
              <a:pPr algn="ctr" defTabSz="685800" hangingPunct="0"/>
              <a:r>
                <a:rPr sz="1125" b="1" kern="0">
                  <a:solidFill>
                    <a:srgbClr val="000000"/>
                  </a:solidFill>
                </a:rPr>
                <a:t>Mandera</a:t>
              </a:r>
            </a:p>
          </p:txBody>
        </p:sp>
      </p:grpSp>
      <p:sp>
        <p:nvSpPr>
          <p:cNvPr id="328" name="Oval 25"/>
          <p:cNvSpPr/>
          <p:nvPr/>
        </p:nvSpPr>
        <p:spPr>
          <a:xfrm>
            <a:off x="6440827" y="3667337"/>
            <a:ext cx="81617" cy="81617"/>
          </a:xfrm>
          <a:prstGeom prst="ellipse">
            <a:avLst/>
          </a:prstGeom>
          <a:solidFill>
            <a:srgbClr val="C0504D"/>
          </a:solidFill>
          <a:ln w="25400">
            <a:solidFill>
              <a:srgbClr val="FFFFFF"/>
            </a:solidFill>
          </a:ln>
          <a:effectLst>
            <a:outerShdw dist="63500" dir="2700000" rotWithShape="0">
              <a:srgbClr val="1C1C1C">
                <a:alpha val="50000"/>
              </a:srgbClr>
            </a:outerShdw>
          </a:effectLst>
        </p:spPr>
        <p:txBody>
          <a:bodyPr tIns="34290" bIns="34290" anchor="ctr"/>
          <a:lstStyle/>
          <a:p>
            <a:pPr defTabSz="685800" hangingPunct="0">
              <a:defRPr sz="3600" b="0">
                <a:latin typeface="Calibri"/>
                <a:ea typeface="Calibri"/>
                <a:cs typeface="Calibri"/>
                <a:sym typeface="Calibri"/>
              </a:defRPr>
            </a:pPr>
            <a:endParaRPr sz="1350" kern="0">
              <a:solidFill>
                <a:srgbClr val="000000"/>
              </a:solidFill>
              <a:latin typeface="Calibri"/>
              <a:cs typeface="Calibri"/>
              <a:sym typeface="Calibri"/>
            </a:endParaRPr>
          </a:p>
        </p:txBody>
      </p:sp>
      <p:grpSp>
        <p:nvGrpSpPr>
          <p:cNvPr id="333" name="组合 271"/>
          <p:cNvGrpSpPr/>
          <p:nvPr/>
        </p:nvGrpSpPr>
        <p:grpSpPr>
          <a:xfrm>
            <a:off x="5599605" y="5123542"/>
            <a:ext cx="1317910" cy="1102442"/>
            <a:chOff x="0" y="0"/>
            <a:chExt cx="3514426" cy="2939844"/>
          </a:xfrm>
        </p:grpSpPr>
        <p:sp>
          <p:nvSpPr>
            <p:cNvPr id="329" name="圆角矩形 272"/>
            <p:cNvSpPr/>
            <p:nvPr/>
          </p:nvSpPr>
          <p:spPr>
            <a:xfrm>
              <a:off x="0" y="1669843"/>
              <a:ext cx="1270000"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4277" tIns="34277" rIns="34277" bIns="34277" numCol="1" anchor="ctr">
              <a:spAutoFit/>
            </a:bodyPr>
            <a:lstStyle>
              <a:lvl1pPr algn="l" defTabSz="1827411">
                <a:defRPr sz="3600" b="0">
                  <a:latin typeface="Calibri"/>
                  <a:ea typeface="Calibri"/>
                  <a:cs typeface="Calibri"/>
                  <a:sym typeface="Calibri"/>
                </a:defRPr>
              </a:lvl1pPr>
            </a:lstStyle>
            <a:p>
              <a:pPr defTabSz="685279" hangingPunct="0"/>
              <a:r>
                <a:rPr sz="1350" kern="0">
                  <a:solidFill>
                    <a:srgbClr val="000000"/>
                  </a:solidFill>
                </a:rPr>
                <a:t>          </a:t>
              </a:r>
            </a:p>
          </p:txBody>
        </p:sp>
        <p:grpSp>
          <p:nvGrpSpPr>
            <p:cNvPr id="332" name="圆角矩形 273"/>
            <p:cNvGrpSpPr/>
            <p:nvPr/>
          </p:nvGrpSpPr>
          <p:grpSpPr>
            <a:xfrm>
              <a:off x="350384" y="0"/>
              <a:ext cx="3164042" cy="845568"/>
              <a:chOff x="0" y="0"/>
              <a:chExt cx="3164041" cy="845567"/>
            </a:xfrm>
          </p:grpSpPr>
          <p:sp>
            <p:nvSpPr>
              <p:cNvPr id="330" name="Rounded Rectangle"/>
              <p:cNvSpPr/>
              <p:nvPr/>
            </p:nvSpPr>
            <p:spPr>
              <a:xfrm>
                <a:off x="0" y="0"/>
                <a:ext cx="3164041" cy="845567"/>
              </a:xfrm>
              <a:prstGeom prst="roundRect">
                <a:avLst>
                  <a:gd name="adj" fmla="val 50000"/>
                </a:avLst>
              </a:prstGeom>
              <a:solidFill>
                <a:srgbClr val="BFBFBF"/>
              </a:solidFill>
              <a:ln w="38100" cap="flat">
                <a:solidFill>
                  <a:srgbClr val="FFFFFF"/>
                </a:solidFill>
                <a:prstDash val="solid"/>
                <a:round/>
              </a:ln>
              <a:effectLst>
                <a:outerShdw dist="50800" dir="6993903" rotWithShape="0">
                  <a:srgbClr val="B2B2B2">
                    <a:alpha val="50000"/>
                  </a:srgbClr>
                </a:outerShdw>
              </a:effectLst>
            </p:spPr>
            <p:txBody>
              <a:bodyPr wrap="square" lIns="34290" tIns="34290" rIns="34290" bIns="34290" numCol="1" anchor="ctr">
                <a:noAutofit/>
              </a:bodyPr>
              <a:lstStyle/>
              <a:p>
                <a:pPr algn="ctr" defTabSz="685800" hangingPunct="0">
                  <a:defRPr>
                    <a:latin typeface="Helvetica"/>
                    <a:ea typeface="Helvetica"/>
                    <a:cs typeface="Helvetica"/>
                    <a:sym typeface="Helvetica"/>
                  </a:defRPr>
                </a:pPr>
                <a:endParaRPr sz="1125" b="1" kern="0">
                  <a:solidFill>
                    <a:srgbClr val="000000"/>
                  </a:solidFill>
                  <a:latin typeface="Helvetica"/>
                  <a:sym typeface="Helvetica"/>
                </a:endParaRPr>
              </a:p>
            </p:txBody>
          </p:sp>
          <p:sp>
            <p:nvSpPr>
              <p:cNvPr id="331" name="Laikipia"/>
              <p:cNvSpPr/>
              <p:nvPr/>
            </p:nvSpPr>
            <p:spPr>
              <a:xfrm>
                <a:off x="123829" y="191954"/>
                <a:ext cx="2916385" cy="461663"/>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1828800">
                  <a:defRPr>
                    <a:latin typeface="Helvetica"/>
                    <a:ea typeface="Helvetica"/>
                    <a:cs typeface="Helvetica"/>
                    <a:sym typeface="Helvetica"/>
                  </a:defRPr>
                </a:lvl1pPr>
              </a:lstStyle>
              <a:p>
                <a:pPr algn="ctr" defTabSz="685800" hangingPunct="0"/>
                <a:r>
                  <a:rPr sz="1125" b="1" kern="0">
                    <a:solidFill>
                      <a:srgbClr val="000000"/>
                    </a:solidFill>
                  </a:rPr>
                  <a:t>Laikipia</a:t>
                </a:r>
              </a:p>
            </p:txBody>
          </p:sp>
        </p:grpSp>
      </p:grpSp>
    </p:spTree>
    <p:extLst>
      <p:ext uri="{BB962C8B-B14F-4D97-AF65-F5344CB8AC3E}">
        <p14:creationId xmlns:p14="http://schemas.microsoft.com/office/powerpoint/2010/main" val="118806928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0050" y="4329248"/>
            <a:ext cx="8458200" cy="916781"/>
          </a:xfrm>
        </p:spPr>
        <p:txBody>
          <a:bodyPr>
            <a:normAutofit/>
          </a:bodyPr>
          <a:lstStyle/>
          <a:p>
            <a:r>
              <a:rPr lang="en-KE" b="1" dirty="0">
                <a:effectLst/>
              </a:rPr>
              <a:t>A Case Study for Integrated Climate Governance:</a:t>
            </a:r>
            <a:br>
              <a:rPr lang="en-KE" b="1" dirty="0">
                <a:effectLst/>
              </a:rPr>
            </a:br>
            <a:r>
              <a:rPr lang="en-KE" b="1" dirty="0">
                <a:effectLst/>
              </a:rPr>
              <a:t>Aligning Kenya’s County Integrated Development Plans</a:t>
            </a:r>
            <a:br>
              <a:rPr lang="en-KE" b="1" dirty="0">
                <a:effectLst/>
              </a:rPr>
            </a:br>
            <a:r>
              <a:rPr lang="en-KE" b="1" dirty="0">
                <a:effectLst/>
              </a:rPr>
              <a:t>with National Climate Change Action Plan</a:t>
            </a:r>
            <a:br>
              <a:rPr lang="en-KE" dirty="0">
                <a:effectLst/>
              </a:rPr>
            </a:br>
            <a:endParaRPr lang="en-US" dirty="0"/>
          </a:p>
        </p:txBody>
      </p:sp>
      <p:sp>
        <p:nvSpPr>
          <p:cNvPr id="3" name="Subtitle 2"/>
          <p:cNvSpPr>
            <a:spLocks noGrp="1"/>
          </p:cNvSpPr>
          <p:nvPr>
            <p:ph type="subTitle" idx="1"/>
          </p:nvPr>
        </p:nvSpPr>
        <p:spPr>
          <a:xfrm>
            <a:off x="499601" y="4251818"/>
            <a:ext cx="8553450" cy="1626010"/>
          </a:xfrm>
        </p:spPr>
        <p:txBody>
          <a:bodyPr>
            <a:normAutofit/>
          </a:bodyPr>
          <a:lstStyle/>
          <a:p>
            <a:pPr algn="ctr"/>
            <a:r>
              <a:rPr lang="en-US" dirty="0"/>
              <a:t>Aligning County Integrated Development plans to the National Climate Change Action Plan: Kenya Case Study</a:t>
            </a:r>
          </a:p>
        </p:txBody>
      </p:sp>
      <p:sp>
        <p:nvSpPr>
          <p:cNvPr id="4" name="Subtitle 2"/>
          <p:cNvSpPr txBox="1">
            <a:spLocks/>
          </p:cNvSpPr>
          <p:nvPr/>
        </p:nvSpPr>
        <p:spPr>
          <a:xfrm>
            <a:off x="4872037" y="5246028"/>
            <a:ext cx="4267200" cy="685800"/>
          </a:xfrm>
          <a:prstGeom prst="rect">
            <a:avLst/>
          </a:prstGeom>
        </p:spPr>
        <p:txBody>
          <a:bodyPr vert="horz" anchor="b">
            <a:normAutofit/>
          </a:bodyPr>
          <a:lstStyle>
            <a:lvl1pPr marL="0" indent="0" algn="l" rtl="0" eaLnBrk="1" latinLnBrk="0" hangingPunct="1">
              <a:spcBef>
                <a:spcPct val="20000"/>
              </a:spcBef>
              <a:buClr>
                <a:schemeClr val="accent1"/>
              </a:buClr>
              <a:buSzPct val="70000"/>
              <a:buFont typeface="Wingdings 2"/>
              <a:buNone/>
              <a:defRPr kumimoji="0" sz="2400" kern="1200">
                <a:solidFill>
                  <a:schemeClr val="tx2">
                    <a:shade val="75000"/>
                  </a:schemeClr>
                </a:solidFill>
                <a:latin typeface="+mn-lt"/>
                <a:ea typeface="+mn-ea"/>
                <a:cs typeface="+mn-cs"/>
              </a:defRPr>
            </a:lvl1pPr>
            <a:lvl2pPr marL="457200" indent="0" algn="ctr" rtl="0" eaLnBrk="1" latinLnBrk="0" hangingPunct="1">
              <a:spcBef>
                <a:spcPct val="20000"/>
              </a:spcBef>
              <a:buClr>
                <a:schemeClr val="accent1"/>
              </a:buClr>
              <a:buSzPct val="70000"/>
              <a:buFont typeface="Wingdings 2"/>
              <a:buNone/>
              <a:defRPr kumimoji="0" sz="2800" kern="1200">
                <a:solidFill>
                  <a:schemeClr val="tx2"/>
                </a:solidFill>
                <a:latin typeface="+mn-lt"/>
                <a:ea typeface="+mn-ea"/>
                <a:cs typeface="+mn-cs"/>
              </a:defRPr>
            </a:lvl2pPr>
            <a:lvl3pPr marL="914400" indent="0" algn="ctr" rtl="0" eaLnBrk="1" latinLnBrk="0" hangingPunct="1">
              <a:spcBef>
                <a:spcPct val="20000"/>
              </a:spcBef>
              <a:buClr>
                <a:schemeClr val="accent1"/>
              </a:buClr>
              <a:buSzPct val="70000"/>
              <a:buFont typeface="Wingdings 2"/>
              <a:buNone/>
              <a:defRPr kumimoji="0" sz="2400" kern="1200">
                <a:solidFill>
                  <a:schemeClr val="tx2"/>
                </a:solidFill>
                <a:latin typeface="+mn-lt"/>
                <a:ea typeface="+mn-ea"/>
                <a:cs typeface="+mn-cs"/>
              </a:defRPr>
            </a:lvl3pPr>
            <a:lvl4pPr marL="1371600" indent="0" algn="ctr" rtl="0" eaLnBrk="1" latinLnBrk="0" hangingPunct="1">
              <a:spcBef>
                <a:spcPct val="20000"/>
              </a:spcBef>
              <a:buClr>
                <a:schemeClr val="accent1"/>
              </a:buClr>
              <a:buSzPct val="70000"/>
              <a:buFont typeface="Wingdings 2"/>
              <a:buNone/>
              <a:defRPr kumimoji="0" sz="2000" kern="1200">
                <a:solidFill>
                  <a:schemeClr val="tx2"/>
                </a:solidFill>
                <a:latin typeface="+mn-lt"/>
                <a:ea typeface="+mn-ea"/>
                <a:cs typeface="+mn-cs"/>
              </a:defRPr>
            </a:lvl4pPr>
            <a:lvl5pPr marL="1828800" indent="0" algn="ctr" rtl="0" eaLnBrk="1" latinLnBrk="0" hangingPunct="1">
              <a:spcBef>
                <a:spcPct val="20000"/>
              </a:spcBef>
              <a:buClr>
                <a:schemeClr val="accent1"/>
              </a:buClr>
              <a:buSzPct val="60000"/>
              <a:buFont typeface="Wingdings 2"/>
              <a:buNone/>
              <a:defRPr kumimoji="0" sz="1800" kern="1200">
                <a:solidFill>
                  <a:schemeClr val="tx2"/>
                </a:solidFill>
                <a:latin typeface="+mn-lt"/>
                <a:ea typeface="+mn-ea"/>
                <a:cs typeface="+mn-cs"/>
              </a:defRPr>
            </a:lvl5pPr>
            <a:lvl6pPr marL="2286000" indent="0" algn="ctr" rtl="0" eaLnBrk="1" latinLnBrk="0" hangingPunct="1">
              <a:spcBef>
                <a:spcPct val="20000"/>
              </a:spcBef>
              <a:buClr>
                <a:schemeClr val="accent1"/>
              </a:buClr>
              <a:buSzPct val="60000"/>
              <a:buFont typeface="Wingdings 2"/>
              <a:buNone/>
              <a:defRPr kumimoji="0" sz="1800" kern="1200">
                <a:solidFill>
                  <a:schemeClr val="tx2"/>
                </a:solidFill>
                <a:latin typeface="+mn-lt"/>
                <a:ea typeface="+mn-ea"/>
                <a:cs typeface="+mn-cs"/>
              </a:defRPr>
            </a:lvl6pPr>
            <a:lvl7pPr marL="2743200" indent="0" algn="ctr" rtl="0" eaLnBrk="1" latinLnBrk="0" hangingPunct="1">
              <a:spcBef>
                <a:spcPct val="20000"/>
              </a:spcBef>
              <a:buClr>
                <a:schemeClr val="accent1"/>
              </a:buClr>
              <a:buSzPct val="60000"/>
              <a:buFont typeface="Wingdings 2"/>
              <a:buNone/>
              <a:defRPr kumimoji="0" sz="1600" kern="1200">
                <a:solidFill>
                  <a:schemeClr val="tx2"/>
                </a:solidFill>
                <a:latin typeface="+mn-lt"/>
                <a:ea typeface="+mn-ea"/>
                <a:cs typeface="+mn-cs"/>
              </a:defRPr>
            </a:lvl7pPr>
            <a:lvl8pPr marL="3200400" indent="0" algn="ctr" rtl="0" eaLnBrk="1" latinLnBrk="0" hangingPunct="1">
              <a:spcBef>
                <a:spcPct val="20000"/>
              </a:spcBef>
              <a:buClr>
                <a:schemeClr val="accent1"/>
              </a:buClr>
              <a:buSzPct val="60000"/>
              <a:buFont typeface="Wingdings 2"/>
              <a:buNone/>
              <a:defRPr kumimoji="0" sz="1600" kern="1200" baseline="0">
                <a:solidFill>
                  <a:schemeClr val="tx2"/>
                </a:solidFill>
                <a:latin typeface="+mn-lt"/>
                <a:ea typeface="+mn-ea"/>
                <a:cs typeface="+mn-cs"/>
              </a:defRPr>
            </a:lvl8pPr>
            <a:lvl9pPr marL="3657600" indent="0" algn="ctr" rtl="0" eaLnBrk="1" latinLnBrk="0" hangingPunct="1">
              <a:spcBef>
                <a:spcPct val="20000"/>
              </a:spcBef>
              <a:buClr>
                <a:schemeClr val="accent1"/>
              </a:buClr>
              <a:buSzPct val="60000"/>
              <a:buFont typeface="Wingdings 2"/>
              <a:buNone/>
              <a:defRPr kumimoji="0" sz="1400" kern="1200" baseline="0">
                <a:solidFill>
                  <a:schemeClr val="tx2"/>
                </a:solidFill>
                <a:latin typeface="+mn-lt"/>
                <a:ea typeface="+mn-ea"/>
                <a:cs typeface="+mn-cs"/>
              </a:defRPr>
            </a:lvl9pPr>
          </a:lstStyle>
          <a:p>
            <a:pPr defTabSz="914378">
              <a:buClr>
                <a:srgbClr val="0F6FC6"/>
              </a:buClr>
            </a:pPr>
            <a:endParaRPr lang="en-US" dirty="0">
              <a:solidFill>
                <a:srgbClr val="04617B">
                  <a:shade val="75000"/>
                </a:srgbClr>
              </a:solidFill>
              <a:latin typeface="Franklin Gothic Book"/>
            </a:endParaRPr>
          </a:p>
        </p:txBody>
      </p:sp>
      <p:pic>
        <p:nvPicPr>
          <p:cNvPr id="5" name="Picture 2" descr="http://neelumvalley.info/wp-content/uploads/2014/07/Climate-Change.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88" b="5816"/>
          <a:stretch/>
        </p:blipFill>
        <p:spPr bwMode="auto">
          <a:xfrm>
            <a:off x="0" y="1147974"/>
            <a:ext cx="6657975" cy="3073138"/>
          </a:xfrm>
          <a:prstGeom prst="rect">
            <a:avLst/>
          </a:prstGeom>
          <a:noFill/>
          <a:effectLst>
            <a:softEdge rad="508000"/>
          </a:effectLst>
          <a:extLst>
            <a:ext uri="{909E8E84-426E-40dd-AFC4-6F175D3DCCD1}">
              <a14:hiddenFill xmlns="" xmlns:a14="http://schemas.microsoft.com/office/drawing/2010/main">
                <a:solidFill>
                  <a:srgbClr val="FFFFFF"/>
                </a:solidFill>
              </a14:hiddenFill>
            </a:ext>
          </a:extLst>
        </p:spPr>
      </p:pic>
      <p:pic>
        <p:nvPicPr>
          <p:cNvPr id="1025" name="Picture 1" descr="page1image1422956112">
            <a:extLst>
              <a:ext uri="{FF2B5EF4-FFF2-40B4-BE49-F238E27FC236}">
                <a16:creationId xmlns:a16="http://schemas.microsoft.com/office/drawing/2014/main" id="{892671DB-7280-6447-952D-24EAE6B777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9987" y="2970254"/>
            <a:ext cx="1266825" cy="13049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age1image1422956464">
            <a:extLst>
              <a:ext uri="{FF2B5EF4-FFF2-40B4-BE49-F238E27FC236}">
                <a16:creationId xmlns:a16="http://schemas.microsoft.com/office/drawing/2014/main" id="{40134C72-6A44-2B47-93F6-B74179DFE7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6368" y="2107005"/>
            <a:ext cx="876300" cy="904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1image1422956880">
            <a:extLst>
              <a:ext uri="{FF2B5EF4-FFF2-40B4-BE49-F238E27FC236}">
                <a16:creationId xmlns:a16="http://schemas.microsoft.com/office/drawing/2014/main" id="{AB194444-8EC5-534D-A3D3-0E81D948F7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3114" y="1378609"/>
            <a:ext cx="1647825"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540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00150"/>
            <a:ext cx="8686800" cy="1084007"/>
          </a:xfrm>
        </p:spPr>
        <p:txBody>
          <a:bodyPr>
            <a:normAutofit fontScale="90000"/>
          </a:bodyPr>
          <a:lstStyle/>
          <a:p>
            <a:pPr algn="ctr"/>
            <a:r>
              <a:rPr lang="en-US" dirty="0"/>
              <a:t>MULTILEVEL GOVERNANCE ON CLIMATE CHANGE IN KENYA</a:t>
            </a:r>
          </a:p>
        </p:txBody>
      </p:sp>
      <p:sp>
        <p:nvSpPr>
          <p:cNvPr id="3" name="Content Placeholder 2"/>
          <p:cNvSpPr>
            <a:spLocks noGrp="1"/>
          </p:cNvSpPr>
          <p:nvPr>
            <p:ph idx="1"/>
          </p:nvPr>
        </p:nvSpPr>
        <p:spPr>
          <a:xfrm>
            <a:off x="304800" y="2284157"/>
            <a:ext cx="8686800" cy="3394472"/>
          </a:xfrm>
        </p:spPr>
        <p:txBody>
          <a:bodyPr>
            <a:normAutofit fontScale="92500" lnSpcReduction="10000"/>
          </a:bodyPr>
          <a:lstStyle/>
          <a:p>
            <a:pPr>
              <a:buClr>
                <a:srgbClr val="CC3300"/>
              </a:buClr>
              <a:buFont typeface="Wingdings" panose="05000000000000000000" pitchFamily="2" charset="2"/>
              <a:buChar char="n"/>
            </a:pPr>
            <a:r>
              <a:rPr lang="en-GB" altLang="en-US" sz="3300" dirty="0"/>
              <a:t>Climate Change legislative framework</a:t>
            </a:r>
          </a:p>
          <a:p>
            <a:pPr>
              <a:buClr>
                <a:srgbClr val="CC3300"/>
              </a:buClr>
              <a:buFont typeface="Wingdings" panose="05000000000000000000" pitchFamily="2" charset="2"/>
              <a:buChar char="n"/>
            </a:pPr>
            <a:r>
              <a:rPr lang="en-GB" altLang="en-US" sz="3300" dirty="0"/>
              <a:t>Devolved Governance- 47 Counties (sub-national level)</a:t>
            </a:r>
          </a:p>
          <a:p>
            <a:pPr>
              <a:buClr>
                <a:srgbClr val="CC3300"/>
              </a:buClr>
              <a:buFont typeface="Wingdings" panose="05000000000000000000" pitchFamily="2" charset="2"/>
              <a:buChar char="n"/>
            </a:pPr>
            <a:r>
              <a:rPr lang="en-GB" altLang="en-US" sz="3300" dirty="0"/>
              <a:t>County Government functions and climate change</a:t>
            </a:r>
          </a:p>
          <a:p>
            <a:pPr>
              <a:buClr>
                <a:srgbClr val="CC3300"/>
              </a:buClr>
              <a:buFont typeface="Wingdings" panose="05000000000000000000" pitchFamily="2" charset="2"/>
              <a:buChar char="n"/>
            </a:pPr>
            <a:r>
              <a:rPr lang="en-GB" altLang="en-US" sz="3300" dirty="0"/>
              <a:t>Counties’ duty to Mainstream climate change into planning budgeting and implementation</a:t>
            </a:r>
          </a:p>
          <a:p>
            <a:pPr marL="0" indent="0">
              <a:buNone/>
            </a:pPr>
            <a:endParaRPr lang="en-US" dirty="0"/>
          </a:p>
        </p:txBody>
      </p:sp>
    </p:spTree>
    <p:extLst>
      <p:ext uri="{BB962C8B-B14F-4D97-AF65-F5344CB8AC3E}">
        <p14:creationId xmlns:p14="http://schemas.microsoft.com/office/powerpoint/2010/main" val="2384352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County integrated development plans</a:t>
            </a:r>
          </a:p>
        </p:txBody>
      </p:sp>
      <p:sp>
        <p:nvSpPr>
          <p:cNvPr id="3" name="Content Placeholder 2"/>
          <p:cNvSpPr>
            <a:spLocks noGrp="1"/>
          </p:cNvSpPr>
          <p:nvPr>
            <p:ph idx="1"/>
          </p:nvPr>
        </p:nvSpPr>
        <p:spPr>
          <a:xfrm>
            <a:off x="304800" y="2022873"/>
            <a:ext cx="8686800" cy="3856204"/>
          </a:xfrm>
        </p:spPr>
        <p:txBody>
          <a:bodyPr>
            <a:normAutofit fontScale="92500" lnSpcReduction="20000"/>
          </a:bodyPr>
          <a:lstStyle/>
          <a:p>
            <a:r>
              <a:rPr lang="en-US" sz="3600" dirty="0"/>
              <a:t>Why are CIDPs pivotal in driving climate action?</a:t>
            </a:r>
          </a:p>
          <a:p>
            <a:r>
              <a:rPr lang="en-GB" sz="3600" dirty="0"/>
              <a:t>What are the barriers that stunt alignment of CIDPs with NCCAP? </a:t>
            </a:r>
          </a:p>
          <a:p>
            <a:r>
              <a:rPr lang="en-GB" sz="3600" dirty="0"/>
              <a:t>What support can be leveraged across various governance levels to support effective development of climate-smart indicators in the CIDPs</a:t>
            </a:r>
            <a:r>
              <a:rPr lang="en-GB" sz="2100" dirty="0"/>
              <a:t>? </a:t>
            </a:r>
          </a:p>
          <a:p>
            <a:endParaRPr lang="en-GB" dirty="0"/>
          </a:p>
          <a:p>
            <a:endParaRPr lang="en-US" dirty="0"/>
          </a:p>
          <a:p>
            <a:endParaRPr lang="en-US" dirty="0"/>
          </a:p>
        </p:txBody>
      </p:sp>
    </p:spTree>
    <p:extLst>
      <p:ext uri="{BB962C8B-B14F-4D97-AF65-F5344CB8AC3E}">
        <p14:creationId xmlns:p14="http://schemas.microsoft.com/office/powerpoint/2010/main" val="1756244755"/>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SSN PPT Templat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400" dirty="0" smtClean="0">
            <a:latin typeface="Arial"/>
            <a:cs typeface="Arial"/>
          </a:defRPr>
        </a:defPPr>
      </a:lstStyle>
    </a:txDef>
  </a:objectDefaults>
  <a:extraClrSchemeLst/>
  <a:extLst>
    <a:ext uri="{05A4C25C-085E-4340-85A3-A5531E510DB2}">
      <thm15:themeFamily xmlns:thm15="http://schemas.microsoft.com/office/thememl/2012/main" name="SSN PPT Template 2" id="{210DEFCB-AD09-D648-BB26-555BED85C945}" vid="{3FECC7B2-2C9A-C745-A200-FC581B7E8512}"/>
    </a:ext>
  </a:extLst>
</a:theme>
</file>

<file path=ppt/theme/theme2.xml><?xml version="1.0" encoding="utf-8"?>
<a:theme xmlns:a="http://schemas.openxmlformats.org/drawingml/2006/main" name="Trek">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Crop">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SSN PPT Templat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400" dirty="0" smtClean="0">
            <a:latin typeface="Arial"/>
            <a:cs typeface="Arial"/>
          </a:defRPr>
        </a:defPPr>
      </a:lstStyle>
    </a:txDef>
  </a:objectDefaults>
  <a:extraClrSchemeLst/>
  <a:extLst>
    <a:ext uri="{05A4C25C-085E-4340-85A3-A5531E510DB2}">
      <thm15:themeFamily xmlns:thm15="http://schemas.microsoft.com/office/thememl/2012/main" name="IKI MPI Webinar 8_May2019_FINAL" id="{6FBE43B4-7A1B-3547-AA0D-6DC7CB702E38}" vid="{67B392A1-0042-A04E-99D9-6C46CC5667B1}"/>
    </a:ext>
  </a:extLst>
</a:theme>
</file>

<file path=ppt/theme/theme6.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40791</TotalTime>
  <Words>3210</Words>
  <Application>Microsoft Macintosh PowerPoint</Application>
  <PresentationFormat>On-screen Show (4:3)</PresentationFormat>
  <Paragraphs>271</Paragraphs>
  <Slides>47</Slides>
  <Notes>12</Notes>
  <HiddenSlides>0</HiddenSlides>
  <MMClips>0</MMClips>
  <ScaleCrop>false</ScaleCrop>
  <HeadingPairs>
    <vt:vector size="6" baseType="variant">
      <vt:variant>
        <vt:lpstr>Fonts Used</vt:lpstr>
      </vt:variant>
      <vt:variant>
        <vt:i4>19</vt:i4>
      </vt:variant>
      <vt:variant>
        <vt:lpstr>Theme</vt:lpstr>
      </vt:variant>
      <vt:variant>
        <vt:i4>6</vt:i4>
      </vt:variant>
      <vt:variant>
        <vt:lpstr>Slide Titles</vt:lpstr>
      </vt:variant>
      <vt:variant>
        <vt:i4>47</vt:i4>
      </vt:variant>
    </vt:vector>
  </HeadingPairs>
  <TitlesOfParts>
    <vt:vector size="72" baseType="lpstr">
      <vt:lpstr>Source Sans Pro</vt:lpstr>
      <vt:lpstr>Helvetica Neue Medium</vt:lpstr>
      <vt:lpstr>Franklin Gothic Book</vt:lpstr>
      <vt:lpstr>Lato Light</vt:lpstr>
      <vt:lpstr>Franklin Gothic Medium</vt:lpstr>
      <vt:lpstr>Wingdings 2</vt:lpstr>
      <vt:lpstr>DIN 2014</vt:lpstr>
      <vt:lpstr>Times New Roman</vt:lpstr>
      <vt:lpstr>Calibri</vt:lpstr>
      <vt:lpstr>Wingdings</vt:lpstr>
      <vt:lpstr>Lato Bold</vt:lpstr>
      <vt:lpstr>Lato Medium</vt:lpstr>
      <vt:lpstr>DIN Alternate Bold</vt:lpstr>
      <vt:lpstr>Helvetica Neue</vt:lpstr>
      <vt:lpstr>DIN Bold</vt:lpstr>
      <vt:lpstr>Helvetica</vt:lpstr>
      <vt:lpstr>Lato Heavy</vt:lpstr>
      <vt:lpstr>Helvetica Neue Light</vt:lpstr>
      <vt:lpstr>Arial</vt:lpstr>
      <vt:lpstr>SSN PPT Template 2</vt:lpstr>
      <vt:lpstr>Trek</vt:lpstr>
      <vt:lpstr>Crop</vt:lpstr>
      <vt:lpstr>Office Theme</vt:lpstr>
      <vt:lpstr>1_SSN PPT Template 2</vt:lpstr>
      <vt:lpstr>White</vt:lpstr>
      <vt:lpstr>  </vt:lpstr>
      <vt:lpstr>PowerPoint Presentation</vt:lpstr>
      <vt:lpstr>PowerPoint Presentation</vt:lpstr>
      <vt:lpstr>PowerPoint Presentation</vt:lpstr>
      <vt:lpstr>PowerPoint Presentation</vt:lpstr>
      <vt:lpstr>PowerPoint Presentation</vt:lpstr>
      <vt:lpstr>A Case Study for Integrated Climate Governance: Aligning Kenya’s County Integrated Development Plans with National Climate Change Action Plan </vt:lpstr>
      <vt:lpstr>MULTILEVEL GOVERNANCE ON CLIMATE CHANGE IN KENYA</vt:lpstr>
      <vt:lpstr>County integrated development plans</vt:lpstr>
      <vt:lpstr>MAPPING ACTORS</vt:lpstr>
      <vt:lpstr>Challenges</vt:lpstr>
      <vt:lpstr>RECOMMENDATIONS</vt:lpstr>
      <vt:lpstr>CLIMATE CHANGE INVESTMENT PRIORITIES OF THE NYAMIRA COUNTY INTEGRATED DEVELOPMENT PLAN(CIDP) PRESENTATION BY: ANAM MOTURI NYAMIRA COUNTY  head CLIMATE CHANGE management</vt:lpstr>
      <vt:lpstr>Table of Contents</vt:lpstr>
      <vt:lpstr>CIDP 2018-2022 Major Interest area are:</vt:lpstr>
      <vt:lpstr>Nyamira County Climate Change Legislation </vt:lpstr>
      <vt:lpstr>Wealth creation through waste recycling </vt:lpstr>
      <vt:lpstr>Food Security and Nutrition    </vt:lpstr>
      <vt:lpstr>Food Security</vt:lpstr>
      <vt:lpstr>Afforestation &amp; Reforestation </vt:lpstr>
      <vt:lpstr>Pictorial </vt:lpstr>
      <vt:lpstr>Water Security</vt:lpstr>
      <vt:lpstr>Green Energy</vt:lpstr>
      <vt:lpstr>Human Health</vt:lpstr>
      <vt:lpstr>Climate Change Information Services</vt:lpstr>
      <vt:lpstr>Institutional Mapping</vt:lpstr>
      <vt:lpstr> </vt:lpstr>
      <vt:lpstr>  A Case Study for Integrated Climate Governance: Aligning Kenya’s County Integrated Development Plans with National Climate Change Action Plan  </vt:lpstr>
      <vt:lpstr>WEST POKOT COUNTY </vt:lpstr>
      <vt:lpstr>Climate Change and land degradation in West Pokot</vt:lpstr>
      <vt:lpstr>Climate Change and land degradation in West Pokot </vt:lpstr>
      <vt:lpstr> Climate Change and land degradation in West Pokot </vt:lpstr>
      <vt:lpstr>Climate change impacts- landslide in Pokot central in December, 2019</vt:lpstr>
      <vt:lpstr>Severe soil erosion in Emboasis primary in West Pokot County(Jan,2020)</vt:lpstr>
      <vt:lpstr>Flooding in river Weiwei in December,2019</vt:lpstr>
      <vt:lpstr>CIDP LINKAGES WITH OTHER PLANS</vt:lpstr>
      <vt:lpstr>CIDP LINKAGE WITH THE NCCAP</vt:lpstr>
      <vt:lpstr>Governance challenges</vt:lpstr>
      <vt:lpstr> Funding challenges for adaptation efforts on the ground </vt:lpstr>
      <vt:lpstr> Funding challenges for adaptation efforts on the ground </vt:lpstr>
      <vt:lpstr>Funding challenges for adaptation efforts on the ground</vt:lpstr>
      <vt:lpstr>Funding challenges for adaptation efforts on the ground</vt:lpstr>
      <vt:lpstr>Integrated Solutions required</vt:lpstr>
      <vt:lpstr>Opportunities for improved integration of climate governance</vt:lpstr>
      <vt:lpstr>Opportunities for improved integration of climate governance</vt:lpstr>
      <vt:lpstr>    </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XXX</dc:title>
  <dc:subject/>
  <dc:creator>Dexter Wilton</dc:creator>
  <cp:keywords/>
  <dc:description/>
  <cp:lastModifiedBy>Microsoft Office User</cp:lastModifiedBy>
  <cp:revision>286</cp:revision>
  <cp:lastPrinted>2019-05-07T12:23:12Z</cp:lastPrinted>
  <dcterms:created xsi:type="dcterms:W3CDTF">2018-10-15T11:28:15Z</dcterms:created>
  <dcterms:modified xsi:type="dcterms:W3CDTF">2020-03-12T12:00:29Z</dcterms:modified>
  <cp:category/>
</cp:coreProperties>
</file>