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1"/>
  </p:sldMasterIdLst>
  <p:notesMasterIdLst>
    <p:notesMasterId r:id="rId6"/>
  </p:notesMasterIdLst>
  <p:handoutMasterIdLst>
    <p:handoutMasterId r:id="rId7"/>
  </p:handoutMasterIdLst>
  <p:sldIdLst>
    <p:sldId id="427" r:id="rId2"/>
    <p:sldId id="322" r:id="rId3"/>
    <p:sldId id="422" r:id="rId4"/>
    <p:sldId id="291" r:id="rId5"/>
  </p:sldIdLst>
  <p:sldSz cx="9144000" cy="6858000" type="screen4x3"/>
  <p:notesSz cx="6858000" cy="9144000"/>
  <p:embeddedFontLst>
    <p:embeddedFont>
      <p:font typeface="Calibri" panose="020F0502020204030204" pitchFamily="34" charset="0"/>
      <p:regular r:id="rId8"/>
      <p:bold r:id="rId9"/>
      <p:italic r:id="rId10"/>
      <p:boldItalic r:id="rId11"/>
    </p:embeddedFont>
    <p:embeddedFont>
      <p:font typeface="Source Sans Pro" panose="020B0503030403020204" pitchFamily="34" charset="0"/>
      <p:regular r:id="rId12"/>
      <p:bold r:id="rId13"/>
      <p:italic r:id="rId14"/>
      <p:boldItalic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Hardison, Rob" initials="HR" lastIdx="2" clrIdx="0"/>
</p:cmAuthorLst>
</file>

<file path=ppt/presProps.xml><?xml version="1.0" encoding="utf-8"?>
<p:presentationPr xmlns:a="http://schemas.openxmlformats.org/drawingml/2006/main" xmlns:r="http://schemas.openxmlformats.org/officeDocument/2006/relationships" xmlns:p="http://schemas.openxmlformats.org/presentationml/2006/main">
  <p:prnPr prnWhat="notes" clrMode="gray"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DEEC"/>
    <a:srgbClr val="557284"/>
    <a:srgbClr val="EE863F"/>
    <a:srgbClr val="537184"/>
    <a:srgbClr val="97A9B4"/>
    <a:srgbClr val="05334E"/>
    <a:srgbClr val="8DC740"/>
    <a:srgbClr val="8CC747"/>
    <a:srgbClr val="05324E"/>
    <a:srgbClr val="00AEE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06" autoAdjust="0"/>
    <p:restoredTop sz="89550" autoAdjust="0"/>
  </p:normalViewPr>
  <p:slideViewPr>
    <p:cSldViewPr snapToGrid="0" snapToObjects="1">
      <p:cViewPr varScale="1">
        <p:scale>
          <a:sx n="60" d="100"/>
          <a:sy n="60" d="100"/>
        </p:scale>
        <p:origin x="1552" y="4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118" d="100"/>
          <a:sy n="118" d="100"/>
        </p:scale>
        <p:origin x="-5072" y="-11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font" Target="fonts/font6.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openxmlformats.org/officeDocument/2006/relationships/font" Target="fonts/font5.fntdata"/><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font" Target="fonts/font8.fntdata"/><Relationship Id="rId10" Type="http://schemas.openxmlformats.org/officeDocument/2006/relationships/font" Target="fonts/font3.fntdata"/><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font" Target="fonts/font2.fntdata"/><Relationship Id="rId14" Type="http://schemas.openxmlformats.org/officeDocument/2006/relationships/font" Target="fonts/font7.fntdata"/></Relationships>
</file>

<file path=ppt/diagrams/_rels/data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jpeg"/><Relationship Id="rId4" Type="http://schemas.openxmlformats.org/officeDocument/2006/relationships/image" Target="../media/image6.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3.jpeg"/><Relationship Id="rId4" Type="http://schemas.openxmlformats.org/officeDocument/2006/relationships/image" Target="../media/image4.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3BA585-4844-124D-9EBB-02392BA920AD}" type="doc">
      <dgm:prSet loTypeId="urn:microsoft.com/office/officeart/2008/layout/HexagonCluster" loCatId="" qsTypeId="urn:microsoft.com/office/officeart/2005/8/quickstyle/simple4" qsCatId="simple" csTypeId="urn:microsoft.com/office/officeart/2005/8/colors/accent1_2" csCatId="accent1" phldr="1"/>
      <dgm:spPr/>
      <dgm:t>
        <a:bodyPr/>
        <a:lstStyle/>
        <a:p>
          <a:endParaRPr lang="en-US"/>
        </a:p>
      </dgm:t>
    </dgm:pt>
    <dgm:pt modelId="{F08EA099-21A3-B24C-8C9F-ACD1277DEC09}">
      <dgm:prSet custT="1"/>
      <dgm:spPr/>
      <dgm:t>
        <a:bodyPr tIns="0"/>
        <a:lstStyle/>
        <a:p>
          <a:pPr rtl="0">
            <a:lnSpc>
              <a:spcPct val="100000"/>
            </a:lnSpc>
            <a:spcAft>
              <a:spcPts val="0"/>
            </a:spcAft>
          </a:pPr>
          <a:r>
            <a:rPr lang="en-US" sz="1900" b="0" i="0" dirty="0"/>
            <a:t>Address</a:t>
          </a:r>
        </a:p>
        <a:p>
          <a:pPr rtl="0">
            <a:lnSpc>
              <a:spcPct val="100000"/>
            </a:lnSpc>
            <a:spcAft>
              <a:spcPts val="0"/>
            </a:spcAft>
          </a:pPr>
          <a:r>
            <a:rPr lang="en-US" sz="1900" b="0" i="0" dirty="0"/>
            <a:t>barriers develop </a:t>
          </a:r>
        </a:p>
        <a:p>
          <a:pPr rtl="0">
            <a:lnSpc>
              <a:spcPct val="100000"/>
            </a:lnSpc>
            <a:spcAft>
              <a:spcPts val="0"/>
            </a:spcAft>
          </a:pPr>
          <a:r>
            <a:rPr lang="en-US" sz="1900" b="0" i="0" dirty="0"/>
            <a:t>Incentives</a:t>
          </a:r>
          <a:endParaRPr lang="en-US" sz="1800" dirty="0"/>
        </a:p>
      </dgm:t>
    </dgm:pt>
    <dgm:pt modelId="{07B5F5B8-C820-ED4A-AB7E-0A494973A6B4}" type="parTrans" cxnId="{37D9C48F-F6BB-6C4E-8C89-9454D33E22F2}">
      <dgm:prSet/>
      <dgm:spPr/>
      <dgm:t>
        <a:bodyPr/>
        <a:lstStyle/>
        <a:p>
          <a:endParaRPr lang="en-US"/>
        </a:p>
      </dgm:t>
    </dgm:pt>
    <dgm:pt modelId="{AC92FFA6-1E65-684A-95F2-3A1D5024CDF6}" type="sibTrans" cxnId="{37D9C48F-F6BB-6C4E-8C89-9454D33E22F2}">
      <dgm:prSet/>
      <dgm:spPr>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t>
        <a:bodyPr/>
        <a:lstStyle/>
        <a:p>
          <a:endParaRPr lang="en-US"/>
        </a:p>
      </dgm:t>
    </dgm:pt>
    <dgm:pt modelId="{3C8AAB4D-09FD-2E42-AFBA-C36747B3A0E7}">
      <dgm:prSet custT="1"/>
      <dgm:spPr/>
      <dgm:t>
        <a:bodyPr/>
        <a:lstStyle/>
        <a:p>
          <a:pPr rtl="0">
            <a:lnSpc>
              <a:spcPct val="100000"/>
            </a:lnSpc>
            <a:spcAft>
              <a:spcPts val="0"/>
            </a:spcAft>
          </a:pPr>
          <a:r>
            <a:rPr lang="en-US" sz="1800" b="0" i="0" dirty="0"/>
            <a:t>Share knowledge</a:t>
          </a:r>
          <a:endParaRPr lang="en-US" sz="1800" dirty="0"/>
        </a:p>
      </dgm:t>
    </dgm:pt>
    <dgm:pt modelId="{CFC1A814-C9AA-AF46-9863-DED13DC03419}" type="parTrans" cxnId="{52B38751-F36A-144D-B5E2-E431EECAFED4}">
      <dgm:prSet/>
      <dgm:spPr/>
      <dgm:t>
        <a:bodyPr/>
        <a:lstStyle/>
        <a:p>
          <a:endParaRPr lang="en-US"/>
        </a:p>
      </dgm:t>
    </dgm:pt>
    <dgm:pt modelId="{C0F84906-2629-2648-BC36-66A4186B3F33}" type="sibTrans" cxnId="{52B38751-F36A-144D-B5E2-E431EECAFED4}">
      <dgm:prSet/>
      <dgm:spPr>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dgm:spPr>
      <dgm:t>
        <a:bodyPr/>
        <a:lstStyle/>
        <a:p>
          <a:endParaRPr lang="en-US"/>
        </a:p>
      </dgm:t>
    </dgm:pt>
    <dgm:pt modelId="{B7FE2CFC-FA00-9F40-8F31-81777432F8C1}">
      <dgm:prSet custT="1"/>
      <dgm:spPr/>
      <dgm:t>
        <a:bodyPr/>
        <a:lstStyle/>
        <a:p>
          <a:pPr rtl="0">
            <a:lnSpc>
              <a:spcPct val="100000"/>
            </a:lnSpc>
            <a:spcAft>
              <a:spcPts val="0"/>
            </a:spcAft>
          </a:pPr>
          <a:r>
            <a:rPr lang="en-US" sz="1800" b="0" i="0" dirty="0"/>
            <a:t>Build pipeline</a:t>
          </a:r>
          <a:endParaRPr lang="en-US" sz="1800" dirty="0"/>
        </a:p>
      </dgm:t>
    </dgm:pt>
    <dgm:pt modelId="{72F5B1C9-AD0E-E841-9C53-093429062951}" type="parTrans" cxnId="{7E5824AB-C9BE-C747-86EE-CCA403A4474C}">
      <dgm:prSet/>
      <dgm:spPr/>
      <dgm:t>
        <a:bodyPr/>
        <a:lstStyle/>
        <a:p>
          <a:endParaRPr lang="en-US"/>
        </a:p>
      </dgm:t>
    </dgm:pt>
    <dgm:pt modelId="{7E274C83-09F8-FD42-ABB5-8EEBE93A0EB7}" type="sibTrans" cxnId="{7E5824AB-C9BE-C747-86EE-CCA403A4474C}">
      <dgm:prSet/>
      <dgm:spPr>
        <a:blipFill>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dgm:spPr>
      <dgm:t>
        <a:bodyPr/>
        <a:lstStyle/>
        <a:p>
          <a:endParaRPr lang="en-US"/>
        </a:p>
      </dgm:t>
    </dgm:pt>
    <dgm:pt modelId="{C0905A46-0D6E-374C-A726-1608F6A9B2F2}">
      <dgm:prSet custT="1"/>
      <dgm:spPr/>
      <dgm:t>
        <a:bodyPr/>
        <a:lstStyle/>
        <a:p>
          <a:pPr rtl="0">
            <a:lnSpc>
              <a:spcPct val="100000"/>
            </a:lnSpc>
            <a:spcAft>
              <a:spcPts val="0"/>
            </a:spcAft>
          </a:pPr>
          <a:r>
            <a:rPr lang="en-US" sz="1800" b="0" i="0" dirty="0"/>
            <a:t>Identify</a:t>
          </a:r>
        </a:p>
        <a:p>
          <a:pPr rtl="0">
            <a:lnSpc>
              <a:spcPct val="100000"/>
            </a:lnSpc>
            <a:spcAft>
              <a:spcPts val="0"/>
            </a:spcAft>
          </a:pPr>
          <a:r>
            <a:rPr lang="en-US" sz="1800" b="0" i="0" dirty="0"/>
            <a:t>opportunities for scaling up</a:t>
          </a:r>
          <a:endParaRPr lang="en-US" sz="1800" dirty="0"/>
        </a:p>
      </dgm:t>
    </dgm:pt>
    <dgm:pt modelId="{6544A56A-5B85-C04E-89F5-242DB5602DB1}" type="sibTrans" cxnId="{CAE56901-6677-4C40-9DD7-23BB81566D77}">
      <dgm:prSet/>
      <dgm:spPr>
        <a:blipFill>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dgm:spPr>
      <dgm:t>
        <a:bodyPr/>
        <a:lstStyle/>
        <a:p>
          <a:endParaRPr lang="en-US"/>
        </a:p>
      </dgm:t>
    </dgm:pt>
    <dgm:pt modelId="{6208E146-89BF-5A4F-89A2-0ABB487ED2AE}" type="parTrans" cxnId="{CAE56901-6677-4C40-9DD7-23BB81566D77}">
      <dgm:prSet/>
      <dgm:spPr/>
      <dgm:t>
        <a:bodyPr/>
        <a:lstStyle/>
        <a:p>
          <a:endParaRPr lang="en-US"/>
        </a:p>
      </dgm:t>
    </dgm:pt>
    <dgm:pt modelId="{6C0ED8BA-381A-2042-9A4B-2BE20E059715}" type="pres">
      <dgm:prSet presAssocID="{EF3BA585-4844-124D-9EBB-02392BA920AD}" presName="Name0" presStyleCnt="0">
        <dgm:presLayoutVars>
          <dgm:chMax val="21"/>
          <dgm:chPref val="21"/>
        </dgm:presLayoutVars>
      </dgm:prSet>
      <dgm:spPr/>
    </dgm:pt>
    <dgm:pt modelId="{55C0860E-B194-E64B-80D1-EBBAE930BB2D}" type="pres">
      <dgm:prSet presAssocID="{F08EA099-21A3-B24C-8C9F-ACD1277DEC09}" presName="text1" presStyleCnt="0"/>
      <dgm:spPr/>
    </dgm:pt>
    <dgm:pt modelId="{286A2115-E699-714A-A47A-4D6EC7BFDDB7}" type="pres">
      <dgm:prSet presAssocID="{F08EA099-21A3-B24C-8C9F-ACD1277DEC09}" presName="textRepeatNode" presStyleLbl="alignNode1" presStyleIdx="0" presStyleCnt="4" custScaleX="107519" custLinFactNeighborY="-4125">
        <dgm:presLayoutVars>
          <dgm:chMax val="0"/>
          <dgm:chPref val="0"/>
          <dgm:bulletEnabled val="1"/>
        </dgm:presLayoutVars>
      </dgm:prSet>
      <dgm:spPr/>
    </dgm:pt>
    <dgm:pt modelId="{4C1F4CC8-2CE3-234C-BC7D-4FD33F2B75C9}" type="pres">
      <dgm:prSet presAssocID="{F08EA099-21A3-B24C-8C9F-ACD1277DEC09}" presName="textaccent1" presStyleCnt="0"/>
      <dgm:spPr/>
    </dgm:pt>
    <dgm:pt modelId="{3417C488-75B9-A142-85B4-CFB705ADE244}" type="pres">
      <dgm:prSet presAssocID="{F08EA099-21A3-B24C-8C9F-ACD1277DEC09}" presName="accentRepeatNode" presStyleLbl="solidAlignAcc1" presStyleIdx="0" presStyleCnt="8" custLinFactY="-90576" custLinFactNeighborX="79678" custLinFactNeighborY="-100000"/>
      <dgm:spPr/>
    </dgm:pt>
    <dgm:pt modelId="{58B89C3D-B7FA-B143-AEE0-BEEE013BB312}" type="pres">
      <dgm:prSet presAssocID="{AC92FFA6-1E65-684A-95F2-3A1D5024CDF6}" presName="image1" presStyleCnt="0"/>
      <dgm:spPr/>
    </dgm:pt>
    <dgm:pt modelId="{8AAB6E79-5724-1143-B922-40D26A2E9562}" type="pres">
      <dgm:prSet presAssocID="{AC92FFA6-1E65-684A-95F2-3A1D5024CDF6}" presName="imageRepeatNode" presStyleLbl="alignAcc1" presStyleIdx="0" presStyleCnt="4"/>
      <dgm:spPr/>
    </dgm:pt>
    <dgm:pt modelId="{11D0FDAD-C7BC-D04D-9746-C1F3433E24DC}" type="pres">
      <dgm:prSet presAssocID="{AC92FFA6-1E65-684A-95F2-3A1D5024CDF6}" presName="imageaccent1" presStyleCnt="0"/>
      <dgm:spPr/>
    </dgm:pt>
    <dgm:pt modelId="{DA1B718F-9A9C-3045-9797-669125B3108D}" type="pres">
      <dgm:prSet presAssocID="{AC92FFA6-1E65-684A-95F2-3A1D5024CDF6}" presName="accentRepeatNode" presStyleLbl="solidAlignAcc1" presStyleIdx="1" presStyleCnt="8" custFlipVert="1" custScaleX="24717" custScaleY="31639"/>
      <dgm:spPr/>
    </dgm:pt>
    <dgm:pt modelId="{9CE781F1-DF5C-644B-8A19-F71E15E85301}" type="pres">
      <dgm:prSet presAssocID="{B7FE2CFC-FA00-9F40-8F31-81777432F8C1}" presName="text2" presStyleCnt="0"/>
      <dgm:spPr/>
    </dgm:pt>
    <dgm:pt modelId="{68E30116-D634-754B-B2F1-410831DCE7D4}" type="pres">
      <dgm:prSet presAssocID="{B7FE2CFC-FA00-9F40-8F31-81777432F8C1}" presName="textRepeatNode" presStyleLbl="alignNode1" presStyleIdx="1" presStyleCnt="4" custLinFactNeighborX="2124">
        <dgm:presLayoutVars>
          <dgm:chMax val="0"/>
          <dgm:chPref val="0"/>
          <dgm:bulletEnabled val="1"/>
        </dgm:presLayoutVars>
      </dgm:prSet>
      <dgm:spPr/>
    </dgm:pt>
    <dgm:pt modelId="{BA7627E4-E590-B246-8CB3-C3C5734EC23B}" type="pres">
      <dgm:prSet presAssocID="{B7FE2CFC-FA00-9F40-8F31-81777432F8C1}" presName="textaccent2" presStyleCnt="0"/>
      <dgm:spPr/>
    </dgm:pt>
    <dgm:pt modelId="{058A67E2-F9F7-6942-875C-4AD92DDC346A}" type="pres">
      <dgm:prSet presAssocID="{B7FE2CFC-FA00-9F40-8F31-81777432F8C1}" presName="accentRepeatNode" presStyleLbl="solidAlignAcc1" presStyleIdx="2" presStyleCnt="8" custLinFactX="-232845" custLinFactY="-169600" custLinFactNeighborX="-300000" custLinFactNeighborY="-200000"/>
      <dgm:spPr/>
    </dgm:pt>
    <dgm:pt modelId="{F337CCB0-8649-FE44-8E44-24881854B986}" type="pres">
      <dgm:prSet presAssocID="{7E274C83-09F8-FD42-ABB5-8EEBE93A0EB7}" presName="image2" presStyleCnt="0"/>
      <dgm:spPr/>
    </dgm:pt>
    <dgm:pt modelId="{B6AB446F-5C17-8644-AFBE-155F694A5CAA}" type="pres">
      <dgm:prSet presAssocID="{7E274C83-09F8-FD42-ABB5-8EEBE93A0EB7}" presName="imageRepeatNode" presStyleLbl="alignAcc1" presStyleIdx="1" presStyleCnt="4"/>
      <dgm:spPr/>
    </dgm:pt>
    <dgm:pt modelId="{6784ECC8-FFB5-EA4E-A130-F9E94E8EE48C}" type="pres">
      <dgm:prSet presAssocID="{7E274C83-09F8-FD42-ABB5-8EEBE93A0EB7}" presName="imageaccent2" presStyleCnt="0"/>
      <dgm:spPr/>
    </dgm:pt>
    <dgm:pt modelId="{61DDCFED-3C82-704D-B79C-0B4109703FAA}" type="pres">
      <dgm:prSet presAssocID="{7E274C83-09F8-FD42-ABB5-8EEBE93A0EB7}" presName="accentRepeatNode" presStyleLbl="solidAlignAcc1" presStyleIdx="3" presStyleCnt="8"/>
      <dgm:spPr/>
    </dgm:pt>
    <dgm:pt modelId="{389F66D0-51D6-1D46-A79A-85B0FC54C423}" type="pres">
      <dgm:prSet presAssocID="{C0905A46-0D6E-374C-A726-1608F6A9B2F2}" presName="text3" presStyleCnt="0"/>
      <dgm:spPr/>
    </dgm:pt>
    <dgm:pt modelId="{398F8B00-B061-8549-9427-DA9B51420BC8}" type="pres">
      <dgm:prSet presAssocID="{C0905A46-0D6E-374C-A726-1608F6A9B2F2}" presName="textRepeatNode" presStyleLbl="alignNode1" presStyleIdx="2" presStyleCnt="4" custScaleX="108268" custScaleY="99349">
        <dgm:presLayoutVars>
          <dgm:chMax val="0"/>
          <dgm:chPref val="0"/>
          <dgm:bulletEnabled val="1"/>
        </dgm:presLayoutVars>
      </dgm:prSet>
      <dgm:spPr/>
    </dgm:pt>
    <dgm:pt modelId="{23A897BD-21F4-D641-91FE-8DE1C65EBA11}" type="pres">
      <dgm:prSet presAssocID="{C0905A46-0D6E-374C-A726-1608F6A9B2F2}" presName="textaccent3" presStyleCnt="0"/>
      <dgm:spPr/>
    </dgm:pt>
    <dgm:pt modelId="{601BB1E3-CE72-0440-A242-33CB0ADB066A}" type="pres">
      <dgm:prSet presAssocID="{C0905A46-0D6E-374C-A726-1608F6A9B2F2}" presName="accentRepeatNode" presStyleLbl="solidAlignAcc1" presStyleIdx="4" presStyleCnt="8" custLinFactX="-200000" custLinFactNeighborX="-221042" custLinFactNeighborY="18450"/>
      <dgm:spPr/>
    </dgm:pt>
    <dgm:pt modelId="{05EF45E6-27BB-714A-8DC5-FC86DA6BA946}" type="pres">
      <dgm:prSet presAssocID="{6544A56A-5B85-C04E-89F5-242DB5602DB1}" presName="image3" presStyleCnt="0"/>
      <dgm:spPr/>
    </dgm:pt>
    <dgm:pt modelId="{5A0BD84B-21D4-A84D-8789-47FF36902BBD}" type="pres">
      <dgm:prSet presAssocID="{6544A56A-5B85-C04E-89F5-242DB5602DB1}" presName="imageRepeatNode" presStyleLbl="alignAcc1" presStyleIdx="2" presStyleCnt="4"/>
      <dgm:spPr/>
    </dgm:pt>
    <dgm:pt modelId="{1BB0D036-512C-3C46-8159-A71F3AD15E32}" type="pres">
      <dgm:prSet presAssocID="{6544A56A-5B85-C04E-89F5-242DB5602DB1}" presName="imageaccent3" presStyleCnt="0"/>
      <dgm:spPr/>
    </dgm:pt>
    <dgm:pt modelId="{773C27AA-1D3F-8F40-940E-30ED1971A967}" type="pres">
      <dgm:prSet presAssocID="{6544A56A-5B85-C04E-89F5-242DB5602DB1}" presName="accentRepeatNode" presStyleLbl="solidAlignAcc1" presStyleIdx="5" presStyleCnt="8" custFlipVert="1" custFlipHor="1" custScaleX="24717" custScaleY="28663"/>
      <dgm:spPr/>
    </dgm:pt>
    <dgm:pt modelId="{225F0A1B-1DA6-3C42-A18B-81AC3344E2B7}" type="pres">
      <dgm:prSet presAssocID="{3C8AAB4D-09FD-2E42-AFBA-C36747B3A0E7}" presName="text4" presStyleCnt="0"/>
      <dgm:spPr/>
    </dgm:pt>
    <dgm:pt modelId="{BE86D275-4AA2-5749-8A37-B79EB11FDBDD}" type="pres">
      <dgm:prSet presAssocID="{3C8AAB4D-09FD-2E42-AFBA-C36747B3A0E7}" presName="textRepeatNode" presStyleLbl="alignNode1" presStyleIdx="3" presStyleCnt="4">
        <dgm:presLayoutVars>
          <dgm:chMax val="0"/>
          <dgm:chPref val="0"/>
          <dgm:bulletEnabled val="1"/>
        </dgm:presLayoutVars>
      </dgm:prSet>
      <dgm:spPr/>
    </dgm:pt>
    <dgm:pt modelId="{717C54B3-A049-0F40-A53D-A6747ECA7CAC}" type="pres">
      <dgm:prSet presAssocID="{3C8AAB4D-09FD-2E42-AFBA-C36747B3A0E7}" presName="textaccent4" presStyleCnt="0"/>
      <dgm:spPr/>
    </dgm:pt>
    <dgm:pt modelId="{835DEC48-6E8D-D74C-B90E-56E3D0EED0C5}" type="pres">
      <dgm:prSet presAssocID="{3C8AAB4D-09FD-2E42-AFBA-C36747B3A0E7}" presName="accentRepeatNode" presStyleLbl="solidAlignAcc1" presStyleIdx="6" presStyleCnt="8" custLinFactX="-300000" custLinFactY="-15500" custLinFactNeighborX="-312522" custLinFactNeighborY="-100000"/>
      <dgm:spPr/>
    </dgm:pt>
    <dgm:pt modelId="{04444A55-88FB-1143-98B3-82B27DF59701}" type="pres">
      <dgm:prSet presAssocID="{C0F84906-2629-2648-BC36-66A4186B3F33}" presName="image4" presStyleCnt="0"/>
      <dgm:spPr/>
    </dgm:pt>
    <dgm:pt modelId="{4F097F27-FB61-4544-8399-94F930E11320}" type="pres">
      <dgm:prSet presAssocID="{C0F84906-2629-2648-BC36-66A4186B3F33}" presName="imageRepeatNode" presStyleLbl="alignAcc1" presStyleIdx="3" presStyleCnt="4" custLinFactNeighborX="-1924" custLinFactNeighborY="3735"/>
      <dgm:spPr/>
    </dgm:pt>
    <dgm:pt modelId="{6493BB55-5962-164D-8F6B-A34FA33284D1}" type="pres">
      <dgm:prSet presAssocID="{C0F84906-2629-2648-BC36-66A4186B3F33}" presName="imageaccent4" presStyleCnt="0"/>
      <dgm:spPr/>
    </dgm:pt>
    <dgm:pt modelId="{AD47841C-46F0-0E46-B95F-EA03D7FC5A75}" type="pres">
      <dgm:prSet presAssocID="{C0F84906-2629-2648-BC36-66A4186B3F33}" presName="accentRepeatNode" presStyleLbl="solidAlignAcc1" presStyleIdx="7" presStyleCnt="8" custFlipVert="1" custFlipHor="1" custScaleX="27006" custScaleY="28663"/>
      <dgm:spPr/>
    </dgm:pt>
  </dgm:ptLst>
  <dgm:cxnLst>
    <dgm:cxn modelId="{CAE56901-6677-4C40-9DD7-23BB81566D77}" srcId="{EF3BA585-4844-124D-9EBB-02392BA920AD}" destId="{C0905A46-0D6E-374C-A726-1608F6A9B2F2}" srcOrd="2" destOrd="0" parTransId="{6208E146-89BF-5A4F-89A2-0ABB487ED2AE}" sibTransId="{6544A56A-5B85-C04E-89F5-242DB5602DB1}"/>
    <dgm:cxn modelId="{EE82C61F-84DC-3048-8D44-35208788FBD5}" type="presOf" srcId="{3C8AAB4D-09FD-2E42-AFBA-C36747B3A0E7}" destId="{BE86D275-4AA2-5749-8A37-B79EB11FDBDD}" srcOrd="0" destOrd="0" presId="urn:microsoft.com/office/officeart/2008/layout/HexagonCluster"/>
    <dgm:cxn modelId="{69B69F44-D41C-814D-84B1-12818DD88353}" type="presOf" srcId="{C0F84906-2629-2648-BC36-66A4186B3F33}" destId="{4F097F27-FB61-4544-8399-94F930E11320}" srcOrd="0" destOrd="0" presId="urn:microsoft.com/office/officeart/2008/layout/HexagonCluster"/>
    <dgm:cxn modelId="{D362FE69-79A5-2E49-A141-3C1206C1DD90}" type="presOf" srcId="{7E274C83-09F8-FD42-ABB5-8EEBE93A0EB7}" destId="{B6AB446F-5C17-8644-AFBE-155F694A5CAA}" srcOrd="0" destOrd="0" presId="urn:microsoft.com/office/officeart/2008/layout/HexagonCluster"/>
    <dgm:cxn modelId="{52B38751-F36A-144D-B5E2-E431EECAFED4}" srcId="{EF3BA585-4844-124D-9EBB-02392BA920AD}" destId="{3C8AAB4D-09FD-2E42-AFBA-C36747B3A0E7}" srcOrd="3" destOrd="0" parTransId="{CFC1A814-C9AA-AF46-9863-DED13DC03419}" sibTransId="{C0F84906-2629-2648-BC36-66A4186B3F33}"/>
    <dgm:cxn modelId="{B198EA7E-5907-CB43-87C9-87D6AB2B163E}" type="presOf" srcId="{6544A56A-5B85-C04E-89F5-242DB5602DB1}" destId="{5A0BD84B-21D4-A84D-8789-47FF36902BBD}" srcOrd="0" destOrd="0" presId="urn:microsoft.com/office/officeart/2008/layout/HexagonCluster"/>
    <dgm:cxn modelId="{37D9C48F-F6BB-6C4E-8C89-9454D33E22F2}" srcId="{EF3BA585-4844-124D-9EBB-02392BA920AD}" destId="{F08EA099-21A3-B24C-8C9F-ACD1277DEC09}" srcOrd="0" destOrd="0" parTransId="{07B5F5B8-C820-ED4A-AB7E-0A494973A6B4}" sibTransId="{AC92FFA6-1E65-684A-95F2-3A1D5024CDF6}"/>
    <dgm:cxn modelId="{7E5824AB-C9BE-C747-86EE-CCA403A4474C}" srcId="{EF3BA585-4844-124D-9EBB-02392BA920AD}" destId="{B7FE2CFC-FA00-9F40-8F31-81777432F8C1}" srcOrd="1" destOrd="0" parTransId="{72F5B1C9-AD0E-E841-9C53-093429062951}" sibTransId="{7E274C83-09F8-FD42-ABB5-8EEBE93A0EB7}"/>
    <dgm:cxn modelId="{BF337ABE-ECF6-1E4C-850F-6B5FDA127BDC}" type="presOf" srcId="{F08EA099-21A3-B24C-8C9F-ACD1277DEC09}" destId="{286A2115-E699-714A-A47A-4D6EC7BFDDB7}" srcOrd="0" destOrd="0" presId="urn:microsoft.com/office/officeart/2008/layout/HexagonCluster"/>
    <dgm:cxn modelId="{FE8D82CA-F44C-E342-85C5-8263E738B7DA}" type="presOf" srcId="{B7FE2CFC-FA00-9F40-8F31-81777432F8C1}" destId="{68E30116-D634-754B-B2F1-410831DCE7D4}" srcOrd="0" destOrd="0" presId="urn:microsoft.com/office/officeart/2008/layout/HexagonCluster"/>
    <dgm:cxn modelId="{603EF9CE-E527-1542-A7CD-01F09D36DC87}" type="presOf" srcId="{AC92FFA6-1E65-684A-95F2-3A1D5024CDF6}" destId="{8AAB6E79-5724-1143-B922-40D26A2E9562}" srcOrd="0" destOrd="0" presId="urn:microsoft.com/office/officeart/2008/layout/HexagonCluster"/>
    <dgm:cxn modelId="{F32D1CD7-D0D3-3041-B318-4AA1D479BAC1}" type="presOf" srcId="{EF3BA585-4844-124D-9EBB-02392BA920AD}" destId="{6C0ED8BA-381A-2042-9A4B-2BE20E059715}" srcOrd="0" destOrd="0" presId="urn:microsoft.com/office/officeart/2008/layout/HexagonCluster"/>
    <dgm:cxn modelId="{2AFB37E7-E250-AE4C-A710-59440E3BD57A}" type="presOf" srcId="{C0905A46-0D6E-374C-A726-1608F6A9B2F2}" destId="{398F8B00-B061-8549-9427-DA9B51420BC8}" srcOrd="0" destOrd="0" presId="urn:microsoft.com/office/officeart/2008/layout/HexagonCluster"/>
    <dgm:cxn modelId="{DB60D6D3-BC8F-B249-8A72-1274C0AF5CE2}" type="presParOf" srcId="{6C0ED8BA-381A-2042-9A4B-2BE20E059715}" destId="{55C0860E-B194-E64B-80D1-EBBAE930BB2D}" srcOrd="0" destOrd="0" presId="urn:microsoft.com/office/officeart/2008/layout/HexagonCluster"/>
    <dgm:cxn modelId="{57966F43-EA52-DF41-96F8-83C0547844B1}" type="presParOf" srcId="{55C0860E-B194-E64B-80D1-EBBAE930BB2D}" destId="{286A2115-E699-714A-A47A-4D6EC7BFDDB7}" srcOrd="0" destOrd="0" presId="urn:microsoft.com/office/officeart/2008/layout/HexagonCluster"/>
    <dgm:cxn modelId="{734FB7E0-324E-2241-A91D-FF163A04652F}" type="presParOf" srcId="{6C0ED8BA-381A-2042-9A4B-2BE20E059715}" destId="{4C1F4CC8-2CE3-234C-BC7D-4FD33F2B75C9}" srcOrd="1" destOrd="0" presId="urn:microsoft.com/office/officeart/2008/layout/HexagonCluster"/>
    <dgm:cxn modelId="{FE19FA59-16DB-DF49-A682-1C0C18E62910}" type="presParOf" srcId="{4C1F4CC8-2CE3-234C-BC7D-4FD33F2B75C9}" destId="{3417C488-75B9-A142-85B4-CFB705ADE244}" srcOrd="0" destOrd="0" presId="urn:microsoft.com/office/officeart/2008/layout/HexagonCluster"/>
    <dgm:cxn modelId="{30A8D59F-AA84-394E-963A-E03C095408EA}" type="presParOf" srcId="{6C0ED8BA-381A-2042-9A4B-2BE20E059715}" destId="{58B89C3D-B7FA-B143-AEE0-BEEE013BB312}" srcOrd="2" destOrd="0" presId="urn:microsoft.com/office/officeart/2008/layout/HexagonCluster"/>
    <dgm:cxn modelId="{10B1183F-A1F8-9E4D-8361-DC7550129654}" type="presParOf" srcId="{58B89C3D-B7FA-B143-AEE0-BEEE013BB312}" destId="{8AAB6E79-5724-1143-B922-40D26A2E9562}" srcOrd="0" destOrd="0" presId="urn:microsoft.com/office/officeart/2008/layout/HexagonCluster"/>
    <dgm:cxn modelId="{FF6A49D1-44BC-BE4C-925E-C218EA9EA3EF}" type="presParOf" srcId="{6C0ED8BA-381A-2042-9A4B-2BE20E059715}" destId="{11D0FDAD-C7BC-D04D-9746-C1F3433E24DC}" srcOrd="3" destOrd="0" presId="urn:microsoft.com/office/officeart/2008/layout/HexagonCluster"/>
    <dgm:cxn modelId="{05D6F4C1-8B9B-3149-B4AC-F43AAD71CB12}" type="presParOf" srcId="{11D0FDAD-C7BC-D04D-9746-C1F3433E24DC}" destId="{DA1B718F-9A9C-3045-9797-669125B3108D}" srcOrd="0" destOrd="0" presId="urn:microsoft.com/office/officeart/2008/layout/HexagonCluster"/>
    <dgm:cxn modelId="{ECFB41C5-7F1F-5B4A-B9D0-F125DDDA572E}" type="presParOf" srcId="{6C0ED8BA-381A-2042-9A4B-2BE20E059715}" destId="{9CE781F1-DF5C-644B-8A19-F71E15E85301}" srcOrd="4" destOrd="0" presId="urn:microsoft.com/office/officeart/2008/layout/HexagonCluster"/>
    <dgm:cxn modelId="{07F43AD2-3262-2A43-A5DE-61605D6598FA}" type="presParOf" srcId="{9CE781F1-DF5C-644B-8A19-F71E15E85301}" destId="{68E30116-D634-754B-B2F1-410831DCE7D4}" srcOrd="0" destOrd="0" presId="urn:microsoft.com/office/officeart/2008/layout/HexagonCluster"/>
    <dgm:cxn modelId="{F2F4CCFC-38FC-A841-8783-2ED0713A5112}" type="presParOf" srcId="{6C0ED8BA-381A-2042-9A4B-2BE20E059715}" destId="{BA7627E4-E590-B246-8CB3-C3C5734EC23B}" srcOrd="5" destOrd="0" presId="urn:microsoft.com/office/officeart/2008/layout/HexagonCluster"/>
    <dgm:cxn modelId="{C143323F-7A8E-374E-85C8-5CC7AEE5647D}" type="presParOf" srcId="{BA7627E4-E590-B246-8CB3-C3C5734EC23B}" destId="{058A67E2-F9F7-6942-875C-4AD92DDC346A}" srcOrd="0" destOrd="0" presId="urn:microsoft.com/office/officeart/2008/layout/HexagonCluster"/>
    <dgm:cxn modelId="{EA09D2CC-13ED-3D4E-AB54-B5CCA66E9628}" type="presParOf" srcId="{6C0ED8BA-381A-2042-9A4B-2BE20E059715}" destId="{F337CCB0-8649-FE44-8E44-24881854B986}" srcOrd="6" destOrd="0" presId="urn:microsoft.com/office/officeart/2008/layout/HexagonCluster"/>
    <dgm:cxn modelId="{F725DC75-CB5E-EC4B-8EA0-06BA03B1710C}" type="presParOf" srcId="{F337CCB0-8649-FE44-8E44-24881854B986}" destId="{B6AB446F-5C17-8644-AFBE-155F694A5CAA}" srcOrd="0" destOrd="0" presId="urn:microsoft.com/office/officeart/2008/layout/HexagonCluster"/>
    <dgm:cxn modelId="{2AB65E60-B5D7-524D-BD03-DBEB5149BFCA}" type="presParOf" srcId="{6C0ED8BA-381A-2042-9A4B-2BE20E059715}" destId="{6784ECC8-FFB5-EA4E-A130-F9E94E8EE48C}" srcOrd="7" destOrd="0" presId="urn:microsoft.com/office/officeart/2008/layout/HexagonCluster"/>
    <dgm:cxn modelId="{20EB56A0-8992-1147-BC19-7585B0FE73CB}" type="presParOf" srcId="{6784ECC8-FFB5-EA4E-A130-F9E94E8EE48C}" destId="{61DDCFED-3C82-704D-B79C-0B4109703FAA}" srcOrd="0" destOrd="0" presId="urn:microsoft.com/office/officeart/2008/layout/HexagonCluster"/>
    <dgm:cxn modelId="{B1427332-5BAB-D349-8A1B-BEA56A9F6CBC}" type="presParOf" srcId="{6C0ED8BA-381A-2042-9A4B-2BE20E059715}" destId="{389F66D0-51D6-1D46-A79A-85B0FC54C423}" srcOrd="8" destOrd="0" presId="urn:microsoft.com/office/officeart/2008/layout/HexagonCluster"/>
    <dgm:cxn modelId="{7BE2D03F-4893-DB48-A9E3-E73E07DAE49B}" type="presParOf" srcId="{389F66D0-51D6-1D46-A79A-85B0FC54C423}" destId="{398F8B00-B061-8549-9427-DA9B51420BC8}" srcOrd="0" destOrd="0" presId="urn:microsoft.com/office/officeart/2008/layout/HexagonCluster"/>
    <dgm:cxn modelId="{8386F2C7-A3C3-E44D-92E6-ECCEB309C651}" type="presParOf" srcId="{6C0ED8BA-381A-2042-9A4B-2BE20E059715}" destId="{23A897BD-21F4-D641-91FE-8DE1C65EBA11}" srcOrd="9" destOrd="0" presId="urn:microsoft.com/office/officeart/2008/layout/HexagonCluster"/>
    <dgm:cxn modelId="{62418F8C-1A0C-264A-9284-1071375F8852}" type="presParOf" srcId="{23A897BD-21F4-D641-91FE-8DE1C65EBA11}" destId="{601BB1E3-CE72-0440-A242-33CB0ADB066A}" srcOrd="0" destOrd="0" presId="urn:microsoft.com/office/officeart/2008/layout/HexagonCluster"/>
    <dgm:cxn modelId="{A5CDAF74-F7C1-9647-8260-9E4450E1ECE6}" type="presParOf" srcId="{6C0ED8BA-381A-2042-9A4B-2BE20E059715}" destId="{05EF45E6-27BB-714A-8DC5-FC86DA6BA946}" srcOrd="10" destOrd="0" presId="urn:microsoft.com/office/officeart/2008/layout/HexagonCluster"/>
    <dgm:cxn modelId="{088474BD-92B8-AA46-B9A6-92BF781AD98B}" type="presParOf" srcId="{05EF45E6-27BB-714A-8DC5-FC86DA6BA946}" destId="{5A0BD84B-21D4-A84D-8789-47FF36902BBD}" srcOrd="0" destOrd="0" presId="urn:microsoft.com/office/officeart/2008/layout/HexagonCluster"/>
    <dgm:cxn modelId="{9F33C479-25A1-7848-A969-4E689358A1E7}" type="presParOf" srcId="{6C0ED8BA-381A-2042-9A4B-2BE20E059715}" destId="{1BB0D036-512C-3C46-8159-A71F3AD15E32}" srcOrd="11" destOrd="0" presId="urn:microsoft.com/office/officeart/2008/layout/HexagonCluster"/>
    <dgm:cxn modelId="{9232AF57-580F-6046-803D-CE24D25F85FD}" type="presParOf" srcId="{1BB0D036-512C-3C46-8159-A71F3AD15E32}" destId="{773C27AA-1D3F-8F40-940E-30ED1971A967}" srcOrd="0" destOrd="0" presId="urn:microsoft.com/office/officeart/2008/layout/HexagonCluster"/>
    <dgm:cxn modelId="{211F46F4-1734-D542-AB77-0DD1CEBB12A6}" type="presParOf" srcId="{6C0ED8BA-381A-2042-9A4B-2BE20E059715}" destId="{225F0A1B-1DA6-3C42-A18B-81AC3344E2B7}" srcOrd="12" destOrd="0" presId="urn:microsoft.com/office/officeart/2008/layout/HexagonCluster"/>
    <dgm:cxn modelId="{8F891E47-8B50-D148-A340-7DB358563EA2}" type="presParOf" srcId="{225F0A1B-1DA6-3C42-A18B-81AC3344E2B7}" destId="{BE86D275-4AA2-5749-8A37-B79EB11FDBDD}" srcOrd="0" destOrd="0" presId="urn:microsoft.com/office/officeart/2008/layout/HexagonCluster"/>
    <dgm:cxn modelId="{A2597031-B157-914C-9A3D-69AD49F4F37A}" type="presParOf" srcId="{6C0ED8BA-381A-2042-9A4B-2BE20E059715}" destId="{717C54B3-A049-0F40-A53D-A6747ECA7CAC}" srcOrd="13" destOrd="0" presId="urn:microsoft.com/office/officeart/2008/layout/HexagonCluster"/>
    <dgm:cxn modelId="{10E916B4-B243-344A-8319-117A856ABBAA}" type="presParOf" srcId="{717C54B3-A049-0F40-A53D-A6747ECA7CAC}" destId="{835DEC48-6E8D-D74C-B90E-56E3D0EED0C5}" srcOrd="0" destOrd="0" presId="urn:microsoft.com/office/officeart/2008/layout/HexagonCluster"/>
    <dgm:cxn modelId="{71CB9675-BF06-904C-9B56-589C703FC2FB}" type="presParOf" srcId="{6C0ED8BA-381A-2042-9A4B-2BE20E059715}" destId="{04444A55-88FB-1143-98B3-82B27DF59701}" srcOrd="14" destOrd="0" presId="urn:microsoft.com/office/officeart/2008/layout/HexagonCluster"/>
    <dgm:cxn modelId="{F3B7A37F-9869-5A4B-BB24-CC017F782AAE}" type="presParOf" srcId="{04444A55-88FB-1143-98B3-82B27DF59701}" destId="{4F097F27-FB61-4544-8399-94F930E11320}" srcOrd="0" destOrd="0" presId="urn:microsoft.com/office/officeart/2008/layout/HexagonCluster"/>
    <dgm:cxn modelId="{8A7A9BD6-D9D6-8946-B9E8-074798BD7EAA}" type="presParOf" srcId="{6C0ED8BA-381A-2042-9A4B-2BE20E059715}" destId="{6493BB55-5962-164D-8F6B-A34FA33284D1}" srcOrd="15" destOrd="0" presId="urn:microsoft.com/office/officeart/2008/layout/HexagonCluster"/>
    <dgm:cxn modelId="{356BAA31-F0EF-CE40-8EF8-543105F8355B}" type="presParOf" srcId="{6493BB55-5962-164D-8F6B-A34FA33284D1}" destId="{AD47841C-46F0-0E46-B95F-EA03D7FC5A75}" srcOrd="0" destOrd="0" presId="urn:microsoft.com/office/officeart/2008/layout/Hexagon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6A2115-E699-714A-A47A-4D6EC7BFDDB7}">
      <dsp:nvSpPr>
        <dsp:cNvPr id="0" name=""/>
        <dsp:cNvSpPr/>
      </dsp:nvSpPr>
      <dsp:spPr>
        <a:xfrm>
          <a:off x="1686962" y="2488403"/>
          <a:ext cx="1947994" cy="1555193"/>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0" tIns="0" rIns="0" bIns="24130" numCol="1" spcCol="1270" anchor="ctr" anchorCtr="0">
          <a:noAutofit/>
        </a:bodyPr>
        <a:lstStyle/>
        <a:p>
          <a:pPr marL="0" lvl="0" indent="0" algn="ctr" defTabSz="844550" rtl="0">
            <a:lnSpc>
              <a:spcPct val="100000"/>
            </a:lnSpc>
            <a:spcBef>
              <a:spcPct val="0"/>
            </a:spcBef>
            <a:spcAft>
              <a:spcPts val="0"/>
            </a:spcAft>
            <a:buNone/>
          </a:pPr>
          <a:r>
            <a:rPr lang="en-US" sz="1900" b="0" i="0" kern="1200" dirty="0"/>
            <a:t>Address</a:t>
          </a:r>
        </a:p>
        <a:p>
          <a:pPr marL="0" lvl="0" indent="0" algn="ctr" defTabSz="844550" rtl="0">
            <a:lnSpc>
              <a:spcPct val="100000"/>
            </a:lnSpc>
            <a:spcBef>
              <a:spcPct val="0"/>
            </a:spcBef>
            <a:spcAft>
              <a:spcPts val="0"/>
            </a:spcAft>
            <a:buNone/>
          </a:pPr>
          <a:r>
            <a:rPr lang="en-US" sz="1900" b="0" i="0" kern="1200" dirty="0"/>
            <a:t>barriers develop </a:t>
          </a:r>
        </a:p>
        <a:p>
          <a:pPr marL="0" lvl="0" indent="0" algn="ctr" defTabSz="844550" rtl="0">
            <a:lnSpc>
              <a:spcPct val="100000"/>
            </a:lnSpc>
            <a:spcBef>
              <a:spcPct val="0"/>
            </a:spcBef>
            <a:spcAft>
              <a:spcPts val="0"/>
            </a:spcAft>
            <a:buNone/>
          </a:pPr>
          <a:r>
            <a:rPr lang="en-US" sz="1900" b="0" i="0" kern="1200" dirty="0"/>
            <a:t>Incentives</a:t>
          </a:r>
          <a:endParaRPr lang="en-US" sz="1800" kern="1200" dirty="0"/>
        </a:p>
      </dsp:txBody>
      <dsp:txXfrm>
        <a:off x="1978894" y="2721469"/>
        <a:ext cx="1364130" cy="1089061"/>
      </dsp:txXfrm>
    </dsp:sp>
    <dsp:sp modelId="{3417C488-75B9-A142-85B4-CFB705ADE244}">
      <dsp:nvSpPr>
        <dsp:cNvPr id="0" name=""/>
        <dsp:cNvSpPr/>
      </dsp:nvSpPr>
      <dsp:spPr>
        <a:xfrm>
          <a:off x="1980267" y="2892201"/>
          <a:ext cx="211505" cy="182384"/>
        </a:xfrm>
        <a:prstGeom prst="hexagon">
          <a:avLst>
            <a:gd name="adj" fmla="val 25000"/>
            <a:gd name="vf" fmla="val 115470"/>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8AAB6E79-5724-1143-B922-40D26A2E9562}">
      <dsp:nvSpPr>
        <dsp:cNvPr id="0" name=""/>
        <dsp:cNvSpPr/>
      </dsp:nvSpPr>
      <dsp:spPr>
        <a:xfrm>
          <a:off x="217068" y="1707180"/>
          <a:ext cx="1811767" cy="1555193"/>
        </a:xfrm>
        <a:prstGeom prst="hexagon">
          <a:avLst>
            <a:gd name="adj" fmla="val 25000"/>
            <a:gd name="vf" fmla="val 115470"/>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DA1B718F-9A9C-3045-9797-669125B3108D}">
      <dsp:nvSpPr>
        <dsp:cNvPr id="0" name=""/>
        <dsp:cNvSpPr/>
      </dsp:nvSpPr>
      <dsp:spPr>
        <a:xfrm flipV="1">
          <a:off x="1523416" y="3109057"/>
          <a:ext cx="52277" cy="57704"/>
        </a:xfrm>
        <a:prstGeom prst="hexagon">
          <a:avLst>
            <a:gd name="adj" fmla="val 25000"/>
            <a:gd name="vf" fmla="val 115470"/>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68E30116-D634-754B-B2F1-410831DCE7D4}">
      <dsp:nvSpPr>
        <dsp:cNvPr id="0" name=""/>
        <dsp:cNvSpPr/>
      </dsp:nvSpPr>
      <dsp:spPr>
        <a:xfrm>
          <a:off x="3329968" y="1695268"/>
          <a:ext cx="1811767" cy="1555193"/>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0" tIns="22860" rIns="0" bIns="22860" numCol="1" spcCol="1270" anchor="ctr" anchorCtr="0">
          <a:noAutofit/>
        </a:bodyPr>
        <a:lstStyle/>
        <a:p>
          <a:pPr marL="0" lvl="0" indent="0" algn="ctr" defTabSz="800100" rtl="0">
            <a:lnSpc>
              <a:spcPct val="100000"/>
            </a:lnSpc>
            <a:spcBef>
              <a:spcPct val="0"/>
            </a:spcBef>
            <a:spcAft>
              <a:spcPts val="0"/>
            </a:spcAft>
            <a:buNone/>
          </a:pPr>
          <a:r>
            <a:rPr lang="en-US" sz="1800" b="0" i="0" kern="1200" dirty="0"/>
            <a:t>Build pipeline</a:t>
          </a:r>
          <a:endParaRPr lang="en-US" sz="1800" kern="1200" dirty="0"/>
        </a:p>
      </dsp:txBody>
      <dsp:txXfrm>
        <a:off x="3610548" y="1936114"/>
        <a:ext cx="1250607" cy="1073501"/>
      </dsp:txXfrm>
    </dsp:sp>
    <dsp:sp modelId="{058A67E2-F9F7-6942-875C-4AD92DDC346A}">
      <dsp:nvSpPr>
        <dsp:cNvPr id="0" name=""/>
        <dsp:cNvSpPr/>
      </dsp:nvSpPr>
      <dsp:spPr>
        <a:xfrm>
          <a:off x="3405588" y="2359070"/>
          <a:ext cx="211505" cy="182384"/>
        </a:xfrm>
        <a:prstGeom prst="hexagon">
          <a:avLst>
            <a:gd name="adj" fmla="val 25000"/>
            <a:gd name="vf" fmla="val 115470"/>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B6AB446F-5C17-8644-AFBE-155F694A5CAA}">
      <dsp:nvSpPr>
        <dsp:cNvPr id="0" name=""/>
        <dsp:cNvSpPr/>
      </dsp:nvSpPr>
      <dsp:spPr>
        <a:xfrm>
          <a:off x="4835879" y="2550090"/>
          <a:ext cx="1811767" cy="1555193"/>
        </a:xfrm>
        <a:prstGeom prst="hexagon">
          <a:avLst>
            <a:gd name="adj" fmla="val 25000"/>
            <a:gd name="vf" fmla="val 115470"/>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61DDCFED-3C82-704D-B79C-0B4109703FAA}">
      <dsp:nvSpPr>
        <dsp:cNvPr id="0" name=""/>
        <dsp:cNvSpPr/>
      </dsp:nvSpPr>
      <dsp:spPr>
        <a:xfrm>
          <a:off x="4877382" y="3246764"/>
          <a:ext cx="211505" cy="182384"/>
        </a:xfrm>
        <a:prstGeom prst="hexagon">
          <a:avLst>
            <a:gd name="adj" fmla="val 25000"/>
            <a:gd name="vf" fmla="val 115470"/>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398F8B00-B061-8549-9427-DA9B51420BC8}">
      <dsp:nvSpPr>
        <dsp:cNvPr id="0" name=""/>
        <dsp:cNvSpPr/>
      </dsp:nvSpPr>
      <dsp:spPr>
        <a:xfrm>
          <a:off x="1680177" y="862349"/>
          <a:ext cx="1961564" cy="1545069"/>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0" tIns="22860" rIns="0" bIns="22860" numCol="1" spcCol="1270" anchor="ctr" anchorCtr="0">
          <a:noAutofit/>
        </a:bodyPr>
        <a:lstStyle/>
        <a:p>
          <a:pPr marL="0" lvl="0" indent="0" algn="ctr" defTabSz="800100" rtl="0">
            <a:lnSpc>
              <a:spcPct val="100000"/>
            </a:lnSpc>
            <a:spcBef>
              <a:spcPct val="0"/>
            </a:spcBef>
            <a:spcAft>
              <a:spcPts val="0"/>
            </a:spcAft>
            <a:buNone/>
          </a:pPr>
          <a:r>
            <a:rPr lang="en-US" sz="1800" b="0" i="0" kern="1200" dirty="0"/>
            <a:t>Identify</a:t>
          </a:r>
        </a:p>
        <a:p>
          <a:pPr marL="0" lvl="0" indent="0" algn="ctr" defTabSz="800100" rtl="0">
            <a:lnSpc>
              <a:spcPct val="100000"/>
            </a:lnSpc>
            <a:spcBef>
              <a:spcPct val="0"/>
            </a:spcBef>
            <a:spcAft>
              <a:spcPts val="0"/>
            </a:spcAft>
            <a:buNone/>
          </a:pPr>
          <a:r>
            <a:rPr lang="en-US" sz="1800" b="0" i="0" kern="1200" dirty="0"/>
            <a:t>opportunities for scaling up</a:t>
          </a:r>
          <a:endParaRPr lang="en-US" sz="1800" kern="1200" dirty="0"/>
        </a:p>
      </dsp:txBody>
      <dsp:txXfrm>
        <a:off x="1972396" y="1092522"/>
        <a:ext cx="1377126" cy="1084723"/>
      </dsp:txXfrm>
    </dsp:sp>
    <dsp:sp modelId="{601BB1E3-CE72-0440-A242-33CB0ADB066A}">
      <dsp:nvSpPr>
        <dsp:cNvPr id="0" name=""/>
        <dsp:cNvSpPr/>
      </dsp:nvSpPr>
      <dsp:spPr>
        <a:xfrm>
          <a:off x="2097666" y="922977"/>
          <a:ext cx="211505" cy="182384"/>
        </a:xfrm>
        <a:prstGeom prst="hexagon">
          <a:avLst>
            <a:gd name="adj" fmla="val 25000"/>
            <a:gd name="vf" fmla="val 115470"/>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5A0BD84B-21D4-A84D-8789-47FF36902BBD}">
      <dsp:nvSpPr>
        <dsp:cNvPr id="0" name=""/>
        <dsp:cNvSpPr/>
      </dsp:nvSpPr>
      <dsp:spPr>
        <a:xfrm>
          <a:off x="3291486" y="0"/>
          <a:ext cx="1811767" cy="1555193"/>
        </a:xfrm>
        <a:prstGeom prst="hexagon">
          <a:avLst>
            <a:gd name="adj" fmla="val 25000"/>
            <a:gd name="vf" fmla="val 115470"/>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773C27AA-1D3F-8F40-940E-30ED1971A967}">
      <dsp:nvSpPr>
        <dsp:cNvPr id="0" name=""/>
        <dsp:cNvSpPr/>
      </dsp:nvSpPr>
      <dsp:spPr>
        <a:xfrm flipH="1" flipV="1">
          <a:off x="3412603" y="754333"/>
          <a:ext cx="52277" cy="52276"/>
        </a:xfrm>
        <a:prstGeom prst="hexagon">
          <a:avLst>
            <a:gd name="adj" fmla="val 25000"/>
            <a:gd name="vf" fmla="val 115470"/>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BE86D275-4AA2-5749-8A37-B79EB11FDBDD}">
      <dsp:nvSpPr>
        <dsp:cNvPr id="0" name=""/>
        <dsp:cNvSpPr/>
      </dsp:nvSpPr>
      <dsp:spPr>
        <a:xfrm>
          <a:off x="4835879" y="854822"/>
          <a:ext cx="1811767" cy="1555193"/>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0" tIns="22860" rIns="0" bIns="22860" numCol="1" spcCol="1270" anchor="ctr" anchorCtr="0">
          <a:noAutofit/>
        </a:bodyPr>
        <a:lstStyle/>
        <a:p>
          <a:pPr marL="0" lvl="0" indent="0" algn="ctr" defTabSz="800100" rtl="0">
            <a:lnSpc>
              <a:spcPct val="100000"/>
            </a:lnSpc>
            <a:spcBef>
              <a:spcPct val="0"/>
            </a:spcBef>
            <a:spcAft>
              <a:spcPts val="0"/>
            </a:spcAft>
            <a:buNone/>
          </a:pPr>
          <a:r>
            <a:rPr lang="en-US" sz="1800" b="0" i="0" kern="1200" dirty="0"/>
            <a:t>Share knowledge</a:t>
          </a:r>
          <a:endParaRPr lang="en-US" sz="1800" kern="1200" dirty="0"/>
        </a:p>
      </dsp:txBody>
      <dsp:txXfrm>
        <a:off x="5116459" y="1095668"/>
        <a:ext cx="1250607" cy="1073501"/>
      </dsp:txXfrm>
    </dsp:sp>
    <dsp:sp modelId="{835DEC48-6E8D-D74C-B90E-56E3D0EED0C5}">
      <dsp:nvSpPr>
        <dsp:cNvPr id="0" name=""/>
        <dsp:cNvSpPr/>
      </dsp:nvSpPr>
      <dsp:spPr>
        <a:xfrm>
          <a:off x="5098319" y="1330573"/>
          <a:ext cx="211505" cy="182384"/>
        </a:xfrm>
        <a:prstGeom prst="hexagon">
          <a:avLst>
            <a:gd name="adj" fmla="val 25000"/>
            <a:gd name="vf" fmla="val 115470"/>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4F097F27-FB61-4544-8399-94F930E11320}">
      <dsp:nvSpPr>
        <dsp:cNvPr id="0" name=""/>
        <dsp:cNvSpPr/>
      </dsp:nvSpPr>
      <dsp:spPr>
        <a:xfrm>
          <a:off x="6351798" y="1767731"/>
          <a:ext cx="1811767" cy="1555193"/>
        </a:xfrm>
        <a:prstGeom prst="hexagon">
          <a:avLst>
            <a:gd name="adj" fmla="val 25000"/>
            <a:gd name="vf" fmla="val 115470"/>
          </a:avLst>
        </a:prstGeom>
        <a:blipFill>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AD47841C-46F0-0E46-B95F-EA03D7FC5A75}">
      <dsp:nvSpPr>
        <dsp:cNvPr id="0" name=""/>
        <dsp:cNvSpPr/>
      </dsp:nvSpPr>
      <dsp:spPr>
        <a:xfrm flipH="1" flipV="1">
          <a:off x="6829396" y="1802220"/>
          <a:ext cx="57119" cy="52276"/>
        </a:xfrm>
        <a:prstGeom prst="hexagon">
          <a:avLst>
            <a:gd name="adj" fmla="val 25000"/>
            <a:gd name="vf" fmla="val 115470"/>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B0B069D-DFD7-B748-904B-9182A5684A41}" type="datetimeFigureOut">
              <a:rPr lang="en-US" smtClean="0"/>
              <a:t>4/7/2020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E958ADA-5085-CB46-AF72-27DF83FE2690}" type="slidenum">
              <a:rPr lang="en-US" smtClean="0"/>
              <a:t>‹#›</a:t>
            </a:fld>
            <a:endParaRPr lang="en-US"/>
          </a:p>
        </p:txBody>
      </p:sp>
    </p:spTree>
    <p:extLst>
      <p:ext uri="{BB962C8B-B14F-4D97-AF65-F5344CB8AC3E}">
        <p14:creationId xmlns:p14="http://schemas.microsoft.com/office/powerpoint/2010/main" val="8354964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73C049-38AA-48A4-9246-2F30BAA6AB96}" type="datetimeFigureOut">
              <a:rPr lang="en-ZA" smtClean="0"/>
              <a:t>07-Apr-20</a:t>
            </a:fld>
            <a:endParaRPr lang="en-ZA"/>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1D26EC-488E-462F-81A4-A989284C6A6B}" type="slidenum">
              <a:rPr lang="en-ZA" smtClean="0"/>
              <a:t>‹#›</a:t>
            </a:fld>
            <a:endParaRPr lang="en-ZA"/>
          </a:p>
        </p:txBody>
      </p:sp>
    </p:spTree>
    <p:extLst>
      <p:ext uri="{BB962C8B-B14F-4D97-AF65-F5344CB8AC3E}">
        <p14:creationId xmlns:p14="http://schemas.microsoft.com/office/powerpoint/2010/main" val="3422785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NDCs</a:t>
            </a:r>
            <a:r>
              <a:rPr lang="en-US" baseline="0" dirty="0"/>
              <a:t> are at the heart of Paris agreement </a:t>
            </a:r>
          </a:p>
          <a:p>
            <a:r>
              <a:rPr lang="en-US" baseline="0" dirty="0"/>
              <a:t>They outline county climate actions plans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Much of the </a:t>
            </a:r>
            <a:r>
              <a:rPr lang="en-GB" sz="1200" dirty="0">
                <a:solidFill>
                  <a:srgbClr val="05334E"/>
                </a:solidFill>
              </a:rPr>
              <a:t>“Much of the ambition contained in developing countries’ NDCs is conditional on receiving finance support”</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05334E"/>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5334E"/>
                </a:solidFill>
              </a:rPr>
              <a:t>Finance flows are increasing, but a growing gap means that much needed climate action is not being supported. Developing country capital markets are often not well developed, debt is often</a:t>
            </a:r>
            <a:r>
              <a:rPr lang="en-GB" sz="1200" baseline="0" dirty="0">
                <a:solidFill>
                  <a:srgbClr val="05334E"/>
                </a:solidFill>
              </a:rPr>
              <a:t> </a:t>
            </a:r>
            <a:r>
              <a:rPr lang="en-GB" sz="1200" dirty="0">
                <a:solidFill>
                  <a:srgbClr val="05334E"/>
                </a:solidFill>
              </a:rPr>
              <a:t>expensive and in countries like Ethiopia which is one of our focus countries,</a:t>
            </a:r>
            <a:r>
              <a:rPr lang="en-GB" sz="1200" baseline="0" dirty="0">
                <a:solidFill>
                  <a:srgbClr val="05334E"/>
                </a:solidFill>
              </a:rPr>
              <a:t> the private sector is under developed and regulations make foreign investment tricky.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aseline="0" dirty="0">
              <a:solidFill>
                <a:srgbClr val="05334E"/>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aseline="0" dirty="0">
                <a:solidFill>
                  <a:srgbClr val="05334E"/>
                </a:solidFill>
              </a:rPr>
              <a:t>What I can say is that there are no silver bullets. One has to engage at sector level to address barriers and develop incentives &amp; remove barriers and we hope that today’s session will shed some light on this. </a:t>
            </a:r>
            <a:endParaRPr lang="en-US" dirty="0"/>
          </a:p>
        </p:txBody>
      </p:sp>
      <p:sp>
        <p:nvSpPr>
          <p:cNvPr id="4" name="Slide Number Placeholder 3"/>
          <p:cNvSpPr>
            <a:spLocks noGrp="1"/>
          </p:cNvSpPr>
          <p:nvPr>
            <p:ph type="sldNum" sz="quarter" idx="10"/>
          </p:nvPr>
        </p:nvSpPr>
        <p:spPr/>
        <p:txBody>
          <a:bodyPr/>
          <a:lstStyle/>
          <a:p>
            <a:fld id="{7F1D26EC-488E-462F-81A4-A989284C6A6B}" type="slidenum">
              <a:rPr lang="en-ZA" smtClean="0"/>
              <a:t>1</a:t>
            </a:fld>
            <a:endParaRPr lang="en-ZA"/>
          </a:p>
        </p:txBody>
      </p:sp>
    </p:spTree>
    <p:extLst>
      <p:ext uri="{BB962C8B-B14F-4D97-AF65-F5344CB8AC3E}">
        <p14:creationId xmlns:p14="http://schemas.microsoft.com/office/powerpoint/2010/main" val="3508801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a:t>
            </a:r>
            <a:r>
              <a:rPr lang="en-US" baseline="0" dirty="0"/>
              <a:t> the geographical spread of the project. </a:t>
            </a:r>
          </a:p>
          <a:p>
            <a:r>
              <a:rPr lang="en-US" baseline="0" dirty="0"/>
              <a:t>We have Peru and Dominican Republic in the Americas, Ethiopia and Kenya in SSA, and Bangladesh, Vietnam and </a:t>
            </a:r>
            <a:r>
              <a:rPr lang="en-US" baseline="0" dirty="0" err="1"/>
              <a:t>Phillippines</a:t>
            </a:r>
            <a:r>
              <a:rPr lang="en-US" baseline="0" dirty="0"/>
              <a:t> in Asia. </a:t>
            </a:r>
            <a:endParaRPr lang="en-US" dirty="0"/>
          </a:p>
          <a:p>
            <a:endParaRPr lang="en-US" dirty="0"/>
          </a:p>
          <a:p>
            <a:r>
              <a:rPr lang="en-US" dirty="0"/>
              <a:t>I think its important to note that</a:t>
            </a:r>
            <a:r>
              <a:rPr lang="en-US" baseline="0" dirty="0"/>
              <a:t> these countries represent some of the most vulnerable countries globally to CC yet are countries which contributed very little to global GHG emissions. </a:t>
            </a:r>
          </a:p>
          <a:p>
            <a:r>
              <a:rPr lang="en-US" baseline="0" dirty="0"/>
              <a:t>. </a:t>
            </a:r>
          </a:p>
          <a:p>
            <a:r>
              <a:rPr lang="en-US" baseline="0" dirty="0"/>
              <a:t>Vietnam, Philippines and DR are exposed to increasing violent tropical storms and as we speak Typhoon </a:t>
            </a:r>
            <a:r>
              <a:rPr lang="en-US" baseline="0" dirty="0" err="1"/>
              <a:t>Tisoy</a:t>
            </a:r>
            <a:r>
              <a:rPr lang="en-US" baseline="0" dirty="0"/>
              <a:t> is laying waste to the Philippines. These countries are also exposed to sea level rise coastal water </a:t>
            </a:r>
            <a:r>
              <a:rPr lang="en-US" baseline="0" dirty="0" err="1"/>
              <a:t>salination</a:t>
            </a:r>
            <a:r>
              <a:rPr lang="en-US" baseline="0" dirty="0"/>
              <a:t> and destruction of coral reefs impacting on livelihoods. </a:t>
            </a:r>
          </a:p>
          <a:p>
            <a:r>
              <a:rPr lang="en-US" baseline="0" dirty="0"/>
              <a:t>Bangladesh is at significant risk of food in the Ganges Brahmaputra delta that has already displaced millions</a:t>
            </a:r>
          </a:p>
          <a:p>
            <a:r>
              <a:rPr lang="en-US" baseline="0" dirty="0"/>
              <a:t>Ethiopia and Kenya are experiencing drought and impacts on rural farmers. East Africa is also exposed to extreme rainfall events and in October 2019 we saw violent floods that displaced hundreds of thousands of people yet didn’t even make the news. </a:t>
            </a:r>
          </a:p>
          <a:p>
            <a:endParaRPr lang="en-US" baseline="0" dirty="0"/>
          </a:p>
          <a:p>
            <a:r>
              <a:rPr lang="en-US" baseline="0" dirty="0"/>
              <a:t>Peru has similar problems of water scarcity for farming as well as increased melting of tropical glaciers. </a:t>
            </a:r>
            <a:endParaRPr lang="en-US" dirty="0"/>
          </a:p>
        </p:txBody>
      </p:sp>
      <p:sp>
        <p:nvSpPr>
          <p:cNvPr id="4" name="Slide Number Placeholder 3"/>
          <p:cNvSpPr>
            <a:spLocks noGrp="1"/>
          </p:cNvSpPr>
          <p:nvPr>
            <p:ph type="sldNum" sz="quarter" idx="10"/>
          </p:nvPr>
        </p:nvSpPr>
        <p:spPr/>
        <p:txBody>
          <a:bodyPr/>
          <a:lstStyle/>
          <a:p>
            <a:fld id="{7F1D26EC-488E-462F-81A4-A989284C6A6B}" type="slidenum">
              <a:rPr lang="en-ZA" smtClean="0"/>
              <a:t>2</a:t>
            </a:fld>
            <a:endParaRPr lang="en-ZA"/>
          </a:p>
        </p:txBody>
      </p:sp>
    </p:spTree>
    <p:extLst>
      <p:ext uri="{BB962C8B-B14F-4D97-AF65-F5344CB8AC3E}">
        <p14:creationId xmlns:p14="http://schemas.microsoft.com/office/powerpoint/2010/main" val="2647082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a:t>
            </a:r>
            <a:r>
              <a:rPr lang="en-US" baseline="0" dirty="0"/>
              <a:t> is a simplifies view of the components of the program </a:t>
            </a:r>
            <a:r>
              <a:rPr lang="mr-IN" baseline="0" dirty="0"/>
              <a:t>–</a:t>
            </a:r>
            <a:r>
              <a:rPr lang="en-US" baseline="0" dirty="0"/>
              <a:t> </a:t>
            </a:r>
          </a:p>
          <a:p>
            <a:r>
              <a:rPr lang="en-US" baseline="0" dirty="0"/>
              <a:t>identify opportunities, </a:t>
            </a:r>
          </a:p>
          <a:p>
            <a:r>
              <a:rPr lang="en-US" baseline="0" dirty="0"/>
              <a:t>Address barriers and incentives</a:t>
            </a:r>
          </a:p>
          <a:p>
            <a:r>
              <a:rPr lang="en-US" baseline="0" dirty="0"/>
              <a:t>Build pipeline to present</a:t>
            </a:r>
          </a:p>
          <a:p>
            <a:r>
              <a:rPr lang="en-US" baseline="0" dirty="0"/>
              <a:t>And share the earning</a:t>
            </a:r>
            <a:endParaRPr lang="en-US" dirty="0"/>
          </a:p>
        </p:txBody>
      </p:sp>
      <p:sp>
        <p:nvSpPr>
          <p:cNvPr id="4" name="Slide Number Placeholder 3"/>
          <p:cNvSpPr>
            <a:spLocks noGrp="1"/>
          </p:cNvSpPr>
          <p:nvPr>
            <p:ph type="sldNum" sz="quarter" idx="10"/>
          </p:nvPr>
        </p:nvSpPr>
        <p:spPr/>
        <p:txBody>
          <a:bodyPr/>
          <a:lstStyle/>
          <a:p>
            <a:fld id="{7F1D26EC-488E-462F-81A4-A989284C6A6B}" type="slidenum">
              <a:rPr lang="en-ZA" smtClean="0"/>
              <a:t>3</a:t>
            </a:fld>
            <a:endParaRPr lang="en-ZA"/>
          </a:p>
        </p:txBody>
      </p:sp>
    </p:spTree>
    <p:extLst>
      <p:ext uri="{BB962C8B-B14F-4D97-AF65-F5344CB8AC3E}">
        <p14:creationId xmlns:p14="http://schemas.microsoft.com/office/powerpoint/2010/main" val="14102741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next slide provides and overview of the sectors and sub-sectors by country. </a:t>
            </a:r>
          </a:p>
          <a:p>
            <a:endParaRPr lang="en-US" dirty="0"/>
          </a:p>
          <a:p>
            <a:r>
              <a:rPr lang="en-US" dirty="0"/>
              <a:t>The</a:t>
            </a:r>
            <a:r>
              <a:rPr lang="en-US" baseline="0" dirty="0"/>
              <a:t> important thing here is that in all countries we are engaging in the energy sector. This came out of the scoping studies and engagements with stakeholders, and so was largely demand driven. And at a macro scale this represents what is happening in Climate Finance where the majority of funding is going towards energy sector and mitigation business models. Energy business models are generally more mature and easier to fund. This is positive for the energy sector but in some respects, represents some of the challenges of funding non-energy NDC’s particularly those that relate to Adaptation. </a:t>
            </a:r>
          </a:p>
          <a:p>
            <a:r>
              <a:rPr lang="en-US" baseline="0" dirty="0"/>
              <a:t>.</a:t>
            </a:r>
          </a:p>
        </p:txBody>
      </p:sp>
      <p:sp>
        <p:nvSpPr>
          <p:cNvPr id="4" name="Slide Number Placeholder 3"/>
          <p:cNvSpPr>
            <a:spLocks noGrp="1"/>
          </p:cNvSpPr>
          <p:nvPr>
            <p:ph type="sldNum" sz="quarter" idx="10"/>
          </p:nvPr>
        </p:nvSpPr>
        <p:spPr/>
        <p:txBody>
          <a:bodyPr/>
          <a:lstStyle/>
          <a:p>
            <a:fld id="{7F1D26EC-488E-462F-81A4-A989284C6A6B}" type="slidenum">
              <a:rPr lang="en-ZA" smtClean="0"/>
              <a:t>4</a:t>
            </a:fld>
            <a:endParaRPr lang="en-ZA"/>
          </a:p>
        </p:txBody>
      </p:sp>
    </p:spTree>
    <p:extLst>
      <p:ext uri="{BB962C8B-B14F-4D97-AF65-F5344CB8AC3E}">
        <p14:creationId xmlns:p14="http://schemas.microsoft.com/office/powerpoint/2010/main" val="22077585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95B42-6DFD-A243-8C5E-7661D968EB75}"/>
              </a:ext>
            </a:extLst>
          </p:cNvPr>
          <p:cNvSpPr>
            <a:spLocks noGrp="1"/>
          </p:cNvSpPr>
          <p:nvPr>
            <p:ph type="ctrTitle"/>
          </p:nvPr>
        </p:nvSpPr>
        <p:spPr>
          <a:xfrm>
            <a:off x="1143000" y="1122363"/>
            <a:ext cx="6858000" cy="2387600"/>
          </a:xfrm>
          <a:prstGeom prst="rect">
            <a:avLst/>
          </a:prstGeom>
        </p:spPr>
        <p:txBody>
          <a:bodyPr anchor="b">
            <a:normAutofit/>
          </a:bodyPr>
          <a:lstStyle>
            <a:lvl1pPr algn="ctr">
              <a:defRPr sz="3200" b="1">
                <a:latin typeface="DIN 2014"/>
                <a:cs typeface="DIN 2014"/>
              </a:defRPr>
            </a:lvl1pPr>
          </a:lstStyle>
          <a:p>
            <a:r>
              <a:rPr lang="x-none" dirty="0"/>
              <a:t>Click to edit Master title style</a:t>
            </a:r>
            <a:endParaRPr lang="en-US" dirty="0"/>
          </a:p>
        </p:txBody>
      </p:sp>
      <p:sp>
        <p:nvSpPr>
          <p:cNvPr id="3" name="Subtitle 2">
            <a:extLst>
              <a:ext uri="{FF2B5EF4-FFF2-40B4-BE49-F238E27FC236}">
                <a16:creationId xmlns:a16="http://schemas.microsoft.com/office/drawing/2014/main" id="{AE55B40C-18D2-2048-9D15-3FA30F4C4E78}"/>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x-none" dirty="0"/>
              <a:t>Click to edit Master subtitle style</a:t>
            </a:r>
            <a:endParaRPr lang="en-US" dirty="0"/>
          </a:p>
        </p:txBody>
      </p:sp>
      <p:sp>
        <p:nvSpPr>
          <p:cNvPr id="5" name="Slide Number Placeholder 4"/>
          <p:cNvSpPr>
            <a:spLocks noGrp="1"/>
          </p:cNvSpPr>
          <p:nvPr>
            <p:ph type="sldNum" sz="quarter" idx="10"/>
          </p:nvPr>
        </p:nvSpPr>
        <p:spPr>
          <a:xfrm>
            <a:off x="8155046" y="6293540"/>
            <a:ext cx="458567" cy="365125"/>
          </a:xfrm>
          <a:prstGeom prst="rect">
            <a:avLst/>
          </a:prstGeom>
        </p:spPr>
        <p:txBody>
          <a:bodyPr/>
          <a:lstStyle/>
          <a:p>
            <a:fld id="{6C941792-EA9C-4CDE-99E7-0D35249FA890}" type="slidenum">
              <a:rPr lang="en-ZA" smtClean="0"/>
              <a:pPr/>
              <a:t>‹#›</a:t>
            </a:fld>
            <a:endParaRPr lang="en-ZA" dirty="0"/>
          </a:p>
        </p:txBody>
      </p:sp>
    </p:spTree>
    <p:extLst>
      <p:ext uri="{BB962C8B-B14F-4D97-AF65-F5344CB8AC3E}">
        <p14:creationId xmlns:p14="http://schemas.microsoft.com/office/powerpoint/2010/main" val="39396061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Slide Number Placeholder 2"/>
          <p:cNvSpPr>
            <a:spLocks noGrp="1"/>
          </p:cNvSpPr>
          <p:nvPr>
            <p:ph type="sldNum" sz="quarter" idx="10"/>
          </p:nvPr>
        </p:nvSpPr>
        <p:spPr>
          <a:xfrm>
            <a:off x="8147651" y="6305541"/>
            <a:ext cx="502707" cy="400271"/>
          </a:xfrm>
        </p:spPr>
        <p:txBody>
          <a:bodyPr/>
          <a:lstStyle/>
          <a:p>
            <a:fld id="{6C941792-EA9C-4CDE-99E7-0D35249FA890}" type="slidenum">
              <a:rPr lang="en-ZA" smtClean="0"/>
              <a:pPr/>
              <a:t>‹#›</a:t>
            </a:fld>
            <a:endParaRPr lang="en-ZA" dirty="0"/>
          </a:p>
        </p:txBody>
      </p:sp>
    </p:spTree>
    <p:extLst>
      <p:ext uri="{BB962C8B-B14F-4D97-AF65-F5344CB8AC3E}">
        <p14:creationId xmlns:p14="http://schemas.microsoft.com/office/powerpoint/2010/main" val="1487982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C6DA720-0099-EE4B-8F21-88A8D99D5600}"/>
              </a:ext>
            </a:extLst>
          </p:cNvPr>
          <p:cNvSpPr>
            <a:spLocks noGrp="1"/>
          </p:cNvSpPr>
          <p:nvPr>
            <p:ph type="title" hasCustomPrompt="1"/>
          </p:nvPr>
        </p:nvSpPr>
        <p:spPr>
          <a:xfrm>
            <a:off x="0" y="2187655"/>
            <a:ext cx="9144000" cy="1325563"/>
          </a:xfrm>
          <a:prstGeom prst="rect">
            <a:avLst/>
          </a:prstGeom>
        </p:spPr>
        <p:txBody>
          <a:bodyPr/>
          <a:lstStyle>
            <a:lvl1pPr algn="ctr">
              <a:defRPr i="1"/>
            </a:lvl1pPr>
          </a:lstStyle>
          <a:p>
            <a:r>
              <a:rPr lang="x-none" dirty="0"/>
              <a:t>Thank you</a:t>
            </a:r>
            <a:endParaRPr lang="en-US" dirty="0"/>
          </a:p>
        </p:txBody>
      </p:sp>
    </p:spTree>
    <p:extLst>
      <p:ext uri="{BB962C8B-B14F-4D97-AF65-F5344CB8AC3E}">
        <p14:creationId xmlns:p14="http://schemas.microsoft.com/office/powerpoint/2010/main" val="2840076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C6E83-B228-A841-9606-B703512B7A24}"/>
              </a:ext>
            </a:extLst>
          </p:cNvPr>
          <p:cNvSpPr>
            <a:spLocks noGrp="1"/>
          </p:cNvSpPr>
          <p:nvPr>
            <p:ph type="title"/>
          </p:nvPr>
        </p:nvSpPr>
        <p:spPr>
          <a:xfrm>
            <a:off x="628650" y="365126"/>
            <a:ext cx="7886700" cy="1325563"/>
          </a:xfrm>
          <a:prstGeom prst="rect">
            <a:avLst/>
          </a:prstGeom>
        </p:spPr>
        <p:txBody>
          <a:bodyPr/>
          <a:lstStyle>
            <a:lvl1pPr>
              <a:defRPr b="1">
                <a:latin typeface="DIN 2014"/>
                <a:cs typeface="DIN 2014"/>
              </a:defRPr>
            </a:lvl1pPr>
          </a:lstStyle>
          <a:p>
            <a:r>
              <a:rPr lang="x-none" dirty="0"/>
              <a:t>Click to edit Master title style</a:t>
            </a:r>
            <a:endParaRPr lang="en-US" dirty="0"/>
          </a:p>
        </p:txBody>
      </p:sp>
      <p:sp>
        <p:nvSpPr>
          <p:cNvPr id="3" name="Content Placeholder 2">
            <a:extLst>
              <a:ext uri="{FF2B5EF4-FFF2-40B4-BE49-F238E27FC236}">
                <a16:creationId xmlns:a16="http://schemas.microsoft.com/office/drawing/2014/main" id="{E2974D62-837D-C746-B28A-69D0B48BFCF0}"/>
              </a:ext>
            </a:extLst>
          </p:cNvPr>
          <p:cNvSpPr>
            <a:spLocks noGrp="1"/>
          </p:cNvSpPr>
          <p:nvPr>
            <p:ph idx="1"/>
          </p:nvPr>
        </p:nvSpPr>
        <p:spPr>
          <a:xfrm>
            <a:off x="628650" y="1825626"/>
            <a:ext cx="7886700" cy="3292285"/>
          </a:xfrm>
        </p:spPr>
        <p:txBody>
          <a:bodyPr/>
          <a:lstStyle>
            <a:lvl1pPr>
              <a:defRPr sz="2200">
                <a:latin typeface="DIN 2014"/>
                <a:cs typeface="DIN 2014"/>
              </a:defRPr>
            </a:lvl1pPr>
            <a:lvl2pPr>
              <a:defRPr sz="1800"/>
            </a:lvl2pPr>
            <a:lvl5pPr>
              <a:defRPr sz="1200">
                <a:solidFill>
                  <a:schemeClr val="tx1"/>
                </a:solidFill>
                <a:latin typeface="Arial"/>
                <a:cs typeface="Arial"/>
              </a:defRPr>
            </a:lvl5pPr>
          </a:lstStyle>
          <a:p>
            <a:pPr lvl="0"/>
            <a:r>
              <a:rPr lang="x-none" dirty="0"/>
              <a:t>Click to edit Master text styles</a:t>
            </a:r>
          </a:p>
          <a:p>
            <a:pPr lvl="1"/>
            <a:r>
              <a:rPr lang="x-none" dirty="0"/>
              <a:t>Second level</a:t>
            </a:r>
          </a:p>
          <a:p>
            <a:pPr lvl="2"/>
            <a:r>
              <a:rPr lang="x-none" dirty="0"/>
              <a:t>Third level</a:t>
            </a:r>
          </a:p>
          <a:p>
            <a:pPr lvl="3"/>
            <a:r>
              <a:rPr lang="x-none" dirty="0"/>
              <a:t>Fourth level</a:t>
            </a:r>
          </a:p>
        </p:txBody>
      </p:sp>
      <p:sp>
        <p:nvSpPr>
          <p:cNvPr id="4" name="Slide Number Placeholder 3"/>
          <p:cNvSpPr>
            <a:spLocks noGrp="1"/>
          </p:cNvSpPr>
          <p:nvPr>
            <p:ph type="sldNum" sz="quarter" idx="10"/>
          </p:nvPr>
        </p:nvSpPr>
        <p:spPr>
          <a:xfrm>
            <a:off x="8153187" y="6292048"/>
            <a:ext cx="458567" cy="365125"/>
          </a:xfrm>
          <a:prstGeom prst="rect">
            <a:avLst/>
          </a:prstGeom>
        </p:spPr>
        <p:txBody>
          <a:bodyPr/>
          <a:lstStyle>
            <a:lvl1pPr>
              <a:defRPr>
                <a:solidFill>
                  <a:srgbClr val="05334E"/>
                </a:solidFill>
                <a:latin typeface="Source Sans Pro" panose="020B0503030403020204" pitchFamily="34" charset="0"/>
                <a:ea typeface="Source Sans Pro" panose="020B0503030403020204" pitchFamily="34" charset="0"/>
              </a:defRPr>
            </a:lvl1pPr>
          </a:lstStyle>
          <a:p>
            <a:fld id="{6C941792-EA9C-4CDE-99E7-0D35249FA890}" type="slidenum">
              <a:rPr lang="uk-UA" smtClean="0"/>
              <a:pPr/>
              <a:t>‹#›</a:t>
            </a:fld>
            <a:endParaRPr lang="uk-UA" dirty="0"/>
          </a:p>
        </p:txBody>
      </p:sp>
    </p:spTree>
    <p:extLst>
      <p:ext uri="{BB962C8B-B14F-4D97-AF65-F5344CB8AC3E}">
        <p14:creationId xmlns:p14="http://schemas.microsoft.com/office/powerpoint/2010/main" val="3769017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D4A27-7FE9-3348-B986-E7BB4D2974E6}"/>
              </a:ext>
            </a:extLst>
          </p:cNvPr>
          <p:cNvSpPr>
            <a:spLocks noGrp="1"/>
          </p:cNvSpPr>
          <p:nvPr>
            <p:ph type="title"/>
          </p:nvPr>
        </p:nvSpPr>
        <p:spPr>
          <a:xfrm>
            <a:off x="623888" y="1709739"/>
            <a:ext cx="7886700" cy="2852737"/>
          </a:xfrm>
          <a:prstGeom prst="rect">
            <a:avLst/>
          </a:prstGeom>
        </p:spPr>
        <p:txBody>
          <a:bodyPr anchor="b">
            <a:normAutofit/>
          </a:bodyPr>
          <a:lstStyle>
            <a:lvl1pPr>
              <a:defRPr sz="3600">
                <a:latin typeface="DIN 2014"/>
                <a:cs typeface="DIN 2014"/>
              </a:defRPr>
            </a:lvl1pPr>
          </a:lstStyle>
          <a:p>
            <a:r>
              <a:rPr lang="x-none" dirty="0"/>
              <a:t>Click to edit Master title style</a:t>
            </a:r>
            <a:endParaRPr lang="en-US" dirty="0"/>
          </a:p>
        </p:txBody>
      </p:sp>
      <p:sp>
        <p:nvSpPr>
          <p:cNvPr id="3" name="Text Placeholder 2">
            <a:extLst>
              <a:ext uri="{FF2B5EF4-FFF2-40B4-BE49-F238E27FC236}">
                <a16:creationId xmlns:a16="http://schemas.microsoft.com/office/drawing/2014/main" id="{E61BE546-90E2-CB4A-BDF0-E0CFE0952365}"/>
              </a:ext>
            </a:extLst>
          </p:cNvPr>
          <p:cNvSpPr>
            <a:spLocks noGrp="1"/>
          </p:cNvSpPr>
          <p:nvPr>
            <p:ph type="body" idx="1"/>
          </p:nvPr>
        </p:nvSpPr>
        <p:spPr>
          <a:xfrm>
            <a:off x="623888" y="4589464"/>
            <a:ext cx="7886700" cy="77410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x-none" dirty="0"/>
              <a:t>Click to edit Master text styles</a:t>
            </a:r>
          </a:p>
        </p:txBody>
      </p:sp>
      <p:sp>
        <p:nvSpPr>
          <p:cNvPr id="4" name="Slide Number Placeholder 3"/>
          <p:cNvSpPr>
            <a:spLocks noGrp="1"/>
          </p:cNvSpPr>
          <p:nvPr>
            <p:ph type="sldNum" sz="quarter" idx="10"/>
          </p:nvPr>
        </p:nvSpPr>
        <p:spPr>
          <a:xfrm>
            <a:off x="8171105" y="6189735"/>
            <a:ext cx="458567" cy="365125"/>
          </a:xfrm>
          <a:prstGeom prst="rect">
            <a:avLst/>
          </a:prstGeom>
        </p:spPr>
        <p:txBody>
          <a:bodyPr/>
          <a:lstStyle/>
          <a:p>
            <a:fld id="{6C941792-EA9C-4CDE-99E7-0D35249FA890}" type="slidenum">
              <a:rPr lang="en-ZA" smtClean="0"/>
              <a:pPr/>
              <a:t>‹#›</a:t>
            </a:fld>
            <a:endParaRPr lang="en-ZA"/>
          </a:p>
        </p:txBody>
      </p:sp>
    </p:spTree>
    <p:extLst>
      <p:ext uri="{BB962C8B-B14F-4D97-AF65-F5344CB8AC3E}">
        <p14:creationId xmlns:p14="http://schemas.microsoft.com/office/powerpoint/2010/main" val="1633848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2224A-8447-CC4D-8E0B-DDF7509C559D}"/>
              </a:ext>
            </a:extLst>
          </p:cNvPr>
          <p:cNvSpPr>
            <a:spLocks noGrp="1"/>
          </p:cNvSpPr>
          <p:nvPr>
            <p:ph type="title"/>
          </p:nvPr>
        </p:nvSpPr>
        <p:spPr>
          <a:xfrm>
            <a:off x="628650" y="365126"/>
            <a:ext cx="7886700" cy="1325563"/>
          </a:xfrm>
          <a:prstGeom prst="rect">
            <a:avLst/>
          </a:prstGeom>
        </p:spPr>
        <p:txBody>
          <a:bodyPr/>
          <a:lstStyle>
            <a:lvl1pPr>
              <a:defRPr>
                <a:latin typeface="DIN 2014"/>
                <a:cs typeface="DIN 2014"/>
              </a:defRPr>
            </a:lvl1pPr>
          </a:lstStyle>
          <a:p>
            <a:r>
              <a:rPr lang="x-none" dirty="0"/>
              <a:t>Click to edit Master title style</a:t>
            </a:r>
            <a:endParaRPr lang="en-US" dirty="0"/>
          </a:p>
        </p:txBody>
      </p:sp>
      <p:sp>
        <p:nvSpPr>
          <p:cNvPr id="3" name="Content Placeholder 2">
            <a:extLst>
              <a:ext uri="{FF2B5EF4-FFF2-40B4-BE49-F238E27FC236}">
                <a16:creationId xmlns:a16="http://schemas.microsoft.com/office/drawing/2014/main" id="{FA937C59-F3DF-8545-A961-2FA09CB798A1}"/>
              </a:ext>
            </a:extLst>
          </p:cNvPr>
          <p:cNvSpPr>
            <a:spLocks noGrp="1"/>
          </p:cNvSpPr>
          <p:nvPr>
            <p:ph sz="half" idx="1"/>
          </p:nvPr>
        </p:nvSpPr>
        <p:spPr>
          <a:xfrm>
            <a:off x="628650" y="1825626"/>
            <a:ext cx="3886200" cy="3456059"/>
          </a:xfrm>
        </p:spPr>
        <p:txBody>
          <a:bodyPr/>
          <a:lstStyle/>
          <a:p>
            <a:pPr lvl="0"/>
            <a:r>
              <a:rPr lang="x-none" dirty="0"/>
              <a:t>Click to edit Master text styles</a:t>
            </a:r>
          </a:p>
          <a:p>
            <a:pPr lvl="1"/>
            <a:r>
              <a:rPr lang="x-none" dirty="0"/>
              <a:t>Second level</a:t>
            </a:r>
          </a:p>
          <a:p>
            <a:pPr lvl="2"/>
            <a:r>
              <a:rPr lang="x-none" dirty="0"/>
              <a:t>Third level</a:t>
            </a:r>
          </a:p>
          <a:p>
            <a:pPr lvl="3"/>
            <a:r>
              <a:rPr lang="x-none" dirty="0"/>
              <a:t>Fourth level</a:t>
            </a:r>
          </a:p>
        </p:txBody>
      </p:sp>
      <p:sp>
        <p:nvSpPr>
          <p:cNvPr id="4" name="Content Placeholder 3">
            <a:extLst>
              <a:ext uri="{FF2B5EF4-FFF2-40B4-BE49-F238E27FC236}">
                <a16:creationId xmlns:a16="http://schemas.microsoft.com/office/drawing/2014/main" id="{E9D226DA-0EEE-C04D-871A-AAC0377DCF31}"/>
              </a:ext>
            </a:extLst>
          </p:cNvPr>
          <p:cNvSpPr>
            <a:spLocks noGrp="1"/>
          </p:cNvSpPr>
          <p:nvPr>
            <p:ph sz="half" idx="2"/>
          </p:nvPr>
        </p:nvSpPr>
        <p:spPr>
          <a:xfrm>
            <a:off x="4629150" y="1825626"/>
            <a:ext cx="3886200" cy="3456059"/>
          </a:xfrm>
        </p:spPr>
        <p:txBody>
          <a:bodyPr/>
          <a:lstStyle/>
          <a:p>
            <a:pPr lvl="0"/>
            <a:r>
              <a:rPr lang="x-none" dirty="0"/>
              <a:t>Click to edit Master text styles</a:t>
            </a:r>
          </a:p>
          <a:p>
            <a:pPr lvl="1"/>
            <a:r>
              <a:rPr lang="x-none" dirty="0"/>
              <a:t>Second level</a:t>
            </a:r>
          </a:p>
          <a:p>
            <a:pPr lvl="2"/>
            <a:r>
              <a:rPr lang="x-none" dirty="0"/>
              <a:t>Third level</a:t>
            </a:r>
          </a:p>
          <a:p>
            <a:pPr lvl="3"/>
            <a:r>
              <a:rPr lang="x-none" dirty="0"/>
              <a:t>Fourth level</a:t>
            </a:r>
          </a:p>
        </p:txBody>
      </p:sp>
      <p:sp>
        <p:nvSpPr>
          <p:cNvPr id="5" name="Slide Number Placeholder 4"/>
          <p:cNvSpPr>
            <a:spLocks noGrp="1"/>
          </p:cNvSpPr>
          <p:nvPr>
            <p:ph type="sldNum" sz="quarter" idx="10"/>
          </p:nvPr>
        </p:nvSpPr>
        <p:spPr>
          <a:xfrm>
            <a:off x="8164527" y="6293265"/>
            <a:ext cx="458567" cy="365125"/>
          </a:xfrm>
          <a:prstGeom prst="rect">
            <a:avLst/>
          </a:prstGeom>
        </p:spPr>
        <p:txBody>
          <a:bodyPr/>
          <a:lstStyle/>
          <a:p>
            <a:fld id="{6C941792-EA9C-4CDE-99E7-0D35249FA890}" type="slidenum">
              <a:rPr lang="en-ZA" smtClean="0"/>
              <a:pPr/>
              <a:t>‹#›</a:t>
            </a:fld>
            <a:endParaRPr lang="en-ZA" dirty="0"/>
          </a:p>
        </p:txBody>
      </p:sp>
    </p:spTree>
    <p:extLst>
      <p:ext uri="{BB962C8B-B14F-4D97-AF65-F5344CB8AC3E}">
        <p14:creationId xmlns:p14="http://schemas.microsoft.com/office/powerpoint/2010/main" val="34825783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8C3CD-95B0-BB4C-9F28-0E74A4C84C1B}"/>
              </a:ext>
            </a:extLst>
          </p:cNvPr>
          <p:cNvSpPr>
            <a:spLocks noGrp="1"/>
          </p:cNvSpPr>
          <p:nvPr>
            <p:ph type="title"/>
          </p:nvPr>
        </p:nvSpPr>
        <p:spPr>
          <a:xfrm>
            <a:off x="629841" y="365126"/>
            <a:ext cx="7886700" cy="1325563"/>
          </a:xfrm>
          <a:prstGeom prst="rect">
            <a:avLst/>
          </a:prstGeom>
        </p:spPr>
        <p:txBody>
          <a:bodyPr/>
          <a:lstStyle/>
          <a:p>
            <a:r>
              <a:rPr lang="x-none"/>
              <a:t>Click to edit Master title style</a:t>
            </a:r>
            <a:endParaRPr lang="en-US"/>
          </a:p>
        </p:txBody>
      </p:sp>
      <p:sp>
        <p:nvSpPr>
          <p:cNvPr id="3" name="Text Placeholder 2">
            <a:extLst>
              <a:ext uri="{FF2B5EF4-FFF2-40B4-BE49-F238E27FC236}">
                <a16:creationId xmlns:a16="http://schemas.microsoft.com/office/drawing/2014/main" id="{6A030D21-D614-8D42-A4C5-3D472EFF7535}"/>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dirty="0"/>
              <a:t>Click to edit Master text styles</a:t>
            </a:r>
          </a:p>
        </p:txBody>
      </p:sp>
      <p:sp>
        <p:nvSpPr>
          <p:cNvPr id="4" name="Content Placeholder 3">
            <a:extLst>
              <a:ext uri="{FF2B5EF4-FFF2-40B4-BE49-F238E27FC236}">
                <a16:creationId xmlns:a16="http://schemas.microsoft.com/office/drawing/2014/main" id="{88F11851-D963-4B4F-BE49-5F283A9F6D96}"/>
              </a:ext>
            </a:extLst>
          </p:cNvPr>
          <p:cNvSpPr>
            <a:spLocks noGrp="1"/>
          </p:cNvSpPr>
          <p:nvPr>
            <p:ph sz="half" idx="2"/>
          </p:nvPr>
        </p:nvSpPr>
        <p:spPr>
          <a:xfrm>
            <a:off x="629842" y="2505075"/>
            <a:ext cx="3868340" cy="2803904"/>
          </a:xfrm>
        </p:spPr>
        <p:txBody>
          <a:bodyPr/>
          <a:lstStyle/>
          <a:p>
            <a:pPr lvl="0"/>
            <a:r>
              <a:rPr lang="x-none" dirty="0"/>
              <a:t>Click to edit Master text styles</a:t>
            </a:r>
          </a:p>
          <a:p>
            <a:pPr lvl="1"/>
            <a:r>
              <a:rPr lang="x-none" dirty="0"/>
              <a:t>Second level</a:t>
            </a:r>
          </a:p>
          <a:p>
            <a:pPr lvl="2"/>
            <a:r>
              <a:rPr lang="x-none" dirty="0"/>
              <a:t>Third level</a:t>
            </a:r>
          </a:p>
          <a:p>
            <a:pPr lvl="3"/>
            <a:r>
              <a:rPr lang="x-none" dirty="0"/>
              <a:t>Fourth level</a:t>
            </a:r>
          </a:p>
        </p:txBody>
      </p:sp>
      <p:sp>
        <p:nvSpPr>
          <p:cNvPr id="5" name="Text Placeholder 4">
            <a:extLst>
              <a:ext uri="{FF2B5EF4-FFF2-40B4-BE49-F238E27FC236}">
                <a16:creationId xmlns:a16="http://schemas.microsoft.com/office/drawing/2014/main" id="{DCCD12B3-32BB-9248-8B02-CF552E503737}"/>
              </a:ext>
            </a:extLst>
          </p:cNvPr>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a:t>Click to edit Master text styles</a:t>
            </a:r>
          </a:p>
        </p:txBody>
      </p:sp>
      <p:sp>
        <p:nvSpPr>
          <p:cNvPr id="6" name="Content Placeholder 5">
            <a:extLst>
              <a:ext uri="{FF2B5EF4-FFF2-40B4-BE49-F238E27FC236}">
                <a16:creationId xmlns:a16="http://schemas.microsoft.com/office/drawing/2014/main" id="{D1941A5F-9EC6-E944-BBAE-133E44673A68}"/>
              </a:ext>
            </a:extLst>
          </p:cNvPr>
          <p:cNvSpPr>
            <a:spLocks noGrp="1"/>
          </p:cNvSpPr>
          <p:nvPr>
            <p:ph sz="quarter" idx="4"/>
          </p:nvPr>
        </p:nvSpPr>
        <p:spPr>
          <a:xfrm>
            <a:off x="4629150" y="2505075"/>
            <a:ext cx="3887391" cy="2803904"/>
          </a:xfrm>
        </p:spPr>
        <p:txBody>
          <a:bodyPr/>
          <a:lstStyle/>
          <a:p>
            <a:pPr lvl="0"/>
            <a:r>
              <a:rPr lang="x-none" dirty="0"/>
              <a:t>Click to edit Master text styles</a:t>
            </a:r>
          </a:p>
          <a:p>
            <a:pPr lvl="1"/>
            <a:r>
              <a:rPr lang="x-none" dirty="0"/>
              <a:t>Second level</a:t>
            </a:r>
          </a:p>
          <a:p>
            <a:pPr lvl="2"/>
            <a:r>
              <a:rPr lang="x-none" dirty="0"/>
              <a:t>Third level</a:t>
            </a:r>
          </a:p>
          <a:p>
            <a:pPr lvl="3"/>
            <a:r>
              <a:rPr lang="x-none" dirty="0"/>
              <a:t>Fourth level</a:t>
            </a:r>
          </a:p>
        </p:txBody>
      </p:sp>
      <p:sp>
        <p:nvSpPr>
          <p:cNvPr id="7" name="Slide Number Placeholder 6"/>
          <p:cNvSpPr>
            <a:spLocks noGrp="1"/>
          </p:cNvSpPr>
          <p:nvPr>
            <p:ph type="sldNum" sz="quarter" idx="10"/>
          </p:nvPr>
        </p:nvSpPr>
        <p:spPr>
          <a:xfrm>
            <a:off x="171275" y="6341625"/>
            <a:ext cx="458567" cy="365125"/>
          </a:xfrm>
          <a:prstGeom prst="rect">
            <a:avLst/>
          </a:prstGeom>
        </p:spPr>
        <p:txBody>
          <a:bodyPr/>
          <a:lstStyle/>
          <a:p>
            <a:fld id="{6C941792-EA9C-4CDE-99E7-0D35249FA890}" type="slidenum">
              <a:rPr lang="en-ZA" smtClean="0"/>
              <a:pPr/>
              <a:t>‹#›</a:t>
            </a:fld>
            <a:endParaRPr lang="en-ZA"/>
          </a:p>
        </p:txBody>
      </p:sp>
    </p:spTree>
    <p:extLst>
      <p:ext uri="{BB962C8B-B14F-4D97-AF65-F5344CB8AC3E}">
        <p14:creationId xmlns:p14="http://schemas.microsoft.com/office/powerpoint/2010/main" val="17754610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DA720-0099-EE4B-8F21-88A8D99D5600}"/>
              </a:ext>
            </a:extLst>
          </p:cNvPr>
          <p:cNvSpPr>
            <a:spLocks noGrp="1"/>
          </p:cNvSpPr>
          <p:nvPr>
            <p:ph type="title"/>
          </p:nvPr>
        </p:nvSpPr>
        <p:spPr>
          <a:xfrm>
            <a:off x="628650" y="365126"/>
            <a:ext cx="7886700" cy="1325563"/>
          </a:xfrm>
          <a:prstGeom prst="rect">
            <a:avLst/>
          </a:prstGeom>
        </p:spPr>
        <p:txBody>
          <a:bodyPr/>
          <a:lstStyle/>
          <a:p>
            <a:r>
              <a:rPr lang="x-none"/>
              <a:t>Click to edit Master title style</a:t>
            </a:r>
            <a:endParaRPr lang="en-US"/>
          </a:p>
        </p:txBody>
      </p:sp>
      <p:sp>
        <p:nvSpPr>
          <p:cNvPr id="3" name="Slide Number Placeholder 2"/>
          <p:cNvSpPr>
            <a:spLocks noGrp="1"/>
          </p:cNvSpPr>
          <p:nvPr>
            <p:ph type="sldNum" sz="quarter" idx="10"/>
          </p:nvPr>
        </p:nvSpPr>
        <p:spPr>
          <a:xfrm>
            <a:off x="170083" y="5990183"/>
            <a:ext cx="458567" cy="365125"/>
          </a:xfrm>
          <a:prstGeom prst="rect">
            <a:avLst/>
          </a:prstGeom>
        </p:spPr>
        <p:txBody>
          <a:bodyPr/>
          <a:lstStyle/>
          <a:p>
            <a:fld id="{6C941792-EA9C-4CDE-99E7-0D35249FA890}" type="slidenum">
              <a:rPr lang="en-ZA" smtClean="0"/>
              <a:pPr/>
              <a:t>‹#›</a:t>
            </a:fld>
            <a:endParaRPr lang="en-ZA"/>
          </a:p>
        </p:txBody>
      </p:sp>
    </p:spTree>
    <p:extLst>
      <p:ext uri="{BB962C8B-B14F-4D97-AF65-F5344CB8AC3E}">
        <p14:creationId xmlns:p14="http://schemas.microsoft.com/office/powerpoint/2010/main" val="3093661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166899" y="6355307"/>
            <a:ext cx="458567" cy="365125"/>
          </a:xfrm>
          <a:prstGeom prst="rect">
            <a:avLst/>
          </a:prstGeom>
        </p:spPr>
        <p:txBody>
          <a:bodyPr/>
          <a:lstStyle/>
          <a:p>
            <a:fld id="{6C941792-EA9C-4CDE-99E7-0D35249FA890}" type="slidenum">
              <a:rPr lang="en-ZA" smtClean="0"/>
              <a:pPr/>
              <a:t>‹#›</a:t>
            </a:fld>
            <a:endParaRPr lang="en-ZA" dirty="0"/>
          </a:p>
        </p:txBody>
      </p:sp>
    </p:spTree>
    <p:extLst>
      <p:ext uri="{BB962C8B-B14F-4D97-AF65-F5344CB8AC3E}">
        <p14:creationId xmlns:p14="http://schemas.microsoft.com/office/powerpoint/2010/main" val="658329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775B1-76B6-204C-9D24-86F60E483166}"/>
              </a:ext>
            </a:extLst>
          </p:cNvPr>
          <p:cNvSpPr>
            <a:spLocks noGrp="1"/>
          </p:cNvSpPr>
          <p:nvPr>
            <p:ph type="title"/>
          </p:nvPr>
        </p:nvSpPr>
        <p:spPr>
          <a:xfrm>
            <a:off x="629841" y="457200"/>
            <a:ext cx="2949178" cy="1600200"/>
          </a:xfrm>
          <a:prstGeom prst="rect">
            <a:avLst/>
          </a:prstGeom>
        </p:spPr>
        <p:txBody>
          <a:bodyPr anchor="b"/>
          <a:lstStyle>
            <a:lvl1pPr>
              <a:defRPr sz="3200"/>
            </a:lvl1pPr>
          </a:lstStyle>
          <a:p>
            <a:r>
              <a:rPr lang="x-none"/>
              <a:t>Click to edit Master title style</a:t>
            </a:r>
            <a:endParaRPr lang="en-US"/>
          </a:p>
        </p:txBody>
      </p:sp>
      <p:sp>
        <p:nvSpPr>
          <p:cNvPr id="3" name="Content Placeholder 2">
            <a:extLst>
              <a:ext uri="{FF2B5EF4-FFF2-40B4-BE49-F238E27FC236}">
                <a16:creationId xmlns:a16="http://schemas.microsoft.com/office/drawing/2014/main" id="{313901E8-5353-2548-857E-FB8242FC3779}"/>
              </a:ext>
            </a:extLst>
          </p:cNvPr>
          <p:cNvSpPr>
            <a:spLocks noGrp="1"/>
          </p:cNvSpPr>
          <p:nvPr>
            <p:ph idx="1"/>
          </p:nvPr>
        </p:nvSpPr>
        <p:spPr>
          <a:xfrm>
            <a:off x="3887391" y="987426"/>
            <a:ext cx="4629150" cy="419872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Text Placeholder 3">
            <a:extLst>
              <a:ext uri="{FF2B5EF4-FFF2-40B4-BE49-F238E27FC236}">
                <a16:creationId xmlns:a16="http://schemas.microsoft.com/office/drawing/2014/main" id="{EA592C86-0DF6-2C4B-A7FD-3DD71DE866CB}"/>
              </a:ext>
            </a:extLst>
          </p:cNvPr>
          <p:cNvSpPr>
            <a:spLocks noGrp="1"/>
          </p:cNvSpPr>
          <p:nvPr>
            <p:ph type="body" sz="half" idx="2"/>
          </p:nvPr>
        </p:nvSpPr>
        <p:spPr>
          <a:xfrm>
            <a:off x="629841" y="2057401"/>
            <a:ext cx="2949178" cy="312874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x-none"/>
              <a:t>Click to edit Master text styles</a:t>
            </a:r>
          </a:p>
        </p:txBody>
      </p:sp>
      <p:sp>
        <p:nvSpPr>
          <p:cNvPr id="5" name="Slide Number Placeholder 4"/>
          <p:cNvSpPr>
            <a:spLocks noGrp="1"/>
          </p:cNvSpPr>
          <p:nvPr>
            <p:ph type="sldNum" sz="quarter" idx="10"/>
          </p:nvPr>
        </p:nvSpPr>
        <p:spPr>
          <a:xfrm>
            <a:off x="8103809" y="6258479"/>
            <a:ext cx="458567" cy="365125"/>
          </a:xfrm>
          <a:prstGeom prst="rect">
            <a:avLst/>
          </a:prstGeom>
        </p:spPr>
        <p:txBody>
          <a:bodyPr/>
          <a:lstStyle/>
          <a:p>
            <a:fld id="{6C941792-EA9C-4CDE-99E7-0D35249FA890}" type="slidenum">
              <a:rPr lang="en-ZA" smtClean="0"/>
              <a:pPr/>
              <a:t>‹#›</a:t>
            </a:fld>
            <a:endParaRPr lang="en-ZA"/>
          </a:p>
        </p:txBody>
      </p:sp>
    </p:spTree>
    <p:extLst>
      <p:ext uri="{BB962C8B-B14F-4D97-AF65-F5344CB8AC3E}">
        <p14:creationId xmlns:p14="http://schemas.microsoft.com/office/powerpoint/2010/main" val="4130360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96DE2-D20F-E242-B86D-FD26DCE1D4F9}"/>
              </a:ext>
            </a:extLst>
          </p:cNvPr>
          <p:cNvSpPr>
            <a:spLocks noGrp="1"/>
          </p:cNvSpPr>
          <p:nvPr>
            <p:ph type="title"/>
          </p:nvPr>
        </p:nvSpPr>
        <p:spPr>
          <a:xfrm>
            <a:off x="629841" y="457200"/>
            <a:ext cx="2949178" cy="1600200"/>
          </a:xfrm>
          <a:prstGeom prst="rect">
            <a:avLst/>
          </a:prstGeom>
        </p:spPr>
        <p:txBody>
          <a:bodyPr anchor="b"/>
          <a:lstStyle>
            <a:lvl1pPr>
              <a:defRPr sz="3200"/>
            </a:lvl1pPr>
          </a:lstStyle>
          <a:p>
            <a:r>
              <a:rPr lang="x-none"/>
              <a:t>Click to edit Master title style</a:t>
            </a:r>
            <a:endParaRPr lang="en-US"/>
          </a:p>
        </p:txBody>
      </p:sp>
      <p:sp>
        <p:nvSpPr>
          <p:cNvPr id="3" name="Picture Placeholder 2">
            <a:extLst>
              <a:ext uri="{FF2B5EF4-FFF2-40B4-BE49-F238E27FC236}">
                <a16:creationId xmlns:a16="http://schemas.microsoft.com/office/drawing/2014/main" id="{73D8E142-FAB7-4243-BD42-162812857D03}"/>
              </a:ext>
            </a:extLst>
          </p:cNvPr>
          <p:cNvSpPr>
            <a:spLocks noGrp="1"/>
          </p:cNvSpPr>
          <p:nvPr>
            <p:ph type="pic" idx="1"/>
          </p:nvPr>
        </p:nvSpPr>
        <p:spPr>
          <a:xfrm>
            <a:off x="3887391" y="987426"/>
            <a:ext cx="4629150" cy="396562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x-none"/>
              <a:t>Drag picture to placeholder or click icon to add</a:t>
            </a:r>
            <a:endParaRPr lang="en-US"/>
          </a:p>
        </p:txBody>
      </p:sp>
      <p:sp>
        <p:nvSpPr>
          <p:cNvPr id="4" name="Text Placeholder 3">
            <a:extLst>
              <a:ext uri="{FF2B5EF4-FFF2-40B4-BE49-F238E27FC236}">
                <a16:creationId xmlns:a16="http://schemas.microsoft.com/office/drawing/2014/main" id="{97578C0E-0D30-E242-A662-399DAAE50004}"/>
              </a:ext>
            </a:extLst>
          </p:cNvPr>
          <p:cNvSpPr>
            <a:spLocks noGrp="1"/>
          </p:cNvSpPr>
          <p:nvPr>
            <p:ph type="body" sz="half" idx="2"/>
          </p:nvPr>
        </p:nvSpPr>
        <p:spPr>
          <a:xfrm>
            <a:off x="629841" y="2057400"/>
            <a:ext cx="2949178" cy="310145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x-none"/>
              <a:t>Click to edit Master text styles</a:t>
            </a:r>
          </a:p>
        </p:txBody>
      </p:sp>
      <p:sp>
        <p:nvSpPr>
          <p:cNvPr id="5" name="Slide Number Placeholder 4"/>
          <p:cNvSpPr>
            <a:spLocks noGrp="1"/>
          </p:cNvSpPr>
          <p:nvPr>
            <p:ph type="sldNum" sz="quarter" idx="10"/>
          </p:nvPr>
        </p:nvSpPr>
        <p:spPr>
          <a:xfrm>
            <a:off x="8160540" y="6332628"/>
            <a:ext cx="458567" cy="365125"/>
          </a:xfrm>
          <a:prstGeom prst="rect">
            <a:avLst/>
          </a:prstGeom>
        </p:spPr>
        <p:txBody>
          <a:bodyPr/>
          <a:lstStyle/>
          <a:p>
            <a:fld id="{6C941792-EA9C-4CDE-99E7-0D35249FA890}" type="slidenum">
              <a:rPr lang="en-ZA" smtClean="0"/>
              <a:pPr/>
              <a:t>‹#›</a:t>
            </a:fld>
            <a:endParaRPr lang="en-ZA" dirty="0"/>
          </a:p>
        </p:txBody>
      </p:sp>
    </p:spTree>
    <p:extLst>
      <p:ext uri="{BB962C8B-B14F-4D97-AF65-F5344CB8AC3E}">
        <p14:creationId xmlns:p14="http://schemas.microsoft.com/office/powerpoint/2010/main" val="33287566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F05A2FC-C872-E84B-931F-F522A4ABB37B}"/>
              </a:ext>
            </a:extLst>
          </p:cNvPr>
          <p:cNvSpPr>
            <a:spLocks noGrp="1"/>
          </p:cNvSpPr>
          <p:nvPr>
            <p:ph type="body" idx="1"/>
          </p:nvPr>
        </p:nvSpPr>
        <p:spPr>
          <a:xfrm>
            <a:off x="628650" y="1818826"/>
            <a:ext cx="7886700" cy="4168775"/>
          </a:xfrm>
          <a:prstGeom prst="rect">
            <a:avLst/>
          </a:prstGeom>
        </p:spPr>
        <p:txBody>
          <a:bodyPr vert="horz" lIns="91440" tIns="45720" rIns="91440" bIns="45720" rtlCol="0">
            <a:normAutofit/>
          </a:bodyPr>
          <a:lstStyle/>
          <a:p>
            <a:pPr lvl="0"/>
            <a:r>
              <a:rPr lang="en-US" dirty="0"/>
              <a:t>Edit Master text styles</a:t>
            </a:r>
          </a:p>
          <a:p>
            <a:pPr lvl="1"/>
            <a:r>
              <a:rPr lang="en-US" dirty="0"/>
              <a:t>Second level: body text</a:t>
            </a:r>
          </a:p>
          <a:p>
            <a:pPr lvl="2"/>
            <a:r>
              <a:rPr lang="en-US" dirty="0"/>
              <a:t>Third level: body text (</a:t>
            </a:r>
            <a:r>
              <a:rPr lang="en-US" dirty="0" err="1"/>
              <a:t>ie</a:t>
            </a:r>
            <a:r>
              <a:rPr lang="en-US" dirty="0"/>
              <a:t> bullets and quotes)</a:t>
            </a:r>
          </a:p>
          <a:p>
            <a:pPr lvl="3"/>
            <a:r>
              <a:rPr lang="en-US" dirty="0"/>
              <a:t>Fourth level: figures and captions </a:t>
            </a:r>
          </a:p>
        </p:txBody>
      </p:sp>
      <p:sp>
        <p:nvSpPr>
          <p:cNvPr id="14" name="Title Placeholder 13">
            <a:extLst>
              <a:ext uri="{FF2B5EF4-FFF2-40B4-BE49-F238E27FC236}">
                <a16:creationId xmlns:a16="http://schemas.microsoft.com/office/drawing/2014/main" id="{85634A95-7783-2F49-B6A1-02A6DAE515EF}"/>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x-none" dirty="0"/>
              <a:t>Click to edit Master title style</a:t>
            </a:r>
            <a:endParaRPr lang="en-US" dirty="0"/>
          </a:p>
        </p:txBody>
      </p:sp>
      <p:sp>
        <p:nvSpPr>
          <p:cNvPr id="11" name="Slide Number Placeholder 7"/>
          <p:cNvSpPr>
            <a:spLocks noGrp="1"/>
          </p:cNvSpPr>
          <p:nvPr>
            <p:ph type="sldNum" sz="quarter" idx="4"/>
          </p:nvPr>
        </p:nvSpPr>
        <p:spPr>
          <a:xfrm>
            <a:off x="8231140" y="6128085"/>
            <a:ext cx="502707" cy="400271"/>
          </a:xfrm>
          <a:prstGeom prst="rect">
            <a:avLst/>
          </a:prstGeom>
        </p:spPr>
        <p:txBody>
          <a:bodyPr vert="horz" lIns="91440" tIns="45720" rIns="91440" bIns="45720" rtlCol="0" anchor="ctr"/>
          <a:lstStyle>
            <a:lvl1pPr algn="r">
              <a:defRPr lang="en-ZA" smtClean="0">
                <a:solidFill>
                  <a:srgbClr val="05334E"/>
                </a:solidFill>
                <a:latin typeface="Source Sans Pro" panose="020B0503030403020204" pitchFamily="34" charset="0"/>
                <a:ea typeface="Source Sans Pro" panose="020B0503030403020204" pitchFamily="34" charset="0"/>
              </a:defRPr>
            </a:lvl1pPr>
          </a:lstStyle>
          <a:p>
            <a:fld id="{6C941792-EA9C-4CDE-99E7-0D35249FA890}" type="slidenum">
              <a:rPr lang="uk-UA" smtClean="0"/>
              <a:pPr/>
              <a:t>‹#›</a:t>
            </a:fld>
            <a:endParaRPr lang="uk-UA" dirty="0"/>
          </a:p>
        </p:txBody>
      </p:sp>
      <p:pic>
        <p:nvPicPr>
          <p:cNvPr id="6" name="Picture 5"/>
          <p:cNvPicPr>
            <a:picLocks noChangeAspect="1"/>
          </p:cNvPicPr>
          <p:nvPr userDrawn="1"/>
        </p:nvPicPr>
        <p:blipFill rotWithShape="1">
          <a:blip r:embed="rId13" cstate="screen">
            <a:extLst>
              <a:ext uri="{28A0092B-C50C-407E-A947-70E740481C1C}">
                <a14:useLocalDpi xmlns:a14="http://schemas.microsoft.com/office/drawing/2010/main"/>
              </a:ext>
            </a:extLst>
          </a:blip>
          <a:srcRect/>
          <a:stretch/>
        </p:blipFill>
        <p:spPr>
          <a:xfrm>
            <a:off x="3567043" y="5916573"/>
            <a:ext cx="5002686" cy="941426"/>
          </a:xfrm>
          <a:prstGeom prst="rect">
            <a:avLst/>
          </a:prstGeom>
        </p:spPr>
      </p:pic>
    </p:spTree>
    <p:extLst>
      <p:ext uri="{BB962C8B-B14F-4D97-AF65-F5344CB8AC3E}">
        <p14:creationId xmlns:p14="http://schemas.microsoft.com/office/powerpoint/2010/main" val="29294888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59" r:id="rId11"/>
  </p:sldLayoutIdLst>
  <p:hf hdr="0" ftr="0" dt="0"/>
  <p:txStyles>
    <p:titleStyle>
      <a:lvl1pPr algn="l" defTabSz="914400" rtl="0" eaLnBrk="1" latinLnBrk="0" hangingPunct="1">
        <a:lnSpc>
          <a:spcPct val="90000"/>
        </a:lnSpc>
        <a:spcBef>
          <a:spcPct val="0"/>
        </a:spcBef>
        <a:buNone/>
        <a:defRPr sz="3600" b="1" i="0" kern="1200">
          <a:solidFill>
            <a:srgbClr val="05324E"/>
          </a:solidFill>
          <a:latin typeface="DIN Bold"/>
          <a:ea typeface="Source Sans Pro" panose="020B0503030403020204" pitchFamily="34" charset="0"/>
          <a:cs typeface="DIN Bold"/>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rgbClr val="557284"/>
          </a:solidFill>
          <a:latin typeface="DIN 2014"/>
          <a:ea typeface="Source Sans Pro" panose="020B0503030403020204" pitchFamily="34" charset="0"/>
          <a:cs typeface="DIN 2014"/>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rgbClr val="557284"/>
          </a:solidFill>
          <a:latin typeface="DIN 2014"/>
          <a:ea typeface="Source Sans Pro" panose="020B0503030403020204" pitchFamily="34" charset="0"/>
          <a:cs typeface="DIN 2014"/>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baseline="0">
          <a:solidFill>
            <a:srgbClr val="557284"/>
          </a:solidFill>
          <a:latin typeface="DIN 2014"/>
          <a:ea typeface="Source Sans Pro" panose="020B0503030403020204" pitchFamily="34" charset="0"/>
          <a:cs typeface="DIN 2014"/>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baseline="0">
          <a:solidFill>
            <a:srgbClr val="8DC740"/>
          </a:solidFill>
          <a:latin typeface="DIN 2014"/>
          <a:ea typeface="Source Sans Pro" panose="020B0503030403020204" pitchFamily="34" charset="0"/>
          <a:cs typeface="DIN 2014"/>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rgbClr val="8DC740"/>
          </a:solidFill>
          <a:latin typeface="Arial"/>
          <a:ea typeface="Source Sans Pro" panose="020B0503030403020204" pitchFamily="34" charset="0"/>
          <a:cs typeface="Arial"/>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6C941792-EA9C-4CDE-99E7-0D35249FA890}" type="slidenum">
              <a:rPr lang="uk-UA" smtClean="0"/>
              <a:pPr/>
              <a:t>1</a:t>
            </a:fld>
            <a:endParaRPr lang="uk-UA" dirty="0"/>
          </a:p>
        </p:txBody>
      </p:sp>
      <p:sp>
        <p:nvSpPr>
          <p:cNvPr id="5" name="Rectangle 4"/>
          <p:cNvSpPr/>
          <p:nvPr/>
        </p:nvSpPr>
        <p:spPr>
          <a:xfrm>
            <a:off x="628650" y="2482489"/>
            <a:ext cx="2540162" cy="1538883"/>
          </a:xfrm>
          <a:prstGeom prst="rect">
            <a:avLst/>
          </a:prstGeom>
        </p:spPr>
        <p:txBody>
          <a:bodyPr wrap="square" lIns="0" tIns="0" rIns="0" bIns="0">
            <a:spAutoFit/>
          </a:bodyPr>
          <a:lstStyle/>
          <a:p>
            <a:r>
              <a:rPr lang="en-GB" sz="2000" dirty="0">
                <a:solidFill>
                  <a:srgbClr val="05334E"/>
                </a:solidFill>
              </a:rPr>
              <a:t>“Much of the ambition in developing countries’ NDCs is conditional on receiving finance support”</a:t>
            </a:r>
          </a:p>
        </p:txBody>
      </p:sp>
      <p:sp>
        <p:nvSpPr>
          <p:cNvPr id="6" name="Right Arrow 5"/>
          <p:cNvSpPr/>
          <p:nvPr/>
        </p:nvSpPr>
        <p:spPr>
          <a:xfrm>
            <a:off x="628650" y="500281"/>
            <a:ext cx="7864269" cy="1269940"/>
          </a:xfrm>
          <a:prstGeom prst="rightArrow">
            <a:avLst>
              <a:gd name="adj1" fmla="val 100000"/>
              <a:gd name="adj2" fmla="val 54041"/>
            </a:avLst>
          </a:prstGeom>
          <a:solidFill>
            <a:srgbClr val="8CC747"/>
          </a:solidFill>
          <a:ln>
            <a:solidFill>
              <a:srgbClr val="8CC747"/>
            </a:solidFill>
          </a:ln>
        </p:spPr>
        <p:style>
          <a:lnRef idx="1">
            <a:schemeClr val="accent1"/>
          </a:lnRef>
          <a:fillRef idx="3">
            <a:schemeClr val="accent1"/>
          </a:fillRef>
          <a:effectRef idx="2">
            <a:schemeClr val="accent1"/>
          </a:effectRef>
          <a:fontRef idx="minor">
            <a:schemeClr val="lt1"/>
          </a:fontRef>
        </p:style>
        <p:txBody>
          <a:bodyPr rtlCol="0" anchor="ctr"/>
          <a:lstStyle/>
          <a:p>
            <a:pPr>
              <a:lnSpc>
                <a:spcPct val="120000"/>
              </a:lnSpc>
            </a:pPr>
            <a:r>
              <a:rPr lang="en-GB" sz="2800" dirty="0"/>
              <a:t>NDCs are at the heart of the Paris Agreement </a:t>
            </a:r>
          </a:p>
          <a:p>
            <a:pPr>
              <a:lnSpc>
                <a:spcPct val="120000"/>
              </a:lnSpc>
            </a:pPr>
            <a:r>
              <a:rPr lang="en-GB" sz="2800" dirty="0"/>
              <a:t>They outline countries’ climate action plans</a:t>
            </a:r>
          </a:p>
        </p:txBody>
      </p:sp>
      <p:cxnSp>
        <p:nvCxnSpPr>
          <p:cNvPr id="8" name="Straight Connector 7"/>
          <p:cNvCxnSpPr/>
          <p:nvPr/>
        </p:nvCxnSpPr>
        <p:spPr>
          <a:xfrm>
            <a:off x="3168812" y="2315729"/>
            <a:ext cx="0" cy="1846659"/>
          </a:xfrm>
          <a:prstGeom prst="line">
            <a:avLst/>
          </a:prstGeom>
          <a:ln w="25400"/>
        </p:spPr>
        <p:style>
          <a:lnRef idx="2">
            <a:schemeClr val="accent1"/>
          </a:lnRef>
          <a:fillRef idx="0">
            <a:schemeClr val="accent1"/>
          </a:fillRef>
          <a:effectRef idx="1">
            <a:schemeClr val="accent1"/>
          </a:effectRef>
          <a:fontRef idx="minor">
            <a:schemeClr val="tx1"/>
          </a:fontRef>
        </p:style>
      </p:cxnSp>
      <p:sp>
        <p:nvSpPr>
          <p:cNvPr id="9" name="Rectangle 8"/>
          <p:cNvSpPr/>
          <p:nvPr/>
        </p:nvSpPr>
        <p:spPr>
          <a:xfrm>
            <a:off x="3269916" y="2482489"/>
            <a:ext cx="2668450" cy="1231106"/>
          </a:xfrm>
          <a:prstGeom prst="rect">
            <a:avLst/>
          </a:prstGeom>
        </p:spPr>
        <p:txBody>
          <a:bodyPr wrap="square" lIns="0" tIns="0" rIns="0" bIns="0">
            <a:spAutoFit/>
          </a:bodyPr>
          <a:lstStyle/>
          <a:p>
            <a:pPr algn="ctr"/>
            <a:r>
              <a:rPr lang="en-GB" sz="2000" dirty="0">
                <a:solidFill>
                  <a:srgbClr val="05334E"/>
                </a:solidFill>
              </a:rPr>
              <a:t>“Finance flows are not sufficient to fund developing country NDCs.”  </a:t>
            </a:r>
          </a:p>
        </p:txBody>
      </p:sp>
      <p:cxnSp>
        <p:nvCxnSpPr>
          <p:cNvPr id="10" name="Straight Connector 9"/>
          <p:cNvCxnSpPr/>
          <p:nvPr/>
        </p:nvCxnSpPr>
        <p:spPr>
          <a:xfrm>
            <a:off x="5949649" y="2315729"/>
            <a:ext cx="0" cy="1846659"/>
          </a:xfrm>
          <a:prstGeom prst="line">
            <a:avLst/>
          </a:prstGeom>
          <a:ln w="25400"/>
        </p:spPr>
        <p:style>
          <a:lnRef idx="2">
            <a:schemeClr val="accent1"/>
          </a:lnRef>
          <a:fillRef idx="0">
            <a:schemeClr val="accent1"/>
          </a:fillRef>
          <a:effectRef idx="1">
            <a:schemeClr val="accent1"/>
          </a:effectRef>
          <a:fontRef idx="minor">
            <a:schemeClr val="tx1"/>
          </a:fontRef>
        </p:style>
      </p:cxnSp>
      <p:sp>
        <p:nvSpPr>
          <p:cNvPr id="11" name="Rectangle 10"/>
          <p:cNvSpPr/>
          <p:nvPr/>
        </p:nvSpPr>
        <p:spPr>
          <a:xfrm>
            <a:off x="6090766" y="2489235"/>
            <a:ext cx="2668450" cy="307777"/>
          </a:xfrm>
          <a:prstGeom prst="rect">
            <a:avLst/>
          </a:prstGeom>
        </p:spPr>
        <p:txBody>
          <a:bodyPr wrap="square" lIns="0" tIns="0" rIns="0" bIns="0">
            <a:noAutofit/>
          </a:bodyPr>
          <a:lstStyle/>
          <a:p>
            <a:pPr algn="r"/>
            <a:r>
              <a:rPr lang="en-GB" sz="2000" dirty="0">
                <a:solidFill>
                  <a:srgbClr val="05334E"/>
                </a:solidFill>
              </a:rPr>
              <a:t>“Large scale renewable energy and low-carbon transport projects receive the majority of tracked climate finance flows”</a:t>
            </a:r>
          </a:p>
        </p:txBody>
      </p:sp>
      <p:sp>
        <p:nvSpPr>
          <p:cNvPr id="12" name="Rectangle 11"/>
          <p:cNvSpPr/>
          <p:nvPr/>
        </p:nvSpPr>
        <p:spPr>
          <a:xfrm>
            <a:off x="628650" y="4809311"/>
            <a:ext cx="7864269" cy="830997"/>
          </a:xfrm>
          <a:prstGeom prst="rect">
            <a:avLst/>
          </a:prstGeom>
        </p:spPr>
        <p:txBody>
          <a:bodyPr wrap="square">
            <a:spAutoFit/>
          </a:bodyPr>
          <a:lstStyle/>
          <a:p>
            <a:r>
              <a:rPr lang="en-US" sz="2400" b="1" dirty="0">
                <a:solidFill>
                  <a:srgbClr val="05334E"/>
                </a:solidFill>
              </a:rPr>
              <a:t>Given the urgency of the climate challenge, how do we address this? </a:t>
            </a:r>
          </a:p>
        </p:txBody>
      </p:sp>
    </p:spTree>
    <p:extLst>
      <p:ext uri="{BB962C8B-B14F-4D97-AF65-F5344CB8AC3E}">
        <p14:creationId xmlns:p14="http://schemas.microsoft.com/office/powerpoint/2010/main" val="7452486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8208896" y="6298248"/>
            <a:ext cx="458567" cy="365125"/>
          </a:xfrm>
        </p:spPr>
        <p:txBody>
          <a:bodyPr/>
          <a:lstStyle/>
          <a:p>
            <a:fld id="{6C941792-EA9C-4CDE-99E7-0D35249FA890}" type="slidenum">
              <a:rPr lang="en-ZA" smtClean="0"/>
              <a:pPr/>
              <a:t>2</a:t>
            </a:fld>
            <a:endParaRPr lang="en-ZA" dirty="0"/>
          </a:p>
        </p:txBody>
      </p:sp>
      <p:grpSp>
        <p:nvGrpSpPr>
          <p:cNvPr id="32" name="Group 31"/>
          <p:cNvGrpSpPr/>
          <p:nvPr/>
        </p:nvGrpSpPr>
        <p:grpSpPr>
          <a:xfrm>
            <a:off x="0" y="1417159"/>
            <a:ext cx="9144000" cy="4432593"/>
            <a:chOff x="0" y="1453107"/>
            <a:chExt cx="9144000" cy="4432593"/>
          </a:xfrm>
        </p:grpSpPr>
        <p:pic>
          <p:nvPicPr>
            <p:cNvPr id="5" name="Picture 4" descr="Screen Shot 2019-04-30 at 9.51.54 AM.pn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453107"/>
              <a:ext cx="9144000" cy="4432593"/>
            </a:xfrm>
            <a:prstGeom prst="rect">
              <a:avLst/>
            </a:prstGeom>
          </p:spPr>
        </p:pic>
        <p:sp>
          <p:nvSpPr>
            <p:cNvPr id="6" name="TextBox 5"/>
            <p:cNvSpPr txBox="1"/>
            <p:nvPr/>
          </p:nvSpPr>
          <p:spPr>
            <a:xfrm>
              <a:off x="170083" y="4054629"/>
              <a:ext cx="672254" cy="341341"/>
            </a:xfrm>
            <a:prstGeom prst="rect">
              <a:avLst/>
            </a:prstGeom>
            <a:noFill/>
          </p:spPr>
          <p:txBody>
            <a:bodyPr wrap="none" tIns="18000" rtlCol="0">
              <a:spAutoFit/>
            </a:bodyPr>
            <a:lstStyle/>
            <a:p>
              <a:r>
                <a:rPr lang="en-US" dirty="0">
                  <a:solidFill>
                    <a:schemeClr val="accent1">
                      <a:lumMod val="50000"/>
                    </a:schemeClr>
                  </a:solidFill>
                  <a:latin typeface="Arial"/>
                  <a:cs typeface="Arial"/>
                </a:rPr>
                <a:t>Peru</a:t>
              </a:r>
            </a:p>
          </p:txBody>
        </p:sp>
        <p:cxnSp>
          <p:nvCxnSpPr>
            <p:cNvPr id="8" name="Straight Arrow Connector 7"/>
            <p:cNvCxnSpPr>
              <a:stCxn id="6" idx="3"/>
            </p:cNvCxnSpPr>
            <p:nvPr/>
          </p:nvCxnSpPr>
          <p:spPr>
            <a:xfrm>
              <a:off x="842337" y="4225300"/>
              <a:ext cx="696420" cy="9253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2142124" y="2667865"/>
              <a:ext cx="1219165" cy="646331"/>
            </a:xfrm>
            <a:prstGeom prst="rect">
              <a:avLst/>
            </a:prstGeom>
            <a:noFill/>
          </p:spPr>
          <p:txBody>
            <a:bodyPr wrap="none" lIns="36000" rtlCol="0">
              <a:spAutoFit/>
            </a:bodyPr>
            <a:lstStyle/>
            <a:p>
              <a:r>
                <a:rPr lang="en-US" dirty="0">
                  <a:solidFill>
                    <a:schemeClr val="accent1">
                      <a:lumMod val="50000"/>
                    </a:schemeClr>
                  </a:solidFill>
                  <a:latin typeface="Arial"/>
                  <a:cs typeface="Arial"/>
                </a:rPr>
                <a:t>Dominican </a:t>
              </a:r>
            </a:p>
            <a:p>
              <a:r>
                <a:rPr lang="en-US" dirty="0">
                  <a:solidFill>
                    <a:schemeClr val="accent1">
                      <a:lumMod val="50000"/>
                    </a:schemeClr>
                  </a:solidFill>
                  <a:latin typeface="Arial"/>
                  <a:cs typeface="Arial"/>
                </a:rPr>
                <a:t>Republic</a:t>
              </a:r>
            </a:p>
          </p:txBody>
        </p:sp>
        <p:cxnSp>
          <p:nvCxnSpPr>
            <p:cNvPr id="10" name="Straight Arrow Connector 9"/>
            <p:cNvCxnSpPr>
              <a:stCxn id="14" idx="1"/>
            </p:cNvCxnSpPr>
            <p:nvPr/>
          </p:nvCxnSpPr>
          <p:spPr>
            <a:xfrm flipH="1" flipV="1">
              <a:off x="4762819" y="4069184"/>
              <a:ext cx="407972" cy="79181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a:stCxn id="9" idx="1"/>
            </p:cNvCxnSpPr>
            <p:nvPr/>
          </p:nvCxnSpPr>
          <p:spPr>
            <a:xfrm flipH="1">
              <a:off x="1691158" y="2991031"/>
              <a:ext cx="450966" cy="41583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5170791" y="4676336"/>
              <a:ext cx="783198" cy="369332"/>
            </a:xfrm>
            <a:prstGeom prst="rect">
              <a:avLst/>
            </a:prstGeom>
            <a:noFill/>
          </p:spPr>
          <p:txBody>
            <a:bodyPr wrap="none" lIns="36000" rtlCol="0">
              <a:spAutoFit/>
            </a:bodyPr>
            <a:lstStyle/>
            <a:p>
              <a:r>
                <a:rPr lang="en-US" dirty="0">
                  <a:solidFill>
                    <a:schemeClr val="accent1">
                      <a:lumMod val="50000"/>
                    </a:schemeClr>
                  </a:solidFill>
                  <a:latin typeface="Arial"/>
                  <a:cs typeface="Arial"/>
                </a:rPr>
                <a:t>Kenya</a:t>
              </a:r>
            </a:p>
          </p:txBody>
        </p:sp>
        <p:sp>
          <p:nvSpPr>
            <p:cNvPr id="15" name="TextBox 14"/>
            <p:cNvSpPr txBox="1"/>
            <p:nvPr/>
          </p:nvSpPr>
          <p:spPr>
            <a:xfrm>
              <a:off x="5421235" y="4133172"/>
              <a:ext cx="962860" cy="369332"/>
            </a:xfrm>
            <a:prstGeom prst="rect">
              <a:avLst/>
            </a:prstGeom>
            <a:noFill/>
          </p:spPr>
          <p:txBody>
            <a:bodyPr wrap="none" lIns="36000" rtlCol="0">
              <a:spAutoFit/>
            </a:bodyPr>
            <a:lstStyle/>
            <a:p>
              <a:r>
                <a:rPr lang="en-US" dirty="0">
                  <a:solidFill>
                    <a:schemeClr val="accent1">
                      <a:lumMod val="50000"/>
                    </a:schemeClr>
                  </a:solidFill>
                  <a:latin typeface="Arial"/>
                  <a:cs typeface="Arial"/>
                </a:rPr>
                <a:t>Ethiopia</a:t>
              </a:r>
            </a:p>
          </p:txBody>
        </p:sp>
        <p:cxnSp>
          <p:nvCxnSpPr>
            <p:cNvPr id="18" name="Straight Arrow Connector 17"/>
            <p:cNvCxnSpPr>
              <a:stCxn id="15" idx="1"/>
            </p:cNvCxnSpPr>
            <p:nvPr/>
          </p:nvCxnSpPr>
          <p:spPr>
            <a:xfrm flipH="1" flipV="1">
              <a:off x="4762819" y="3784082"/>
              <a:ext cx="658416" cy="53375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7663567" y="3413805"/>
              <a:ext cx="1245088" cy="369332"/>
            </a:xfrm>
            <a:prstGeom prst="rect">
              <a:avLst/>
            </a:prstGeom>
            <a:noFill/>
          </p:spPr>
          <p:txBody>
            <a:bodyPr wrap="none" lIns="36000" rtlCol="0">
              <a:spAutoFit/>
            </a:bodyPr>
            <a:lstStyle/>
            <a:p>
              <a:r>
                <a:rPr lang="en-US" dirty="0">
                  <a:solidFill>
                    <a:schemeClr val="accent1">
                      <a:lumMod val="50000"/>
                    </a:schemeClr>
                  </a:solidFill>
                  <a:latin typeface="Arial"/>
                  <a:cs typeface="Arial"/>
                </a:rPr>
                <a:t>Philippines</a:t>
              </a:r>
            </a:p>
          </p:txBody>
        </p:sp>
        <p:sp>
          <p:nvSpPr>
            <p:cNvPr id="24" name="TextBox 23"/>
            <p:cNvSpPr txBox="1"/>
            <p:nvPr/>
          </p:nvSpPr>
          <p:spPr>
            <a:xfrm>
              <a:off x="7737293" y="2846585"/>
              <a:ext cx="984137" cy="369332"/>
            </a:xfrm>
            <a:prstGeom prst="rect">
              <a:avLst/>
            </a:prstGeom>
            <a:noFill/>
          </p:spPr>
          <p:txBody>
            <a:bodyPr wrap="none" lIns="36000" rtlCol="0">
              <a:spAutoFit/>
            </a:bodyPr>
            <a:lstStyle/>
            <a:p>
              <a:r>
                <a:rPr lang="en-US" dirty="0">
                  <a:solidFill>
                    <a:schemeClr val="accent1">
                      <a:lumMod val="50000"/>
                    </a:schemeClr>
                  </a:solidFill>
                  <a:latin typeface="Arial"/>
                  <a:cs typeface="Arial"/>
                </a:rPr>
                <a:t>Vietnam</a:t>
              </a:r>
            </a:p>
          </p:txBody>
        </p:sp>
        <p:sp>
          <p:nvSpPr>
            <p:cNvPr id="25" name="TextBox 24"/>
            <p:cNvSpPr txBox="1"/>
            <p:nvPr/>
          </p:nvSpPr>
          <p:spPr>
            <a:xfrm>
              <a:off x="7319469" y="2298533"/>
              <a:ext cx="1347994" cy="369332"/>
            </a:xfrm>
            <a:prstGeom prst="rect">
              <a:avLst/>
            </a:prstGeom>
            <a:noFill/>
          </p:spPr>
          <p:txBody>
            <a:bodyPr wrap="none" lIns="36000" rtlCol="0">
              <a:spAutoFit/>
            </a:bodyPr>
            <a:lstStyle/>
            <a:p>
              <a:r>
                <a:rPr lang="en-US" dirty="0">
                  <a:solidFill>
                    <a:schemeClr val="accent1">
                      <a:lumMod val="50000"/>
                    </a:schemeClr>
                  </a:solidFill>
                  <a:latin typeface="Arial"/>
                  <a:cs typeface="Arial"/>
                </a:rPr>
                <a:t>Bangladesh</a:t>
              </a:r>
            </a:p>
          </p:txBody>
        </p:sp>
        <p:cxnSp>
          <p:nvCxnSpPr>
            <p:cNvPr id="26" name="Straight Arrow Connector 25"/>
            <p:cNvCxnSpPr/>
            <p:nvPr/>
          </p:nvCxnSpPr>
          <p:spPr>
            <a:xfrm flipH="1">
              <a:off x="7189756" y="3633259"/>
              <a:ext cx="458922" cy="3678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p:nvPr/>
          </p:nvCxnSpPr>
          <p:spPr>
            <a:xfrm flipH="1">
              <a:off x="6740125" y="3027977"/>
              <a:ext cx="997170" cy="60528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a:stCxn id="25" idx="1"/>
            </p:cNvCxnSpPr>
            <p:nvPr/>
          </p:nvCxnSpPr>
          <p:spPr>
            <a:xfrm flipH="1">
              <a:off x="6184123" y="2483199"/>
              <a:ext cx="1135346" cy="79288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a:xfrm>
            <a:off x="375920" y="202566"/>
            <a:ext cx="8768079" cy="1325563"/>
          </a:xfrm>
        </p:spPr>
        <p:txBody>
          <a:bodyPr>
            <a:normAutofit/>
          </a:bodyPr>
          <a:lstStyle/>
          <a:p>
            <a:pPr>
              <a:lnSpc>
                <a:spcPct val="120000"/>
              </a:lnSpc>
            </a:pPr>
            <a:r>
              <a:rPr lang="en-US" sz="2400" dirty="0">
                <a:solidFill>
                  <a:srgbClr val="1F4E79"/>
                </a:solidFill>
              </a:rPr>
              <a:t>This program focuses on seven highly vulnerable developing countries</a:t>
            </a:r>
          </a:p>
        </p:txBody>
      </p:sp>
    </p:spTree>
    <p:extLst>
      <p:ext uri="{BB962C8B-B14F-4D97-AF65-F5344CB8AC3E}">
        <p14:creationId xmlns:p14="http://schemas.microsoft.com/office/powerpoint/2010/main" val="3343221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6017" y="229471"/>
            <a:ext cx="8338949" cy="1001988"/>
          </a:xfrm>
        </p:spPr>
        <p:txBody>
          <a:bodyPr anchor="ctr">
            <a:normAutofit/>
          </a:bodyPr>
          <a:lstStyle/>
          <a:p>
            <a:pPr>
              <a:lnSpc>
                <a:spcPct val="130000"/>
              </a:lnSpc>
            </a:pPr>
            <a:r>
              <a:rPr lang="en-US" sz="2400" dirty="0">
                <a:solidFill>
                  <a:schemeClr val="accent5">
                    <a:lumMod val="50000"/>
                  </a:schemeClr>
                </a:solidFill>
              </a:rPr>
              <a:t>At a high level we aim to do four things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530857193"/>
              </p:ext>
            </p:extLst>
          </p:nvPr>
        </p:nvGraphicFramePr>
        <p:xfrm>
          <a:off x="334009" y="1587736"/>
          <a:ext cx="8415493" cy="41077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0"/>
          </p:nvPr>
        </p:nvSpPr>
        <p:spPr/>
        <p:txBody>
          <a:bodyPr/>
          <a:lstStyle/>
          <a:p>
            <a:fld id="{6C941792-EA9C-4CDE-99E7-0D35249FA890}" type="slidenum">
              <a:rPr lang="uk-UA" smtClean="0"/>
              <a:pPr/>
              <a:t>3</a:t>
            </a:fld>
            <a:endParaRPr lang="uk-UA" dirty="0"/>
          </a:p>
        </p:txBody>
      </p:sp>
    </p:spTree>
    <p:extLst>
      <p:ext uri="{BB962C8B-B14F-4D97-AF65-F5344CB8AC3E}">
        <p14:creationId xmlns:p14="http://schemas.microsoft.com/office/powerpoint/2010/main" val="8254477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538481"/>
            <a:ext cx="7886700" cy="650240"/>
          </a:xfrm>
        </p:spPr>
        <p:txBody>
          <a:bodyPr>
            <a:normAutofit/>
          </a:bodyPr>
          <a:lstStyle/>
          <a:p>
            <a:pPr>
              <a:lnSpc>
                <a:spcPct val="120000"/>
              </a:lnSpc>
            </a:pPr>
            <a:r>
              <a:rPr lang="en-US" sz="2400" dirty="0">
                <a:solidFill>
                  <a:srgbClr val="1F4E79"/>
                </a:solidFill>
              </a:rPr>
              <a:t>Country Overview: Sectors and Sub-Sectors</a:t>
            </a:r>
          </a:p>
        </p:txBody>
      </p:sp>
      <p:sp>
        <p:nvSpPr>
          <p:cNvPr id="4" name="Slide Number Placeholder 3"/>
          <p:cNvSpPr>
            <a:spLocks noGrp="1"/>
          </p:cNvSpPr>
          <p:nvPr>
            <p:ph type="sldNum" sz="quarter" idx="10"/>
          </p:nvPr>
        </p:nvSpPr>
        <p:spPr/>
        <p:txBody>
          <a:bodyPr/>
          <a:lstStyle/>
          <a:p>
            <a:fld id="{6C941792-EA9C-4CDE-99E7-0D35249FA890}" type="slidenum">
              <a:rPr lang="uk-UA" smtClean="0"/>
              <a:pPr/>
              <a:t>4</a:t>
            </a:fld>
            <a:endParaRPr lang="uk-UA" dirty="0"/>
          </a:p>
        </p:txBody>
      </p:sp>
      <p:graphicFrame>
        <p:nvGraphicFramePr>
          <p:cNvPr id="5" name="Table 4"/>
          <p:cNvGraphicFramePr>
            <a:graphicFrameLocks noGrp="1"/>
          </p:cNvGraphicFramePr>
          <p:nvPr>
            <p:extLst>
              <p:ext uri="{D42A27DB-BD31-4B8C-83A1-F6EECF244321}">
                <p14:modId xmlns:p14="http://schemas.microsoft.com/office/powerpoint/2010/main" val="1732281076"/>
              </p:ext>
            </p:extLst>
          </p:nvPr>
        </p:nvGraphicFramePr>
        <p:xfrm>
          <a:off x="710524" y="1188721"/>
          <a:ext cx="8040071" cy="4850570"/>
        </p:xfrm>
        <a:graphic>
          <a:graphicData uri="http://schemas.openxmlformats.org/drawingml/2006/table">
            <a:tbl>
              <a:tblPr firstRow="1" bandRow="1">
                <a:tableStyleId>{2D5ABB26-0587-4C30-8999-92F81FD0307C}</a:tableStyleId>
              </a:tblPr>
              <a:tblGrid>
                <a:gridCol w="1110053">
                  <a:extLst>
                    <a:ext uri="{9D8B030D-6E8A-4147-A177-3AD203B41FA5}">
                      <a16:colId xmlns:a16="http://schemas.microsoft.com/office/drawing/2014/main" val="20000"/>
                    </a:ext>
                  </a:extLst>
                </a:gridCol>
                <a:gridCol w="1065418">
                  <a:extLst>
                    <a:ext uri="{9D8B030D-6E8A-4147-A177-3AD203B41FA5}">
                      <a16:colId xmlns:a16="http://schemas.microsoft.com/office/drawing/2014/main" val="20001"/>
                    </a:ext>
                  </a:extLst>
                </a:gridCol>
                <a:gridCol w="5864600">
                  <a:extLst>
                    <a:ext uri="{9D8B030D-6E8A-4147-A177-3AD203B41FA5}">
                      <a16:colId xmlns:a16="http://schemas.microsoft.com/office/drawing/2014/main" val="20002"/>
                    </a:ext>
                  </a:extLst>
                </a:gridCol>
              </a:tblGrid>
              <a:tr h="462939">
                <a:tc>
                  <a:txBody>
                    <a:bodyPr/>
                    <a:lstStyle/>
                    <a:p>
                      <a:pPr algn="just">
                        <a:lnSpc>
                          <a:spcPct val="115000"/>
                        </a:lnSpc>
                        <a:spcAft>
                          <a:spcPts val="0"/>
                        </a:spcAft>
                      </a:pPr>
                      <a:r>
                        <a:rPr lang="en-ZA" sz="1800" dirty="0">
                          <a:solidFill>
                            <a:srgbClr val="000000"/>
                          </a:solidFill>
                          <a:effectLst/>
                          <a:latin typeface="Arial"/>
                          <a:ea typeface="Times New Roman"/>
                          <a:cs typeface="Arial"/>
                        </a:rPr>
                        <a:t>Country</a:t>
                      </a:r>
                      <a:endParaRPr lang="en-ZA" sz="1100" dirty="0">
                        <a:effectLst/>
                        <a:latin typeface="Arial"/>
                        <a:ea typeface="ＭＳ 明朝"/>
                        <a:cs typeface="Times New Roman"/>
                      </a:endParaRPr>
                    </a:p>
                  </a:txBody>
                  <a:tcPr marL="68580" marR="68580" marT="0" marB="0" anchor="ctr">
                    <a:solidFill>
                      <a:schemeClr val="bg1">
                        <a:lumMod val="75000"/>
                        <a:alpha val="50000"/>
                      </a:schemeClr>
                    </a:solidFill>
                  </a:tcPr>
                </a:tc>
                <a:tc>
                  <a:txBody>
                    <a:bodyPr/>
                    <a:lstStyle/>
                    <a:p>
                      <a:r>
                        <a:rPr lang="en-US" sz="2400" dirty="0"/>
                        <a:t>Sector</a:t>
                      </a:r>
                    </a:p>
                  </a:txBody>
                  <a:tcPr anchor="ctr">
                    <a:solidFill>
                      <a:schemeClr val="bg1">
                        <a:lumMod val="75000"/>
                        <a:alpha val="50000"/>
                      </a:schemeClr>
                    </a:solidFill>
                  </a:tcPr>
                </a:tc>
                <a:tc>
                  <a:txBody>
                    <a:bodyPr/>
                    <a:lstStyle/>
                    <a:p>
                      <a:r>
                        <a:rPr lang="en-US" sz="2400" dirty="0"/>
                        <a:t>Sub-Sector</a:t>
                      </a:r>
                    </a:p>
                  </a:txBody>
                  <a:tcPr anchor="ctr">
                    <a:solidFill>
                      <a:schemeClr val="bg1">
                        <a:lumMod val="75000"/>
                        <a:alpha val="50000"/>
                      </a:schemeClr>
                    </a:solidFill>
                  </a:tcPr>
                </a:tc>
                <a:extLst>
                  <a:ext uri="{0D108BD9-81ED-4DB2-BD59-A6C34878D82A}">
                    <a16:rowId xmlns:a16="http://schemas.microsoft.com/office/drawing/2014/main" val="10000"/>
                  </a:ext>
                </a:extLst>
              </a:tr>
              <a:tr h="524664">
                <a:tc>
                  <a:txBody>
                    <a:bodyPr/>
                    <a:lstStyle/>
                    <a:p>
                      <a:pPr algn="l">
                        <a:lnSpc>
                          <a:spcPct val="115000"/>
                        </a:lnSpc>
                        <a:spcAft>
                          <a:spcPts val="0"/>
                        </a:spcAft>
                      </a:pPr>
                      <a:r>
                        <a:rPr lang="en-ZA" sz="1400" dirty="0">
                          <a:solidFill>
                            <a:schemeClr val="tx1">
                              <a:lumMod val="75000"/>
                              <a:lumOff val="25000"/>
                            </a:schemeClr>
                          </a:solidFill>
                          <a:effectLst/>
                          <a:latin typeface="Arial"/>
                          <a:ea typeface="Times New Roman"/>
                          <a:cs typeface="Arial"/>
                        </a:rPr>
                        <a:t>Kenya</a:t>
                      </a:r>
                      <a:endParaRPr lang="en-ZA" sz="1100" dirty="0">
                        <a:solidFill>
                          <a:schemeClr val="tx1">
                            <a:lumMod val="75000"/>
                            <a:lumOff val="25000"/>
                          </a:schemeClr>
                        </a:solidFill>
                        <a:effectLst/>
                        <a:latin typeface="Arial"/>
                        <a:ea typeface="ＭＳ 明朝"/>
                        <a:cs typeface="Times New Roman"/>
                      </a:endParaRPr>
                    </a:p>
                  </a:txBody>
                  <a:tcPr marL="68580" marR="68580" marT="0" marB="0" anchor="ctr">
                    <a:solidFill>
                      <a:schemeClr val="bg1">
                        <a:lumMod val="85000"/>
                        <a:alpha val="50000"/>
                      </a:schemeClr>
                    </a:solidFill>
                  </a:tcPr>
                </a:tc>
                <a:tc>
                  <a:txBody>
                    <a:bodyPr/>
                    <a:lstStyle/>
                    <a:p>
                      <a:r>
                        <a:rPr lang="en-US" sz="1400" dirty="0">
                          <a:solidFill>
                            <a:schemeClr val="tx1">
                              <a:lumMod val="75000"/>
                              <a:lumOff val="25000"/>
                            </a:schemeClr>
                          </a:solidFill>
                          <a:latin typeface="Arial"/>
                          <a:cs typeface="Arial"/>
                        </a:rPr>
                        <a:t>Energy</a:t>
                      </a:r>
                    </a:p>
                  </a:txBody>
                  <a:tcPr anchor="ctr">
                    <a:solidFill>
                      <a:schemeClr val="bg1">
                        <a:lumMod val="85000"/>
                        <a:alpha val="50000"/>
                      </a:schemeClr>
                    </a:solidFill>
                  </a:tcPr>
                </a:tc>
                <a:tc>
                  <a:txBody>
                    <a:bodyPr/>
                    <a:lstStyle/>
                    <a:p>
                      <a:r>
                        <a:rPr lang="en-US" sz="1400" b="1" dirty="0">
                          <a:solidFill>
                            <a:schemeClr val="tx1">
                              <a:lumMod val="75000"/>
                              <a:lumOff val="25000"/>
                            </a:schemeClr>
                          </a:solidFill>
                        </a:rPr>
                        <a:t>Cooking Fuel replacement</a:t>
                      </a:r>
                      <a:r>
                        <a:rPr lang="en-US" sz="1400" dirty="0">
                          <a:solidFill>
                            <a:schemeClr val="tx1">
                              <a:lumMod val="75000"/>
                              <a:lumOff val="25000"/>
                            </a:schemeClr>
                          </a:solidFill>
                        </a:rPr>
                        <a:t>: Promoting bioethanol for cooking by displacing kerosene and charcoal using technology and business model innovation</a:t>
                      </a:r>
                    </a:p>
                  </a:txBody>
                  <a:tcPr>
                    <a:solidFill>
                      <a:schemeClr val="bg1">
                        <a:lumMod val="85000"/>
                        <a:alpha val="50000"/>
                      </a:schemeClr>
                    </a:solidFill>
                  </a:tcPr>
                </a:tc>
                <a:extLst>
                  <a:ext uri="{0D108BD9-81ED-4DB2-BD59-A6C34878D82A}">
                    <a16:rowId xmlns:a16="http://schemas.microsoft.com/office/drawing/2014/main" val="10001"/>
                  </a:ext>
                </a:extLst>
              </a:tr>
              <a:tr h="375495">
                <a:tc>
                  <a:txBody>
                    <a:bodyPr/>
                    <a:lstStyle/>
                    <a:p>
                      <a:pPr algn="l">
                        <a:lnSpc>
                          <a:spcPct val="115000"/>
                        </a:lnSpc>
                        <a:spcAft>
                          <a:spcPts val="0"/>
                        </a:spcAft>
                      </a:pPr>
                      <a:r>
                        <a:rPr lang="en-ZA" sz="1400" dirty="0">
                          <a:solidFill>
                            <a:schemeClr val="tx1">
                              <a:lumMod val="75000"/>
                              <a:lumOff val="25000"/>
                            </a:schemeClr>
                          </a:solidFill>
                          <a:effectLst/>
                          <a:latin typeface="Arial"/>
                          <a:ea typeface="Times New Roman"/>
                          <a:cs typeface="Arial"/>
                        </a:rPr>
                        <a:t>Ethiopia</a:t>
                      </a:r>
                      <a:endParaRPr lang="en-ZA" sz="1100" dirty="0">
                        <a:solidFill>
                          <a:schemeClr val="tx1">
                            <a:lumMod val="75000"/>
                            <a:lumOff val="25000"/>
                          </a:schemeClr>
                        </a:solidFill>
                        <a:effectLst/>
                        <a:latin typeface="Arial"/>
                        <a:ea typeface="ＭＳ 明朝"/>
                        <a:cs typeface="Times New Roman"/>
                      </a:endParaRPr>
                    </a:p>
                  </a:txBody>
                  <a:tcPr marL="68580" marR="68580" marT="0" marB="0" anchor="ctr">
                    <a:solidFill>
                      <a:schemeClr val="bg1">
                        <a:lumMod val="75000"/>
                        <a:alpha val="5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lumMod val="75000"/>
                              <a:lumOff val="25000"/>
                            </a:schemeClr>
                          </a:solidFill>
                          <a:latin typeface="Arial"/>
                          <a:cs typeface="Arial"/>
                        </a:rPr>
                        <a:t>Energy</a:t>
                      </a:r>
                    </a:p>
                  </a:txBody>
                  <a:tcPr anchor="ctr">
                    <a:solidFill>
                      <a:schemeClr val="bg1">
                        <a:lumMod val="75000"/>
                        <a:alpha val="50000"/>
                      </a:schemeClr>
                    </a:solidFill>
                  </a:tcPr>
                </a:tc>
                <a:tc>
                  <a:txBody>
                    <a:bodyPr/>
                    <a:lstStyle/>
                    <a:p>
                      <a:r>
                        <a:rPr lang="en-US" sz="1400" b="1" dirty="0">
                          <a:solidFill>
                            <a:schemeClr val="tx1">
                              <a:lumMod val="75000"/>
                              <a:lumOff val="25000"/>
                            </a:schemeClr>
                          </a:solidFill>
                        </a:rPr>
                        <a:t>Off-grid/Mini-grids:</a:t>
                      </a:r>
                      <a:r>
                        <a:rPr lang="en-US" sz="1400" baseline="0" dirty="0">
                          <a:solidFill>
                            <a:schemeClr val="tx1">
                              <a:lumMod val="75000"/>
                              <a:lumOff val="25000"/>
                            </a:schemeClr>
                          </a:solidFill>
                        </a:rPr>
                        <a:t> </a:t>
                      </a:r>
                      <a:r>
                        <a:rPr lang="en-US" sz="1400" dirty="0">
                          <a:solidFill>
                            <a:schemeClr val="tx1">
                              <a:lumMod val="75000"/>
                              <a:lumOff val="25000"/>
                            </a:schemeClr>
                          </a:solidFill>
                        </a:rPr>
                        <a:t>Supporting the development of the mini-grid sector</a:t>
                      </a:r>
                    </a:p>
                  </a:txBody>
                  <a:tcPr>
                    <a:solidFill>
                      <a:schemeClr val="bg1">
                        <a:lumMod val="75000"/>
                        <a:alpha val="50000"/>
                      </a:schemeClr>
                    </a:solidFill>
                  </a:tcPr>
                </a:tc>
                <a:extLst>
                  <a:ext uri="{0D108BD9-81ED-4DB2-BD59-A6C34878D82A}">
                    <a16:rowId xmlns:a16="http://schemas.microsoft.com/office/drawing/2014/main" val="10002"/>
                  </a:ext>
                </a:extLst>
              </a:tr>
              <a:tr h="740702">
                <a:tc>
                  <a:txBody>
                    <a:bodyPr/>
                    <a:lstStyle/>
                    <a:p>
                      <a:pPr algn="l">
                        <a:lnSpc>
                          <a:spcPct val="115000"/>
                        </a:lnSpc>
                        <a:spcAft>
                          <a:spcPts val="0"/>
                        </a:spcAft>
                      </a:pPr>
                      <a:r>
                        <a:rPr lang="en-ZA" sz="1400" dirty="0">
                          <a:solidFill>
                            <a:schemeClr val="tx1">
                              <a:lumMod val="75000"/>
                              <a:lumOff val="25000"/>
                            </a:schemeClr>
                          </a:solidFill>
                          <a:effectLst/>
                          <a:latin typeface="Arial"/>
                          <a:ea typeface="Times New Roman"/>
                          <a:cs typeface="Arial"/>
                        </a:rPr>
                        <a:t>Bangladesh</a:t>
                      </a:r>
                      <a:endParaRPr lang="en-ZA" sz="1100" dirty="0">
                        <a:solidFill>
                          <a:schemeClr val="tx1">
                            <a:lumMod val="75000"/>
                            <a:lumOff val="25000"/>
                          </a:schemeClr>
                        </a:solidFill>
                        <a:effectLst/>
                        <a:latin typeface="Arial"/>
                        <a:ea typeface="ＭＳ 明朝"/>
                        <a:cs typeface="Times New Roman"/>
                      </a:endParaRPr>
                    </a:p>
                  </a:txBody>
                  <a:tcPr marL="68580" marR="68580" marT="0" marB="0" anchor="ctr">
                    <a:solidFill>
                      <a:schemeClr val="bg1">
                        <a:lumMod val="85000"/>
                        <a:alpha val="5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lumMod val="75000"/>
                              <a:lumOff val="25000"/>
                            </a:schemeClr>
                          </a:solidFill>
                          <a:latin typeface="Arial"/>
                          <a:cs typeface="Arial"/>
                        </a:rPr>
                        <a:t>Energy, transport</a:t>
                      </a:r>
                    </a:p>
                  </a:txBody>
                  <a:tcPr anchor="ctr">
                    <a:solidFill>
                      <a:schemeClr val="bg1">
                        <a:lumMod val="85000"/>
                        <a:alpha val="50000"/>
                      </a:schemeClr>
                    </a:solidFill>
                  </a:tcPr>
                </a:tc>
                <a:tc>
                  <a:txBody>
                    <a:bodyPr/>
                    <a:lstStyle/>
                    <a:p>
                      <a:r>
                        <a:rPr lang="en-US" sz="1400" b="1" dirty="0">
                          <a:solidFill>
                            <a:schemeClr val="tx1">
                              <a:lumMod val="75000"/>
                              <a:lumOff val="25000"/>
                            </a:schemeClr>
                          </a:solidFill>
                        </a:rPr>
                        <a:t>Off-grid/Mini-grid, Solar Pumps  &amp; Water transport:</a:t>
                      </a:r>
                      <a:r>
                        <a:rPr lang="en-US" sz="1400" baseline="0" dirty="0">
                          <a:solidFill>
                            <a:schemeClr val="tx1">
                              <a:lumMod val="75000"/>
                              <a:lumOff val="25000"/>
                            </a:schemeClr>
                          </a:solidFill>
                        </a:rPr>
                        <a:t> </a:t>
                      </a:r>
                      <a:r>
                        <a:rPr lang="en-US" sz="1400" dirty="0">
                          <a:solidFill>
                            <a:schemeClr val="tx1">
                              <a:lumMod val="75000"/>
                              <a:lumOff val="25000"/>
                            </a:schemeClr>
                          </a:solidFill>
                        </a:rPr>
                        <a:t>Developing bankable business models &amp; investment cases for solar mini-grids, solar pumps &amp; solar boats</a:t>
                      </a:r>
                    </a:p>
                  </a:txBody>
                  <a:tcPr>
                    <a:solidFill>
                      <a:schemeClr val="bg1">
                        <a:lumMod val="85000"/>
                        <a:alpha val="50000"/>
                      </a:schemeClr>
                    </a:solidFill>
                  </a:tcPr>
                </a:tc>
                <a:extLst>
                  <a:ext uri="{0D108BD9-81ED-4DB2-BD59-A6C34878D82A}">
                    <a16:rowId xmlns:a16="http://schemas.microsoft.com/office/drawing/2014/main" val="10003"/>
                  </a:ext>
                </a:extLst>
              </a:tr>
              <a:tr h="524664">
                <a:tc>
                  <a:txBody>
                    <a:bodyPr/>
                    <a:lstStyle/>
                    <a:p>
                      <a:pPr algn="l">
                        <a:lnSpc>
                          <a:spcPct val="115000"/>
                        </a:lnSpc>
                        <a:spcAft>
                          <a:spcPts val="0"/>
                        </a:spcAft>
                      </a:pPr>
                      <a:r>
                        <a:rPr lang="en-ZA" sz="1400" dirty="0">
                          <a:solidFill>
                            <a:schemeClr val="tx1">
                              <a:lumMod val="75000"/>
                              <a:lumOff val="25000"/>
                            </a:schemeClr>
                          </a:solidFill>
                          <a:effectLst/>
                          <a:latin typeface="Arial"/>
                          <a:ea typeface="Times New Roman"/>
                          <a:cs typeface="Arial"/>
                        </a:rPr>
                        <a:t>Peru</a:t>
                      </a:r>
                      <a:endParaRPr lang="en-ZA" sz="1100" dirty="0">
                        <a:solidFill>
                          <a:schemeClr val="tx1">
                            <a:lumMod val="75000"/>
                            <a:lumOff val="25000"/>
                          </a:schemeClr>
                        </a:solidFill>
                        <a:effectLst/>
                        <a:latin typeface="Arial"/>
                        <a:ea typeface="ＭＳ 明朝"/>
                        <a:cs typeface="Times New Roman"/>
                      </a:endParaRPr>
                    </a:p>
                  </a:txBody>
                  <a:tcPr marL="68580" marR="68580" marT="0" marB="0" anchor="ctr">
                    <a:solidFill>
                      <a:schemeClr val="bg1">
                        <a:lumMod val="75000"/>
                        <a:alpha val="5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lumMod val="75000"/>
                              <a:lumOff val="25000"/>
                            </a:schemeClr>
                          </a:solidFill>
                          <a:latin typeface="Arial"/>
                          <a:cs typeface="Arial"/>
                        </a:rPr>
                        <a:t>Waste</a:t>
                      </a:r>
                      <a:r>
                        <a:rPr lang="en-US" sz="1400" baseline="0" dirty="0">
                          <a:solidFill>
                            <a:schemeClr val="tx1">
                              <a:lumMod val="75000"/>
                              <a:lumOff val="25000"/>
                            </a:schemeClr>
                          </a:solidFill>
                          <a:latin typeface="Arial"/>
                          <a:cs typeface="Arial"/>
                        </a:rPr>
                        <a:t> - </a:t>
                      </a:r>
                      <a:r>
                        <a:rPr lang="en-US" sz="1400" dirty="0">
                          <a:solidFill>
                            <a:schemeClr val="tx1">
                              <a:lumMod val="75000"/>
                              <a:lumOff val="25000"/>
                            </a:schemeClr>
                          </a:solidFill>
                          <a:latin typeface="Arial"/>
                          <a:cs typeface="Arial"/>
                        </a:rPr>
                        <a:t>Energy</a:t>
                      </a:r>
                    </a:p>
                  </a:txBody>
                  <a:tcPr anchor="ctr">
                    <a:solidFill>
                      <a:schemeClr val="bg1">
                        <a:lumMod val="75000"/>
                        <a:alpha val="50000"/>
                      </a:schemeClr>
                    </a:solidFill>
                  </a:tcPr>
                </a:tc>
                <a:tc>
                  <a:txBody>
                    <a:bodyPr/>
                    <a:lstStyle/>
                    <a:p>
                      <a:r>
                        <a:rPr lang="en-US" sz="1400" b="1" dirty="0">
                          <a:solidFill>
                            <a:schemeClr val="tx1">
                              <a:lumMod val="75000"/>
                              <a:lumOff val="25000"/>
                            </a:schemeClr>
                          </a:solidFill>
                        </a:rPr>
                        <a:t>Waste management &amp; Waste-to-energy: </a:t>
                      </a:r>
                      <a:r>
                        <a:rPr lang="en-US" sz="1400" dirty="0">
                          <a:solidFill>
                            <a:schemeClr val="tx1">
                              <a:lumMod val="75000"/>
                              <a:lumOff val="25000"/>
                            </a:schemeClr>
                          </a:solidFill>
                        </a:rPr>
                        <a:t>Developing business models &amp; investment cases for landfill gas capture &amp; waste-to-energy.</a:t>
                      </a:r>
                    </a:p>
                  </a:txBody>
                  <a:tcPr>
                    <a:solidFill>
                      <a:schemeClr val="bg1">
                        <a:lumMod val="75000"/>
                        <a:alpha val="50000"/>
                      </a:schemeClr>
                    </a:solidFill>
                  </a:tcPr>
                </a:tc>
                <a:extLst>
                  <a:ext uri="{0D108BD9-81ED-4DB2-BD59-A6C34878D82A}">
                    <a16:rowId xmlns:a16="http://schemas.microsoft.com/office/drawing/2014/main" val="10004"/>
                  </a:ext>
                </a:extLst>
              </a:tr>
              <a:tr h="740702">
                <a:tc>
                  <a:txBody>
                    <a:bodyPr/>
                    <a:lstStyle/>
                    <a:p>
                      <a:pPr algn="l">
                        <a:lnSpc>
                          <a:spcPct val="115000"/>
                        </a:lnSpc>
                        <a:spcAft>
                          <a:spcPts val="0"/>
                        </a:spcAft>
                      </a:pPr>
                      <a:r>
                        <a:rPr lang="en-ZA" sz="1400" dirty="0">
                          <a:solidFill>
                            <a:schemeClr val="tx1">
                              <a:lumMod val="75000"/>
                              <a:lumOff val="25000"/>
                            </a:schemeClr>
                          </a:solidFill>
                          <a:effectLst/>
                          <a:latin typeface="Arial"/>
                          <a:ea typeface="Times New Roman"/>
                          <a:cs typeface="Arial"/>
                        </a:rPr>
                        <a:t>Dominican Republic</a:t>
                      </a:r>
                      <a:endParaRPr lang="en-ZA" sz="1100" dirty="0">
                        <a:solidFill>
                          <a:schemeClr val="tx1">
                            <a:lumMod val="75000"/>
                            <a:lumOff val="25000"/>
                          </a:schemeClr>
                        </a:solidFill>
                        <a:effectLst/>
                        <a:latin typeface="Arial"/>
                        <a:ea typeface="ＭＳ 明朝"/>
                        <a:cs typeface="Times New Roman"/>
                      </a:endParaRPr>
                    </a:p>
                  </a:txBody>
                  <a:tcPr marL="68580" marR="68580" marT="0" marB="0" anchor="ctr">
                    <a:solidFill>
                      <a:schemeClr val="bg1">
                        <a:lumMod val="85000"/>
                        <a:alpha val="5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lumMod val="75000"/>
                              <a:lumOff val="25000"/>
                            </a:schemeClr>
                          </a:solidFill>
                          <a:latin typeface="Arial"/>
                          <a:cs typeface="Arial"/>
                        </a:rPr>
                        <a:t>Energy</a:t>
                      </a:r>
                    </a:p>
                  </a:txBody>
                  <a:tcPr anchor="ctr">
                    <a:solidFill>
                      <a:schemeClr val="bg1">
                        <a:lumMod val="85000"/>
                        <a:alpha val="50000"/>
                      </a:schemeClr>
                    </a:solidFill>
                  </a:tcPr>
                </a:tc>
                <a:tc>
                  <a:txBody>
                    <a:bodyPr/>
                    <a:lstStyle/>
                    <a:p>
                      <a:r>
                        <a:rPr lang="en-US" sz="1400" b="1" dirty="0">
                          <a:solidFill>
                            <a:schemeClr val="tx1">
                              <a:lumMod val="75000"/>
                              <a:lumOff val="25000"/>
                            </a:schemeClr>
                          </a:solidFill>
                        </a:rPr>
                        <a:t>Energy efficiency and renewable energy: </a:t>
                      </a:r>
                      <a:r>
                        <a:rPr lang="en-US" sz="1400" dirty="0">
                          <a:solidFill>
                            <a:schemeClr val="tx1">
                              <a:lumMod val="75000"/>
                              <a:lumOff val="25000"/>
                            </a:schemeClr>
                          </a:solidFill>
                        </a:rPr>
                        <a:t>Advancing clean energy deployment through improved grid codes,</a:t>
                      </a:r>
                      <a:r>
                        <a:rPr lang="en-US" sz="1400" baseline="0" dirty="0">
                          <a:solidFill>
                            <a:schemeClr val="tx1">
                              <a:lumMod val="75000"/>
                              <a:lumOff val="25000"/>
                            </a:schemeClr>
                          </a:solidFill>
                        </a:rPr>
                        <a:t> </a:t>
                      </a:r>
                      <a:r>
                        <a:rPr lang="en-US" sz="1400" dirty="0">
                          <a:solidFill>
                            <a:schemeClr val="tx1">
                              <a:lumMod val="75000"/>
                              <a:lumOff val="25000"/>
                            </a:schemeClr>
                          </a:solidFill>
                        </a:rPr>
                        <a:t>incentive structures and minimum performance standards</a:t>
                      </a:r>
                    </a:p>
                  </a:txBody>
                  <a:tcPr>
                    <a:solidFill>
                      <a:schemeClr val="bg1">
                        <a:lumMod val="85000"/>
                        <a:alpha val="50000"/>
                      </a:schemeClr>
                    </a:solidFill>
                  </a:tcPr>
                </a:tc>
                <a:extLst>
                  <a:ext uri="{0D108BD9-81ED-4DB2-BD59-A6C34878D82A}">
                    <a16:rowId xmlns:a16="http://schemas.microsoft.com/office/drawing/2014/main" val="10005"/>
                  </a:ext>
                </a:extLst>
              </a:tr>
              <a:tr h="740702">
                <a:tc>
                  <a:txBody>
                    <a:bodyPr/>
                    <a:lstStyle/>
                    <a:p>
                      <a:pPr algn="l">
                        <a:lnSpc>
                          <a:spcPct val="115000"/>
                        </a:lnSpc>
                        <a:spcAft>
                          <a:spcPts val="0"/>
                        </a:spcAft>
                      </a:pPr>
                      <a:r>
                        <a:rPr lang="en-ZA" sz="1400" dirty="0">
                          <a:solidFill>
                            <a:schemeClr val="tx1">
                              <a:lumMod val="75000"/>
                              <a:lumOff val="25000"/>
                            </a:schemeClr>
                          </a:solidFill>
                          <a:effectLst/>
                          <a:latin typeface="Arial"/>
                          <a:ea typeface="Times New Roman"/>
                          <a:cs typeface="Arial"/>
                        </a:rPr>
                        <a:t>Vietnam</a:t>
                      </a:r>
                      <a:endParaRPr lang="en-ZA" sz="1100" dirty="0">
                        <a:solidFill>
                          <a:schemeClr val="tx1">
                            <a:lumMod val="75000"/>
                            <a:lumOff val="25000"/>
                          </a:schemeClr>
                        </a:solidFill>
                        <a:effectLst/>
                        <a:latin typeface="Arial"/>
                        <a:ea typeface="ＭＳ 明朝"/>
                        <a:cs typeface="Times New Roman"/>
                      </a:endParaRPr>
                    </a:p>
                  </a:txBody>
                  <a:tcPr marL="68580" marR="68580" marT="0" marB="0" anchor="ctr">
                    <a:solidFill>
                      <a:schemeClr val="bg1">
                        <a:lumMod val="75000"/>
                        <a:alpha val="5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lumMod val="75000"/>
                              <a:lumOff val="25000"/>
                            </a:schemeClr>
                          </a:solidFill>
                          <a:latin typeface="Arial"/>
                          <a:cs typeface="Arial"/>
                        </a:rPr>
                        <a:t>Energy</a:t>
                      </a:r>
                    </a:p>
                  </a:txBody>
                  <a:tcPr anchor="ctr">
                    <a:solidFill>
                      <a:schemeClr val="bg1">
                        <a:lumMod val="75000"/>
                        <a:alpha val="50000"/>
                      </a:schemeClr>
                    </a:solidFill>
                  </a:tcPr>
                </a:tc>
                <a:tc>
                  <a:txBody>
                    <a:bodyPr/>
                    <a:lstStyle/>
                    <a:p>
                      <a:r>
                        <a:rPr lang="en-US" sz="1400" b="1" dirty="0">
                          <a:solidFill>
                            <a:schemeClr val="tx1">
                              <a:lumMod val="75000"/>
                              <a:lumOff val="25000"/>
                            </a:schemeClr>
                          </a:solidFill>
                        </a:rPr>
                        <a:t>Renewable energy:</a:t>
                      </a:r>
                      <a:r>
                        <a:rPr lang="en-US" sz="1400" b="1" baseline="0" dirty="0">
                          <a:solidFill>
                            <a:schemeClr val="tx1">
                              <a:lumMod val="75000"/>
                              <a:lumOff val="25000"/>
                            </a:schemeClr>
                          </a:solidFill>
                        </a:rPr>
                        <a:t> </a:t>
                      </a:r>
                      <a:r>
                        <a:rPr lang="en-US" sz="1400" dirty="0">
                          <a:solidFill>
                            <a:schemeClr val="tx1">
                              <a:lumMod val="75000"/>
                              <a:lumOff val="25000"/>
                            </a:schemeClr>
                          </a:solidFill>
                        </a:rPr>
                        <a:t>Revising rooftop solar regulations &amp; incentives to spur market development (e.g., third party PPAs, net metering, feed-in tariffs, and interconnection processes)</a:t>
                      </a:r>
                    </a:p>
                  </a:txBody>
                  <a:tcPr>
                    <a:solidFill>
                      <a:schemeClr val="bg1">
                        <a:lumMod val="75000"/>
                        <a:alpha val="50000"/>
                      </a:schemeClr>
                    </a:solidFill>
                  </a:tcPr>
                </a:tc>
                <a:extLst>
                  <a:ext uri="{0D108BD9-81ED-4DB2-BD59-A6C34878D82A}">
                    <a16:rowId xmlns:a16="http://schemas.microsoft.com/office/drawing/2014/main" val="10006"/>
                  </a:ext>
                </a:extLst>
              </a:tr>
              <a:tr h="740702">
                <a:tc>
                  <a:txBody>
                    <a:bodyPr/>
                    <a:lstStyle/>
                    <a:p>
                      <a:pPr algn="l">
                        <a:lnSpc>
                          <a:spcPct val="115000"/>
                        </a:lnSpc>
                        <a:spcAft>
                          <a:spcPts val="0"/>
                        </a:spcAft>
                      </a:pPr>
                      <a:r>
                        <a:rPr lang="en-ZA" sz="1400" dirty="0">
                          <a:solidFill>
                            <a:schemeClr val="tx1">
                              <a:lumMod val="75000"/>
                              <a:lumOff val="25000"/>
                            </a:schemeClr>
                          </a:solidFill>
                          <a:effectLst/>
                          <a:latin typeface="Arial"/>
                          <a:ea typeface="Times New Roman"/>
                          <a:cs typeface="Arial"/>
                        </a:rPr>
                        <a:t>Philippines</a:t>
                      </a:r>
                      <a:endParaRPr lang="en-ZA" sz="1100" dirty="0">
                        <a:solidFill>
                          <a:schemeClr val="tx1">
                            <a:lumMod val="75000"/>
                            <a:lumOff val="25000"/>
                          </a:schemeClr>
                        </a:solidFill>
                        <a:effectLst/>
                        <a:latin typeface="Arial"/>
                        <a:ea typeface="ＭＳ 明朝"/>
                        <a:cs typeface="Times New Roman"/>
                      </a:endParaRPr>
                    </a:p>
                  </a:txBody>
                  <a:tcPr marL="68580" marR="68580" marT="0" marB="0" anchor="ctr">
                    <a:solidFill>
                      <a:schemeClr val="bg1">
                        <a:lumMod val="85000"/>
                        <a:alpha val="5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lumMod val="75000"/>
                              <a:lumOff val="25000"/>
                            </a:schemeClr>
                          </a:solidFill>
                          <a:latin typeface="Arial"/>
                          <a:cs typeface="Arial"/>
                        </a:rPr>
                        <a:t>Energy</a:t>
                      </a:r>
                    </a:p>
                  </a:txBody>
                  <a:tcPr anchor="ctr">
                    <a:solidFill>
                      <a:schemeClr val="bg1">
                        <a:lumMod val="85000"/>
                        <a:alpha val="50000"/>
                      </a:schemeClr>
                    </a:solidFill>
                  </a:tcPr>
                </a:tc>
                <a:tc>
                  <a:txBody>
                    <a:bodyPr/>
                    <a:lstStyle/>
                    <a:p>
                      <a:r>
                        <a:rPr lang="en-US" sz="1400" b="1" dirty="0">
                          <a:solidFill>
                            <a:schemeClr val="tx1">
                              <a:lumMod val="75000"/>
                              <a:lumOff val="25000"/>
                            </a:schemeClr>
                          </a:solidFill>
                        </a:rPr>
                        <a:t>Renewable energy: </a:t>
                      </a:r>
                      <a:r>
                        <a:rPr lang="en-US" sz="1400" dirty="0">
                          <a:solidFill>
                            <a:schemeClr val="tx1">
                              <a:lumMod val="75000"/>
                              <a:lumOff val="25000"/>
                            </a:schemeClr>
                          </a:solidFill>
                        </a:rPr>
                        <a:t>Updating renewable energy policies that enable corporates to procure renewable energy directly from the generator, developing projects</a:t>
                      </a:r>
                      <a:r>
                        <a:rPr lang="en-US" sz="1400" baseline="0" dirty="0">
                          <a:solidFill>
                            <a:schemeClr val="tx1">
                              <a:lumMod val="75000"/>
                              <a:lumOff val="25000"/>
                            </a:schemeClr>
                          </a:solidFill>
                        </a:rPr>
                        <a:t> with private sector.</a:t>
                      </a:r>
                      <a:endParaRPr lang="en-US" sz="1400" dirty="0">
                        <a:solidFill>
                          <a:schemeClr val="tx1">
                            <a:lumMod val="75000"/>
                            <a:lumOff val="25000"/>
                          </a:schemeClr>
                        </a:solidFill>
                      </a:endParaRPr>
                    </a:p>
                  </a:txBody>
                  <a:tcPr>
                    <a:solidFill>
                      <a:schemeClr val="bg1">
                        <a:lumMod val="85000"/>
                        <a:alpha val="50000"/>
                      </a:schemeClr>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131651757"/>
      </p:ext>
    </p:extLst>
  </p:cSld>
  <p:clrMapOvr>
    <a:masterClrMapping/>
  </p:clrMapOvr>
</p:sld>
</file>

<file path=ppt/theme/theme1.xml><?xml version="1.0" encoding="utf-8"?>
<a:theme xmlns:a="http://schemas.openxmlformats.org/drawingml/2006/main" name="SSN PPT Template 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2400" dirty="0" smtClean="0">
            <a:latin typeface="Arial"/>
            <a:cs typeface="Arial"/>
          </a:defRPr>
        </a:defPPr>
      </a:lstStyle>
    </a:txDef>
  </a:objectDefaults>
  <a:extraClrSchemeLst/>
  <a:extLst>
    <a:ext uri="{05A4C25C-085E-4340-85A3-A5531E510DB2}">
      <thm15:themeFamily xmlns:thm15="http://schemas.microsoft.com/office/thememl/2012/main" name="SSN PPT Template 2" id="{210DEFCB-AD09-D648-BB26-555BED85C945}" vid="{3FECC7B2-2C9A-C745-A200-FC581B7E851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81750</TotalTime>
  <Words>778</Words>
  <Application>Microsoft Office PowerPoint</Application>
  <PresentationFormat>On-screen Show (4:3)</PresentationFormat>
  <Paragraphs>83</Paragraphs>
  <Slides>4</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Calibri</vt:lpstr>
      <vt:lpstr>Source Sans Pro</vt:lpstr>
      <vt:lpstr>DIN Bold</vt:lpstr>
      <vt:lpstr>DIN 2014</vt:lpstr>
      <vt:lpstr>Arial</vt:lpstr>
      <vt:lpstr>SSN PPT Template 2</vt:lpstr>
      <vt:lpstr>PowerPoint Presentation</vt:lpstr>
      <vt:lpstr>This program focuses on seven highly vulnerable developing countries</vt:lpstr>
      <vt:lpstr>At a high level we aim to do four things</vt:lpstr>
      <vt:lpstr>Country Overview: Sectors and Sub-Sectors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XXX</dc:title>
  <dc:subject/>
  <dc:creator>Dexter Wilton</dc:creator>
  <cp:keywords/>
  <dc:description/>
  <cp:lastModifiedBy>Amanda Dinan</cp:lastModifiedBy>
  <cp:revision>377</cp:revision>
  <cp:lastPrinted>2019-12-04T08:48:24Z</cp:lastPrinted>
  <dcterms:created xsi:type="dcterms:W3CDTF">2018-10-15T11:28:15Z</dcterms:created>
  <dcterms:modified xsi:type="dcterms:W3CDTF">2020-04-07T09:59:25Z</dcterms:modified>
  <cp:category/>
</cp:coreProperties>
</file>